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770" r:id="rId1"/>
    <p:sldMasterId id="2147483771" r:id="rId2"/>
  </p:sldMasterIdLst>
  <p:notesMasterIdLst>
    <p:notesMasterId r:id="rId39"/>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C595E64-F236-4E1F-9B81-3B982A06745D}">
  <a:tblStyle styleId="{4C595E64-F236-4E1F-9B81-3B982A06745D}"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96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4"/>
        <p:cNvGrpSpPr/>
        <p:nvPr/>
      </p:nvGrpSpPr>
      <p:grpSpPr>
        <a:xfrm>
          <a:off x="0" y="0"/>
          <a:ext cx="0" cy="0"/>
          <a:chOff x="0" y="0"/>
          <a:chExt cx="0" cy="0"/>
        </a:xfrm>
      </p:grpSpPr>
      <p:sp>
        <p:nvSpPr>
          <p:cNvPr id="1485" name="Google Shape;1485;g2aa79cc2dc8_1_74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6" name="Google Shape;1486;g2aa79cc2dc8_1_7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0"/>
        <p:cNvGrpSpPr/>
        <p:nvPr/>
      </p:nvGrpSpPr>
      <p:grpSpPr>
        <a:xfrm>
          <a:off x="0" y="0"/>
          <a:ext cx="0" cy="0"/>
          <a:chOff x="0" y="0"/>
          <a:chExt cx="0" cy="0"/>
        </a:xfrm>
      </p:grpSpPr>
      <p:sp>
        <p:nvSpPr>
          <p:cNvPr id="1491" name="Google Shape;1491;g2aa79cc2dc8_1_74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2" name="Google Shape;1492;g2aa79cc2dc8_1_7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5"/>
        <p:cNvGrpSpPr/>
        <p:nvPr/>
      </p:nvGrpSpPr>
      <p:grpSpPr>
        <a:xfrm>
          <a:off x="0" y="0"/>
          <a:ext cx="0" cy="0"/>
          <a:chOff x="0" y="0"/>
          <a:chExt cx="0" cy="0"/>
        </a:xfrm>
      </p:grpSpPr>
      <p:sp>
        <p:nvSpPr>
          <p:cNvPr id="1496" name="Google Shape;1496;g2aa79cc2dc8_1_75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7" name="Google Shape;1497;g2aa79cc2dc8_1_7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0"/>
        <p:cNvGrpSpPr/>
        <p:nvPr/>
      </p:nvGrpSpPr>
      <p:grpSpPr>
        <a:xfrm>
          <a:off x="0" y="0"/>
          <a:ext cx="0" cy="0"/>
          <a:chOff x="0" y="0"/>
          <a:chExt cx="0" cy="0"/>
        </a:xfrm>
      </p:grpSpPr>
      <p:sp>
        <p:nvSpPr>
          <p:cNvPr id="1501" name="Google Shape;1501;g2aa79cc2dc8_1_75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2" name="Google Shape;1502;g2aa79cc2dc8_1_7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9"/>
        <p:cNvGrpSpPr/>
        <p:nvPr/>
      </p:nvGrpSpPr>
      <p:grpSpPr>
        <a:xfrm>
          <a:off x="0" y="0"/>
          <a:ext cx="0" cy="0"/>
          <a:chOff x="0" y="0"/>
          <a:chExt cx="0" cy="0"/>
        </a:xfrm>
      </p:grpSpPr>
      <p:sp>
        <p:nvSpPr>
          <p:cNvPr id="1510" name="Google Shape;1510;g2aa79cc2db0_0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1" name="Google Shape;1511;g2aa79cc2db0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8"/>
        <p:cNvGrpSpPr/>
        <p:nvPr/>
      </p:nvGrpSpPr>
      <p:grpSpPr>
        <a:xfrm>
          <a:off x="0" y="0"/>
          <a:ext cx="0" cy="0"/>
          <a:chOff x="0" y="0"/>
          <a:chExt cx="0" cy="0"/>
        </a:xfrm>
      </p:grpSpPr>
      <p:sp>
        <p:nvSpPr>
          <p:cNvPr id="1519" name="Google Shape;1519;g2aa79cc2dc8_1_77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0" name="Google Shape;1520;g2aa79cc2dc8_1_7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6"/>
        <p:cNvGrpSpPr/>
        <p:nvPr/>
      </p:nvGrpSpPr>
      <p:grpSpPr>
        <a:xfrm>
          <a:off x="0" y="0"/>
          <a:ext cx="0" cy="0"/>
          <a:chOff x="0" y="0"/>
          <a:chExt cx="0" cy="0"/>
        </a:xfrm>
      </p:grpSpPr>
      <p:sp>
        <p:nvSpPr>
          <p:cNvPr id="1527" name="Google Shape;1527;g2aa79cc2dc8_1_81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8" name="Google Shape;1528;g2aa79cc2dc8_1_8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1"/>
        <p:cNvGrpSpPr/>
        <p:nvPr/>
      </p:nvGrpSpPr>
      <p:grpSpPr>
        <a:xfrm>
          <a:off x="0" y="0"/>
          <a:ext cx="0" cy="0"/>
          <a:chOff x="0" y="0"/>
          <a:chExt cx="0" cy="0"/>
        </a:xfrm>
      </p:grpSpPr>
      <p:sp>
        <p:nvSpPr>
          <p:cNvPr id="1542" name="Google Shape;1542;g2aa79cc2dc8_1_77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3" name="Google Shape;1543;g2aa79cc2dc8_1_7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8"/>
        <p:cNvGrpSpPr/>
        <p:nvPr/>
      </p:nvGrpSpPr>
      <p:grpSpPr>
        <a:xfrm>
          <a:off x="0" y="0"/>
          <a:ext cx="0" cy="0"/>
          <a:chOff x="0" y="0"/>
          <a:chExt cx="0" cy="0"/>
        </a:xfrm>
      </p:grpSpPr>
      <p:sp>
        <p:nvSpPr>
          <p:cNvPr id="1549" name="Google Shape;1549;g2aa79cc2dc8_1_83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0" name="Google Shape;1550;g2aa79cc2dc8_1_8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2"/>
        <p:cNvGrpSpPr/>
        <p:nvPr/>
      </p:nvGrpSpPr>
      <p:grpSpPr>
        <a:xfrm>
          <a:off x="0" y="0"/>
          <a:ext cx="0" cy="0"/>
          <a:chOff x="0" y="0"/>
          <a:chExt cx="0" cy="0"/>
        </a:xfrm>
      </p:grpSpPr>
      <p:sp>
        <p:nvSpPr>
          <p:cNvPr id="1563" name="Google Shape;1563;g2ad06abb7b3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4" name="Google Shape;1564;g2ad06abb7b3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8"/>
        <p:cNvGrpSpPr/>
        <p:nvPr/>
      </p:nvGrpSpPr>
      <p:grpSpPr>
        <a:xfrm>
          <a:off x="0" y="0"/>
          <a:ext cx="0" cy="0"/>
          <a:chOff x="0" y="0"/>
          <a:chExt cx="0" cy="0"/>
        </a:xfrm>
      </p:grpSpPr>
      <p:sp>
        <p:nvSpPr>
          <p:cNvPr id="1569" name="Google Shape;1569;g2aa79cc2db0_0_9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0" name="Google Shape;1570;g2aa79cc2db0_0_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0"/>
        <p:cNvGrpSpPr/>
        <p:nvPr/>
      </p:nvGrpSpPr>
      <p:grpSpPr>
        <a:xfrm>
          <a:off x="0" y="0"/>
          <a:ext cx="0" cy="0"/>
          <a:chOff x="0" y="0"/>
          <a:chExt cx="0" cy="0"/>
        </a:xfrm>
      </p:grpSpPr>
      <p:sp>
        <p:nvSpPr>
          <p:cNvPr id="1581" name="Google Shape;1581;g2aa79cc2db0_0_10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2" name="Google Shape;1582;g2aa79cc2db0_0_1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7"/>
        <p:cNvGrpSpPr/>
        <p:nvPr/>
      </p:nvGrpSpPr>
      <p:grpSpPr>
        <a:xfrm>
          <a:off x="0" y="0"/>
          <a:ext cx="0" cy="0"/>
          <a:chOff x="0" y="0"/>
          <a:chExt cx="0" cy="0"/>
        </a:xfrm>
      </p:grpSpPr>
      <p:sp>
        <p:nvSpPr>
          <p:cNvPr id="1598" name="Google Shape;1598;g2aa79cc2db0_0_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9" name="Google Shape;1599;g2aa79cc2db0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5"/>
        <p:cNvGrpSpPr/>
        <p:nvPr/>
      </p:nvGrpSpPr>
      <p:grpSpPr>
        <a:xfrm>
          <a:off x="0" y="0"/>
          <a:ext cx="0" cy="0"/>
          <a:chOff x="0" y="0"/>
          <a:chExt cx="0" cy="0"/>
        </a:xfrm>
      </p:grpSpPr>
      <p:sp>
        <p:nvSpPr>
          <p:cNvPr id="1606" name="Google Shape;1606;g2aa79cc2dc8_1_94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7" name="Google Shape;1607;g2aa79cc2dc8_1_9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6"/>
        <p:cNvGrpSpPr/>
        <p:nvPr/>
      </p:nvGrpSpPr>
      <p:grpSpPr>
        <a:xfrm>
          <a:off x="0" y="0"/>
          <a:ext cx="0" cy="0"/>
          <a:chOff x="0" y="0"/>
          <a:chExt cx="0" cy="0"/>
        </a:xfrm>
      </p:grpSpPr>
      <p:sp>
        <p:nvSpPr>
          <p:cNvPr id="1617" name="Google Shape;1617;g2aa79cc2db0_0_46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8" name="Google Shape;1618;g2aa79cc2db0_0_4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0"/>
        <p:cNvGrpSpPr/>
        <p:nvPr/>
      </p:nvGrpSpPr>
      <p:grpSpPr>
        <a:xfrm>
          <a:off x="0" y="0"/>
          <a:ext cx="0" cy="0"/>
          <a:chOff x="0" y="0"/>
          <a:chExt cx="0" cy="0"/>
        </a:xfrm>
      </p:grpSpPr>
      <p:sp>
        <p:nvSpPr>
          <p:cNvPr id="1631" name="Google Shape;1631;g2aa79cc2db0_0_48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2" name="Google Shape;1632;g2aa79cc2db0_0_4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0"/>
        <p:cNvGrpSpPr/>
        <p:nvPr/>
      </p:nvGrpSpPr>
      <p:grpSpPr>
        <a:xfrm>
          <a:off x="0" y="0"/>
          <a:ext cx="0" cy="0"/>
          <a:chOff x="0" y="0"/>
          <a:chExt cx="0" cy="0"/>
        </a:xfrm>
      </p:grpSpPr>
      <p:sp>
        <p:nvSpPr>
          <p:cNvPr id="1641" name="Google Shape;1641;g2aa79cc2dc8_1_98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2" name="Google Shape;1642;g2aa79cc2dc8_1_9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7"/>
        <p:cNvGrpSpPr/>
        <p:nvPr/>
      </p:nvGrpSpPr>
      <p:grpSpPr>
        <a:xfrm>
          <a:off x="0" y="0"/>
          <a:ext cx="0" cy="0"/>
          <a:chOff x="0" y="0"/>
          <a:chExt cx="0" cy="0"/>
        </a:xfrm>
      </p:grpSpPr>
      <p:sp>
        <p:nvSpPr>
          <p:cNvPr id="1648" name="Google Shape;1648;g2aa79cc2db0_0_14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9" name="Google Shape;1649;g2aa79cc2db0_0_1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4"/>
        <p:cNvGrpSpPr/>
        <p:nvPr/>
      </p:nvGrpSpPr>
      <p:grpSpPr>
        <a:xfrm>
          <a:off x="0" y="0"/>
          <a:ext cx="0" cy="0"/>
          <a:chOff x="0" y="0"/>
          <a:chExt cx="0" cy="0"/>
        </a:xfrm>
      </p:grpSpPr>
      <p:sp>
        <p:nvSpPr>
          <p:cNvPr id="1655" name="Google Shape;1655;g2aa79cc2db0_0_15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6" name="Google Shape;1656;g2aa79cc2db0_0_1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1"/>
        <p:cNvGrpSpPr/>
        <p:nvPr/>
      </p:nvGrpSpPr>
      <p:grpSpPr>
        <a:xfrm>
          <a:off x="0" y="0"/>
          <a:ext cx="0" cy="0"/>
          <a:chOff x="0" y="0"/>
          <a:chExt cx="0" cy="0"/>
        </a:xfrm>
      </p:grpSpPr>
      <p:sp>
        <p:nvSpPr>
          <p:cNvPr id="1662" name="Google Shape;1662;g2aa79cc2db0_0_17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3" name="Google Shape;1663;g2aa79cc2db0_0_1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9"/>
        <p:cNvGrpSpPr/>
        <p:nvPr/>
      </p:nvGrpSpPr>
      <p:grpSpPr>
        <a:xfrm>
          <a:off x="0" y="0"/>
          <a:ext cx="0" cy="0"/>
          <a:chOff x="0" y="0"/>
          <a:chExt cx="0" cy="0"/>
        </a:xfrm>
      </p:grpSpPr>
      <p:sp>
        <p:nvSpPr>
          <p:cNvPr id="1670" name="Google Shape;1670;g2aa79cc2db0_0_19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1" name="Google Shape;1671;g2aa79cc2db0_0_1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0"/>
        <p:cNvGrpSpPr/>
        <p:nvPr/>
      </p:nvGrpSpPr>
      <p:grpSpPr>
        <a:xfrm>
          <a:off x="0" y="0"/>
          <a:ext cx="0" cy="0"/>
          <a:chOff x="0" y="0"/>
          <a:chExt cx="0" cy="0"/>
        </a:xfrm>
      </p:grpSpPr>
      <p:sp>
        <p:nvSpPr>
          <p:cNvPr id="1681" name="Google Shape;1681;g2aa79cc2db0_0_21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2" name="Google Shape;1682;g2aa79cc2db0_0_2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1"/>
        <p:cNvGrpSpPr/>
        <p:nvPr/>
      </p:nvGrpSpPr>
      <p:grpSpPr>
        <a:xfrm>
          <a:off x="0" y="0"/>
          <a:ext cx="0" cy="0"/>
          <a:chOff x="0" y="0"/>
          <a:chExt cx="0" cy="0"/>
        </a:xfrm>
      </p:grpSpPr>
      <p:sp>
        <p:nvSpPr>
          <p:cNvPr id="1692" name="Google Shape;1692;g2aa79cc2db0_0_24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3" name="Google Shape;1693;g2aa79cc2db0_0_2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1"/>
        <p:cNvGrpSpPr/>
        <p:nvPr/>
      </p:nvGrpSpPr>
      <p:grpSpPr>
        <a:xfrm>
          <a:off x="0" y="0"/>
          <a:ext cx="0" cy="0"/>
          <a:chOff x="0" y="0"/>
          <a:chExt cx="0" cy="0"/>
        </a:xfrm>
      </p:grpSpPr>
      <p:sp>
        <p:nvSpPr>
          <p:cNvPr id="1702" name="Google Shape;1702;g2aa79cc2db0_0_28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3" name="Google Shape;1703;g2aa79cc2db0_0_2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3"/>
        <p:cNvGrpSpPr/>
        <p:nvPr/>
      </p:nvGrpSpPr>
      <p:grpSpPr>
        <a:xfrm>
          <a:off x="0" y="0"/>
          <a:ext cx="0" cy="0"/>
          <a:chOff x="0" y="0"/>
          <a:chExt cx="0" cy="0"/>
        </a:xfrm>
      </p:grpSpPr>
      <p:sp>
        <p:nvSpPr>
          <p:cNvPr id="1714" name="Google Shape;1714;g2aa79cc2db0_0_26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5" name="Google Shape;1715;g2aa79cc2db0_0_2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1"/>
        <p:cNvGrpSpPr/>
        <p:nvPr/>
      </p:nvGrpSpPr>
      <p:grpSpPr>
        <a:xfrm>
          <a:off x="0" y="0"/>
          <a:ext cx="0" cy="0"/>
          <a:chOff x="0" y="0"/>
          <a:chExt cx="0" cy="0"/>
        </a:xfrm>
      </p:grpSpPr>
      <p:sp>
        <p:nvSpPr>
          <p:cNvPr id="1722" name="Google Shape;1722;g2aa79cc2db0_0_27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3" name="Google Shape;1723;g2aa79cc2db0_0_2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8"/>
        <p:cNvGrpSpPr/>
        <p:nvPr/>
      </p:nvGrpSpPr>
      <p:grpSpPr>
        <a:xfrm>
          <a:off x="0" y="0"/>
          <a:ext cx="0" cy="0"/>
          <a:chOff x="0" y="0"/>
          <a:chExt cx="0" cy="0"/>
        </a:xfrm>
      </p:grpSpPr>
      <p:sp>
        <p:nvSpPr>
          <p:cNvPr id="1729" name="Google Shape;1729;g2aa79cc2db0_0_29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0" name="Google Shape;1730;g2aa79cc2db0_0_2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8"/>
        <p:cNvGrpSpPr/>
        <p:nvPr/>
      </p:nvGrpSpPr>
      <p:grpSpPr>
        <a:xfrm>
          <a:off x="0" y="0"/>
          <a:ext cx="0" cy="0"/>
          <a:chOff x="0" y="0"/>
          <a:chExt cx="0" cy="0"/>
        </a:xfrm>
      </p:grpSpPr>
      <p:sp>
        <p:nvSpPr>
          <p:cNvPr id="1739" name="Google Shape;1739;g2aa79cc2db0_0_30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0" name="Google Shape;1740;g2aa79cc2db0_0_3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9"/>
        <p:cNvGrpSpPr/>
        <p:nvPr/>
      </p:nvGrpSpPr>
      <p:grpSpPr>
        <a:xfrm>
          <a:off x="0" y="0"/>
          <a:ext cx="0" cy="0"/>
          <a:chOff x="0" y="0"/>
          <a:chExt cx="0" cy="0"/>
        </a:xfrm>
      </p:grpSpPr>
      <p:sp>
        <p:nvSpPr>
          <p:cNvPr id="1750" name="Google Shape;1750;g2aa79cc2db0_0_3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1" name="Google Shape;1751;g2aa79cc2db0_0_3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1"/>
        <p:cNvGrpSpPr/>
        <p:nvPr/>
      </p:nvGrpSpPr>
      <p:grpSpPr>
        <a:xfrm>
          <a:off x="0" y="0"/>
          <a:ext cx="0" cy="0"/>
          <a:chOff x="0" y="0"/>
          <a:chExt cx="0" cy="0"/>
        </a:xfrm>
      </p:grpSpPr>
      <p:sp>
        <p:nvSpPr>
          <p:cNvPr id="1762" name="Google Shape;1762;g2aa79cc2db0_0_35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63" name="Google Shape;1763;g2aa79cc2db0_0_3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1"/>
        <p:cNvGrpSpPr/>
        <p:nvPr/>
      </p:nvGrpSpPr>
      <p:grpSpPr>
        <a:xfrm>
          <a:off x="0" y="0"/>
          <a:ext cx="0" cy="0"/>
          <a:chOff x="0" y="0"/>
          <a:chExt cx="0" cy="0"/>
        </a:xfrm>
      </p:grpSpPr>
      <p:sp>
        <p:nvSpPr>
          <p:cNvPr id="1772" name="Google Shape;1772;g2aa79cc2db0_0_37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73" name="Google Shape;1773;g2aa79cc2db0_0_3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2"/>
        <p:cNvGrpSpPr/>
        <p:nvPr/>
      </p:nvGrpSpPr>
      <p:grpSpPr>
        <a:xfrm>
          <a:off x="0" y="0"/>
          <a:ext cx="0" cy="0"/>
          <a:chOff x="0" y="0"/>
          <a:chExt cx="0" cy="0"/>
        </a:xfrm>
      </p:grpSpPr>
      <p:sp>
        <p:nvSpPr>
          <p:cNvPr id="1783" name="Google Shape;1783;g2aa79cc2db0_0_39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4" name="Google Shape;1784;g2aa79cc2db0_0_3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9"/>
        <p:cNvGrpSpPr/>
        <p:nvPr/>
      </p:nvGrpSpPr>
      <p:grpSpPr>
        <a:xfrm>
          <a:off x="0" y="0"/>
          <a:ext cx="0" cy="0"/>
          <a:chOff x="0" y="0"/>
          <a:chExt cx="0" cy="0"/>
        </a:xfrm>
      </p:grpSpPr>
      <p:sp>
        <p:nvSpPr>
          <p:cNvPr id="1820" name="Google Shape;1820;g2aa79cc2db0_0_45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1" name="Google Shape;1821;g2aa79cc2db0_0_4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6"/>
        <p:cNvGrpSpPr/>
        <p:nvPr/>
      </p:nvGrpSpPr>
      <p:grpSpPr>
        <a:xfrm>
          <a:off x="0" y="0"/>
          <a:ext cx="0" cy="0"/>
          <a:chOff x="0" y="0"/>
          <a:chExt cx="0" cy="0"/>
        </a:xfrm>
      </p:grpSpPr>
      <p:sp>
        <p:nvSpPr>
          <p:cNvPr id="1827" name="Google Shape;1827;g2aa79cc2db0_0_46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8" name="Google Shape;1828;g2aa79cc2db0_0_4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3"/>
        <p:cNvGrpSpPr/>
        <p:nvPr/>
      </p:nvGrpSpPr>
      <p:grpSpPr>
        <a:xfrm>
          <a:off x="0" y="0"/>
          <a:ext cx="0" cy="0"/>
          <a:chOff x="0" y="0"/>
          <a:chExt cx="0" cy="0"/>
        </a:xfrm>
      </p:grpSpPr>
      <p:sp>
        <p:nvSpPr>
          <p:cNvPr id="1834" name="Google Shape;1834;g2aa79cc2db0_0_1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5" name="Google Shape;1835;g2aa79cc2db0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1"/>
        <p:cNvGrpSpPr/>
        <p:nvPr/>
      </p:nvGrpSpPr>
      <p:grpSpPr>
        <a:xfrm>
          <a:off x="0" y="0"/>
          <a:ext cx="0" cy="0"/>
          <a:chOff x="0" y="0"/>
          <a:chExt cx="0" cy="0"/>
        </a:xfrm>
      </p:grpSpPr>
      <p:sp>
        <p:nvSpPr>
          <p:cNvPr id="1842" name="Google Shape;1842;g2aa79cc2dc8_1_12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43" name="Google Shape;1843;g2aa79cc2dc8_1_12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7.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11.png"/><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14.png"/><Relationship Id="rId4" Type="http://schemas.openxmlformats.org/officeDocument/2006/relationships/image" Target="../media/image13.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Master" Target="../slideMasters/slideMaster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3.png"/><Relationship Id="rId2" Type="http://schemas.openxmlformats.org/officeDocument/2006/relationships/image" Target="../media/image24.png"/><Relationship Id="rId1" Type="http://schemas.openxmlformats.org/officeDocument/2006/relationships/slideMaster" Target="../slideMasters/slideMaster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6.png"/><Relationship Id="rId7" Type="http://schemas.openxmlformats.org/officeDocument/2006/relationships/image" Target="../media/image27.png"/><Relationship Id="rId2" Type="http://schemas.openxmlformats.org/officeDocument/2006/relationships/image" Target="../media/image29.png"/><Relationship Id="rId1" Type="http://schemas.openxmlformats.org/officeDocument/2006/relationships/slideMaster" Target="../slideMasters/slideMaster1.xml"/><Relationship Id="rId6" Type="http://schemas.openxmlformats.org/officeDocument/2006/relationships/image" Target="../media/image30.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23.png"/></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Master" Target="../slideMasters/slideMaster1.xml"/><Relationship Id="rId6" Type="http://schemas.openxmlformats.org/officeDocument/2006/relationships/image" Target="../media/image25.png"/><Relationship Id="rId11" Type="http://schemas.openxmlformats.org/officeDocument/2006/relationships/image" Target="../media/image23.png"/><Relationship Id="rId5" Type="http://schemas.openxmlformats.org/officeDocument/2006/relationships/image" Target="../media/image24.png"/><Relationship Id="rId10" Type="http://schemas.openxmlformats.org/officeDocument/2006/relationships/image" Target="../media/image32.png"/><Relationship Id="rId4" Type="http://schemas.openxmlformats.org/officeDocument/2006/relationships/image" Target="../media/image31.png"/><Relationship Id="rId9" Type="http://schemas.openxmlformats.org/officeDocument/2006/relationships/image" Target="../media/image28.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7.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Master" Target="../slideMasters/slideMaster1.xml"/><Relationship Id="rId4" Type="http://schemas.openxmlformats.org/officeDocument/2006/relationships/image" Target="../media/image38.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5.png"/><Relationship Id="rId1" Type="http://schemas.openxmlformats.org/officeDocument/2006/relationships/slideMaster" Target="../slideMasters/slideMaster1.xml"/><Relationship Id="rId4" Type="http://schemas.openxmlformats.org/officeDocument/2006/relationships/image" Target="../media/image38.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6.png"/><Relationship Id="rId1" Type="http://schemas.openxmlformats.org/officeDocument/2006/relationships/slideMaster" Target="../slideMasters/slideMaster1.xml"/><Relationship Id="rId4" Type="http://schemas.openxmlformats.org/officeDocument/2006/relationships/image" Target="../media/image38.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7.png"/><Relationship Id="rId1" Type="http://schemas.openxmlformats.org/officeDocument/2006/relationships/slideMaster" Target="../slideMasters/slideMaster1.xml"/><Relationship Id="rId4" Type="http://schemas.openxmlformats.org/officeDocument/2006/relationships/image" Target="../media/image38.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9.png"/><Relationship Id="rId1" Type="http://schemas.openxmlformats.org/officeDocument/2006/relationships/slideMaster" Target="../slideMasters/slideMaster1.xml"/><Relationship Id="rId5" Type="http://schemas.openxmlformats.org/officeDocument/2006/relationships/image" Target="../media/image40.png"/><Relationship Id="rId4" Type="http://schemas.openxmlformats.org/officeDocument/2006/relationships/image" Target="../media/image38.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5.png"/><Relationship Id="rId1" Type="http://schemas.openxmlformats.org/officeDocument/2006/relationships/slideMaster" Target="../slideMasters/slideMaster1.xml"/><Relationship Id="rId5" Type="http://schemas.openxmlformats.org/officeDocument/2006/relationships/image" Target="../media/image39.png"/><Relationship Id="rId4" Type="http://schemas.openxmlformats.org/officeDocument/2006/relationships/image" Target="../media/image40.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6.png"/><Relationship Id="rId1" Type="http://schemas.openxmlformats.org/officeDocument/2006/relationships/slideMaster" Target="../slideMasters/slideMaster1.xml"/><Relationship Id="rId5" Type="http://schemas.openxmlformats.org/officeDocument/2006/relationships/image" Target="../media/image39.png"/><Relationship Id="rId4" Type="http://schemas.openxmlformats.org/officeDocument/2006/relationships/image" Target="../media/image40.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Master" Target="../slideMasters/slideMaster1.xml"/><Relationship Id="rId5" Type="http://schemas.openxmlformats.org/officeDocument/2006/relationships/image" Target="../media/image39.png"/><Relationship Id="rId4" Type="http://schemas.openxmlformats.org/officeDocument/2006/relationships/image" Target="../media/image40.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5.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6.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5.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6.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5.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6.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5.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6.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3.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5.pn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6.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7.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3.pn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5.pn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6.pn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7.pn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8.png"/><Relationship Id="rId4" Type="http://schemas.openxmlformats.org/officeDocument/2006/relationships/image" Target="../media/image7.png"/></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11.png"/><Relationship Id="rId4" Type="http://schemas.openxmlformats.org/officeDocument/2006/relationships/image" Target="../media/image10.png"/></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14.png"/><Relationship Id="rId4" Type="http://schemas.openxmlformats.org/officeDocument/2006/relationships/image" Target="../media/image13.png"/></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Master" Target="../slideMasters/slideMaster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3.png"/><Relationship Id="rId2" Type="http://schemas.openxmlformats.org/officeDocument/2006/relationships/image" Target="../media/image24.png"/><Relationship Id="rId1" Type="http://schemas.openxmlformats.org/officeDocument/2006/relationships/slideMaster" Target="../slideMasters/slideMaster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Layouts/_rels/slideLayout79.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6.png"/><Relationship Id="rId7" Type="http://schemas.openxmlformats.org/officeDocument/2006/relationships/image" Target="../media/image27.png"/><Relationship Id="rId2" Type="http://schemas.openxmlformats.org/officeDocument/2006/relationships/image" Target="../media/image29.png"/><Relationship Id="rId1" Type="http://schemas.openxmlformats.org/officeDocument/2006/relationships/slideMaster" Target="../slideMasters/slideMaster2.xml"/><Relationship Id="rId6" Type="http://schemas.openxmlformats.org/officeDocument/2006/relationships/image" Target="../media/image30.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23.png"/></Relationships>
</file>

<file path=ppt/slideLayouts/_rels/slideLayout80.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Master" Target="../slideMasters/slideMaster2.xml"/><Relationship Id="rId6" Type="http://schemas.openxmlformats.org/officeDocument/2006/relationships/image" Target="../media/image25.png"/><Relationship Id="rId11" Type="http://schemas.openxmlformats.org/officeDocument/2006/relationships/image" Target="../media/image23.png"/><Relationship Id="rId5" Type="http://schemas.openxmlformats.org/officeDocument/2006/relationships/image" Target="../media/image24.png"/><Relationship Id="rId10" Type="http://schemas.openxmlformats.org/officeDocument/2006/relationships/image" Target="../media/image32.png"/><Relationship Id="rId4" Type="http://schemas.openxmlformats.org/officeDocument/2006/relationships/image" Target="../media/image31.png"/><Relationship Id="rId9" Type="http://schemas.openxmlformats.org/officeDocument/2006/relationships/image" Target="../media/image28.png"/></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5.png"/><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6.png"/><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7.png"/><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Master" Target="../slideMasters/slideMaster2.xml"/><Relationship Id="rId4" Type="http://schemas.openxmlformats.org/officeDocument/2006/relationships/image" Target="../media/image38.png"/></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5.png"/><Relationship Id="rId1" Type="http://schemas.openxmlformats.org/officeDocument/2006/relationships/slideMaster" Target="../slideMasters/slideMaster2.xml"/><Relationship Id="rId4" Type="http://schemas.openxmlformats.org/officeDocument/2006/relationships/image" Target="../media/image38.png"/></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6.png"/><Relationship Id="rId1" Type="http://schemas.openxmlformats.org/officeDocument/2006/relationships/slideMaster" Target="../slideMasters/slideMaster2.xml"/><Relationship Id="rId4" Type="http://schemas.openxmlformats.org/officeDocument/2006/relationships/image" Target="../media/image38.png"/></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7.png"/><Relationship Id="rId1" Type="http://schemas.openxmlformats.org/officeDocument/2006/relationships/slideMaster" Target="../slideMasters/slideMaster2.xml"/><Relationship Id="rId4" Type="http://schemas.openxmlformats.org/officeDocument/2006/relationships/image" Target="../media/image38.png"/></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9.png"/><Relationship Id="rId1" Type="http://schemas.openxmlformats.org/officeDocument/2006/relationships/slideMaster" Target="../slideMasters/slideMaster2.xml"/><Relationship Id="rId5" Type="http://schemas.openxmlformats.org/officeDocument/2006/relationships/image" Target="../media/image40.png"/><Relationship Id="rId4" Type="http://schemas.openxmlformats.org/officeDocument/2006/relationships/image" Target="../media/image38.png"/></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5.png"/><Relationship Id="rId1" Type="http://schemas.openxmlformats.org/officeDocument/2006/relationships/slideMaster" Target="../slideMasters/slideMaster2.xml"/><Relationship Id="rId5" Type="http://schemas.openxmlformats.org/officeDocument/2006/relationships/image" Target="../media/image39.png"/><Relationship Id="rId4" Type="http://schemas.openxmlformats.org/officeDocument/2006/relationships/image" Target="../media/image40.png"/></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6.png"/><Relationship Id="rId1" Type="http://schemas.openxmlformats.org/officeDocument/2006/relationships/slideMaster" Target="../slideMasters/slideMaster2.xml"/><Relationship Id="rId5" Type="http://schemas.openxmlformats.org/officeDocument/2006/relationships/image" Target="../media/image39.png"/><Relationship Id="rId4" Type="http://schemas.openxmlformats.org/officeDocument/2006/relationships/image" Target="../media/image40.png"/></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Master" Target="../slideMasters/slideMaster2.xml"/><Relationship Id="rId5" Type="http://schemas.openxmlformats.org/officeDocument/2006/relationships/image" Target="../media/image39.png"/><Relationship Id="rId4" Type="http://schemas.openxmlformats.org/officeDocument/2006/relationships/image" Target="../media/image40.png"/></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Master" Target="../slideMasters/slideMaster2.xml"/><Relationship Id="rId4" Type="http://schemas.openxmlformats.org/officeDocument/2006/relationships/image" Target="../media/image40.png"/></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5.png"/><Relationship Id="rId1" Type="http://schemas.openxmlformats.org/officeDocument/2006/relationships/slideMaster" Target="../slideMasters/slideMaster2.xml"/><Relationship Id="rId4" Type="http://schemas.openxmlformats.org/officeDocument/2006/relationships/image" Target="../media/image40.png"/></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6.png"/><Relationship Id="rId1" Type="http://schemas.openxmlformats.org/officeDocument/2006/relationships/slideMaster" Target="../slideMasters/slideMaster2.xml"/><Relationship Id="rId4" Type="http://schemas.openxmlformats.org/officeDocument/2006/relationships/image" Target="../media/image40.png"/></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Master" Target="../slideMasters/slideMaster2.xml"/><Relationship Id="rId4" Type="http://schemas.openxmlformats.org/officeDocument/2006/relationships/image" Target="../media/image40.png"/></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Master" Target="../slideMasters/slideMaster2.xml"/><Relationship Id="rId4" Type="http://schemas.openxmlformats.org/officeDocument/2006/relationships/image" Target="../media/image40.png"/></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5.png"/><Relationship Id="rId1" Type="http://schemas.openxmlformats.org/officeDocument/2006/relationships/slideMaster" Target="../slideMasters/slideMaster2.xml"/><Relationship Id="rId4" Type="http://schemas.openxmlformats.org/officeDocument/2006/relationships/image" Target="../media/image40.png"/></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6.png"/><Relationship Id="rId1" Type="http://schemas.openxmlformats.org/officeDocument/2006/relationships/slideMaster" Target="../slideMasters/slideMaster2.xml"/><Relationship Id="rId4" Type="http://schemas.openxmlformats.org/officeDocument/2006/relationships/image" Target="../media/image40.png"/></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Master" Target="../slideMasters/slideMaster2.xml"/><Relationship Id="rId4" Type="http://schemas.openxmlformats.org/officeDocument/2006/relationships/image" Target="../media/image40.png"/></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Master" Target="../slideMasters/slideMaster2.xml"/><Relationship Id="rId4" Type="http://schemas.openxmlformats.org/officeDocument/2006/relationships/image" Target="../media/image40.png"/></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5.png"/><Relationship Id="rId1" Type="http://schemas.openxmlformats.org/officeDocument/2006/relationships/slideMaster" Target="../slideMasters/slideMaster2.xml"/><Relationship Id="rId4" Type="http://schemas.openxmlformats.org/officeDocument/2006/relationships/image" Target="../media/image40.png"/></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6.png"/><Relationship Id="rId1" Type="http://schemas.openxmlformats.org/officeDocument/2006/relationships/slideMaster" Target="../slideMasters/slideMaster2.xml"/><Relationship Id="rId4" Type="http://schemas.openxmlformats.org/officeDocument/2006/relationships/image" Target="../media/image40.png"/></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Master" Target="../slideMasters/slideMaster2.xml"/><Relationship Id="rId4" Type="http://schemas.openxmlformats.org/officeDocument/2006/relationships/image" Target="../media/image40.png"/></Relationships>
</file>

<file path=ppt/slideLayouts/_rels/slideLayout10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5.png"/><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6.png"/><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3.png"/><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5.png"/><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6.png"/><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7.png"/><Relationship Id="rId1" Type="http://schemas.openxmlformats.org/officeDocument/2006/relationships/slideMaster" Target="../slideMasters/slideMaster2.xml"/></Relationships>
</file>

<file path=ppt/slideLayouts/_rels/slideLayout11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3.png"/><Relationship Id="rId1" Type="http://schemas.openxmlformats.org/officeDocument/2006/relationships/slideMaster" Target="../slideMasters/slideMaster2.xml"/></Relationships>
</file>

<file path=ppt/slideLayouts/_rels/slideLayout11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5.png"/><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6.png"/><Relationship Id="rId1" Type="http://schemas.openxmlformats.org/officeDocument/2006/relationships/slideMaster" Target="../slideMasters/slideMaster2.xml"/></Relationships>
</file>

<file path=ppt/slideLayouts/_rels/slideLayout11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7.png"/><Relationship Id="rId1" Type="http://schemas.openxmlformats.org/officeDocument/2006/relationships/slideMaster" Target="../slideMasters/slideMaster2.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Z.0 Title slide - English">
  <p:cSld name="Title Slide 2_1">
    <p:bg>
      <p:bgPr>
        <a:solidFill>
          <a:srgbClr val="BEF2BD"/>
        </a:solidFill>
        <a:effectLst/>
      </p:bgPr>
    </p:bg>
    <p:spTree>
      <p:nvGrpSpPr>
        <p:cNvPr id="1" name="Shape 9"/>
        <p:cNvGrpSpPr/>
        <p:nvPr/>
      </p:nvGrpSpPr>
      <p:grpSpPr>
        <a:xfrm>
          <a:off x="0" y="0"/>
          <a:ext cx="0" cy="0"/>
          <a:chOff x="0" y="0"/>
          <a:chExt cx="0" cy="0"/>
        </a:xfrm>
      </p:grpSpPr>
      <p:pic>
        <p:nvPicPr>
          <p:cNvPr id="10" name="Google Shape;10;p2"/>
          <p:cNvPicPr preferRelativeResize="0"/>
          <p:nvPr/>
        </p:nvPicPr>
        <p:blipFill rotWithShape="1">
          <a:blip r:embed="rId2">
            <a:alphaModFix/>
          </a:blip>
          <a:srcRect l="6209" r="6209"/>
          <a:stretch/>
        </p:blipFill>
        <p:spPr>
          <a:xfrm>
            <a:off x="324000" y="4008600"/>
            <a:ext cx="859400" cy="127996"/>
          </a:xfrm>
          <a:prstGeom prst="rect">
            <a:avLst/>
          </a:prstGeom>
          <a:noFill/>
          <a:ln>
            <a:noFill/>
          </a:ln>
        </p:spPr>
      </p:pic>
      <p:sp>
        <p:nvSpPr>
          <p:cNvPr id="11" name="Google Shape;11;p2"/>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English</a:t>
            </a:r>
            <a:endParaRPr sz="1700" b="1">
              <a:latin typeface="Lexend"/>
              <a:ea typeface="Lexend"/>
              <a:cs typeface="Lexend"/>
              <a:sym typeface="Lexend"/>
            </a:endParaRPr>
          </a:p>
        </p:txBody>
      </p:sp>
      <p:sp>
        <p:nvSpPr>
          <p:cNvPr id="12" name="Google Shape;12;p2"/>
          <p:cNvSpPr txBox="1">
            <a:spLocks noGrp="1"/>
          </p:cNvSpPr>
          <p:nvPr>
            <p:ph type="ctrTitle"/>
          </p:nvPr>
        </p:nvSpPr>
        <p:spPr>
          <a:xfrm>
            <a:off x="323850" y="810000"/>
            <a:ext cx="54507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3" name="Google Shape;13;p2"/>
          <p:cNvSpPr txBox="1">
            <a:spLocks noGrp="1"/>
          </p:cNvSpPr>
          <p:nvPr>
            <p:ph type="subTitle" idx="1"/>
          </p:nvPr>
        </p:nvSpPr>
        <p:spPr>
          <a:xfrm>
            <a:off x="890225" y="4327975"/>
            <a:ext cx="59862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14" name="Google Shape;14;p2"/>
          <p:cNvPicPr preferRelativeResize="0"/>
          <p:nvPr/>
        </p:nvPicPr>
        <p:blipFill rotWithShape="1">
          <a:blip r:embed="rId3">
            <a:alphaModFix/>
          </a:blip>
          <a:srcRect/>
          <a:stretch/>
        </p:blipFill>
        <p:spPr>
          <a:xfrm>
            <a:off x="7690424" y="4098434"/>
            <a:ext cx="1052750" cy="482825"/>
          </a:xfrm>
          <a:prstGeom prst="rect">
            <a:avLst/>
          </a:prstGeom>
          <a:noFill/>
          <a:ln>
            <a:noFill/>
          </a:ln>
        </p:spPr>
      </p:pic>
      <p:pic>
        <p:nvPicPr>
          <p:cNvPr id="15" name="Google Shape;15;p2"/>
          <p:cNvPicPr preferRelativeResize="0"/>
          <p:nvPr/>
        </p:nvPicPr>
        <p:blipFill>
          <a:blip r:embed="rId4">
            <a:alphaModFix/>
          </a:blip>
          <a:stretch>
            <a:fillRect/>
          </a:stretch>
        </p:blipFill>
        <p:spPr>
          <a:xfrm>
            <a:off x="6156975" y="0"/>
            <a:ext cx="2987025" cy="3854074"/>
          </a:xfrm>
          <a:prstGeom prst="rect">
            <a:avLst/>
          </a:prstGeom>
          <a:noFill/>
          <a:ln>
            <a:noFill/>
          </a:ln>
        </p:spPr>
      </p:pic>
      <p:sp>
        <p:nvSpPr>
          <p:cNvPr id="16" name="Google Shape;16;p2"/>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spTree>
  </p:cSld>
  <p:clrMapOvr>
    <a:masterClrMapping/>
  </p:clrMapOvr>
  <p:extLst>
    <p:ext uri="{DCECCB84-F9BA-43D5-87BE-67443E8EF086}">
      <p15:sldGuideLst xmlns:p15="http://schemas.microsoft.com/office/powerpoint/2012/main">
        <p15:guide id="1" orient="horz" pos="2867">
          <p15:clr>
            <a:srgbClr val="E46962"/>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Z.0 Title slide - Maths">
  <p:cSld name="Title Slide 2_1_1">
    <p:bg>
      <p:bgPr>
        <a:solidFill>
          <a:srgbClr val="BEF2BD"/>
        </a:solidFill>
        <a:effectLst/>
      </p:bgPr>
    </p:bg>
    <p:spTree>
      <p:nvGrpSpPr>
        <p:cNvPr id="1" name="Shape 17"/>
        <p:cNvGrpSpPr/>
        <p:nvPr/>
      </p:nvGrpSpPr>
      <p:grpSpPr>
        <a:xfrm>
          <a:off x="0" y="0"/>
          <a:ext cx="0" cy="0"/>
          <a:chOff x="0" y="0"/>
          <a:chExt cx="0" cy="0"/>
        </a:xfrm>
      </p:grpSpPr>
      <p:pic>
        <p:nvPicPr>
          <p:cNvPr id="18" name="Google Shape;18;p3"/>
          <p:cNvPicPr preferRelativeResize="0"/>
          <p:nvPr/>
        </p:nvPicPr>
        <p:blipFill rotWithShape="1">
          <a:blip r:embed="rId2">
            <a:alphaModFix/>
          </a:blip>
          <a:srcRect/>
          <a:stretch/>
        </p:blipFill>
        <p:spPr>
          <a:xfrm>
            <a:off x="6156975" y="0"/>
            <a:ext cx="2987025" cy="3854074"/>
          </a:xfrm>
          <a:prstGeom prst="rect">
            <a:avLst/>
          </a:prstGeom>
          <a:noFill/>
          <a:ln>
            <a:noFill/>
          </a:ln>
        </p:spPr>
      </p:pic>
      <p:sp>
        <p:nvSpPr>
          <p:cNvPr id="19" name="Google Shape;19;p3"/>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0" name="Google Shape;20;p3"/>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Maths</a:t>
            </a:r>
            <a:endParaRPr sz="1700" b="1">
              <a:latin typeface="Lexend"/>
              <a:ea typeface="Lexend"/>
              <a:cs typeface="Lexend"/>
              <a:sym typeface="Lexend"/>
            </a:endParaRPr>
          </a:p>
        </p:txBody>
      </p:sp>
      <p:sp>
        <p:nvSpPr>
          <p:cNvPr id="21" name="Google Shape;21;p3"/>
          <p:cNvSpPr txBox="1">
            <a:spLocks noGrp="1"/>
          </p:cNvSpPr>
          <p:nvPr>
            <p:ph type="subTitle" idx="1"/>
          </p:nvPr>
        </p:nvSpPr>
        <p:spPr>
          <a:xfrm>
            <a:off x="890225" y="4327975"/>
            <a:ext cx="57585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22" name="Google Shape;22;p3"/>
          <p:cNvPicPr preferRelativeResize="0"/>
          <p:nvPr/>
        </p:nvPicPr>
        <p:blipFill rotWithShape="1">
          <a:blip r:embed="rId3">
            <a:alphaModFix/>
          </a:blip>
          <a:srcRect/>
          <a:stretch/>
        </p:blipFill>
        <p:spPr>
          <a:xfrm>
            <a:off x="7690424" y="4098434"/>
            <a:ext cx="1052750" cy="482825"/>
          </a:xfrm>
          <a:prstGeom prst="rect">
            <a:avLst/>
          </a:prstGeom>
          <a:noFill/>
          <a:ln>
            <a:noFill/>
          </a:ln>
        </p:spPr>
      </p:pic>
      <p:sp>
        <p:nvSpPr>
          <p:cNvPr id="23" name="Google Shape;23;p3"/>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pic>
        <p:nvPicPr>
          <p:cNvPr id="24" name="Google Shape;24;p3"/>
          <p:cNvPicPr preferRelativeResize="0"/>
          <p:nvPr/>
        </p:nvPicPr>
        <p:blipFill rotWithShape="1">
          <a:blip r:embed="rId4">
            <a:alphaModFix/>
          </a:blip>
          <a:srcRect l="6209" r="6209"/>
          <a:stretch/>
        </p:blipFill>
        <p:spPr>
          <a:xfrm>
            <a:off x="324000" y="4008600"/>
            <a:ext cx="707200" cy="1280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Z.0 Title slide - Geography">
  <p:cSld name="Title Slide 2_1_1_1">
    <p:bg>
      <p:bgPr>
        <a:solidFill>
          <a:srgbClr val="BEF2BD"/>
        </a:solidFill>
        <a:effectLst/>
      </p:bgPr>
    </p:bg>
    <p:spTree>
      <p:nvGrpSpPr>
        <p:cNvPr id="1" name="Shape 25"/>
        <p:cNvGrpSpPr/>
        <p:nvPr/>
      </p:nvGrpSpPr>
      <p:grpSpPr>
        <a:xfrm>
          <a:off x="0" y="0"/>
          <a:ext cx="0" cy="0"/>
          <a:chOff x="0" y="0"/>
          <a:chExt cx="0" cy="0"/>
        </a:xfrm>
      </p:grpSpPr>
      <p:pic>
        <p:nvPicPr>
          <p:cNvPr id="26" name="Google Shape;26;p4"/>
          <p:cNvPicPr preferRelativeResize="0"/>
          <p:nvPr/>
        </p:nvPicPr>
        <p:blipFill rotWithShape="1">
          <a:blip r:embed="rId2">
            <a:alphaModFix/>
          </a:blip>
          <a:srcRect l="6209" r="6209"/>
          <a:stretch/>
        </p:blipFill>
        <p:spPr>
          <a:xfrm>
            <a:off x="324000" y="4008600"/>
            <a:ext cx="1259825" cy="128000"/>
          </a:xfrm>
          <a:prstGeom prst="rect">
            <a:avLst/>
          </a:prstGeom>
          <a:noFill/>
          <a:ln>
            <a:noFill/>
          </a:ln>
        </p:spPr>
      </p:pic>
      <p:pic>
        <p:nvPicPr>
          <p:cNvPr id="27" name="Google Shape;27;p4"/>
          <p:cNvPicPr preferRelativeResize="0"/>
          <p:nvPr/>
        </p:nvPicPr>
        <p:blipFill rotWithShape="1">
          <a:blip r:embed="rId3">
            <a:alphaModFix/>
          </a:blip>
          <a:srcRect/>
          <a:stretch/>
        </p:blipFill>
        <p:spPr>
          <a:xfrm>
            <a:off x="6156975" y="0"/>
            <a:ext cx="2987025" cy="3854074"/>
          </a:xfrm>
          <a:prstGeom prst="rect">
            <a:avLst/>
          </a:prstGeom>
          <a:noFill/>
          <a:ln>
            <a:noFill/>
          </a:ln>
        </p:spPr>
      </p:pic>
      <p:sp>
        <p:nvSpPr>
          <p:cNvPr id="28" name="Google Shape;28;p4"/>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9" name="Google Shape;29;p4"/>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Geography</a:t>
            </a:r>
            <a:endParaRPr sz="1700" b="1">
              <a:latin typeface="Lexend"/>
              <a:ea typeface="Lexend"/>
              <a:cs typeface="Lexend"/>
              <a:sym typeface="Lexend"/>
            </a:endParaRPr>
          </a:p>
        </p:txBody>
      </p:sp>
      <p:sp>
        <p:nvSpPr>
          <p:cNvPr id="30" name="Google Shape;30;p4"/>
          <p:cNvSpPr txBox="1">
            <a:spLocks noGrp="1"/>
          </p:cNvSpPr>
          <p:nvPr>
            <p:ph type="subTitle" idx="1"/>
          </p:nvPr>
        </p:nvSpPr>
        <p:spPr>
          <a:xfrm>
            <a:off x="890225" y="4327975"/>
            <a:ext cx="59976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31" name="Google Shape;31;p4"/>
          <p:cNvPicPr preferRelativeResize="0"/>
          <p:nvPr/>
        </p:nvPicPr>
        <p:blipFill rotWithShape="1">
          <a:blip r:embed="rId4">
            <a:alphaModFix/>
          </a:blip>
          <a:srcRect/>
          <a:stretch/>
        </p:blipFill>
        <p:spPr>
          <a:xfrm>
            <a:off x="7690424" y="4098434"/>
            <a:ext cx="1052750" cy="482825"/>
          </a:xfrm>
          <a:prstGeom prst="rect">
            <a:avLst/>
          </a:prstGeom>
          <a:noFill/>
          <a:ln>
            <a:noFill/>
          </a:ln>
        </p:spPr>
      </p:pic>
      <p:sp>
        <p:nvSpPr>
          <p:cNvPr id="32" name="Google Shape;32;p4"/>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Z.0 Title slide - History">
  <p:cSld name="Title Slide 2_1_1_1_1">
    <p:bg>
      <p:bgPr>
        <a:solidFill>
          <a:srgbClr val="BEF2BD"/>
        </a:solidFill>
        <a:effectLst/>
      </p:bgPr>
    </p:bg>
    <p:spTree>
      <p:nvGrpSpPr>
        <p:cNvPr id="1" name="Shape 33"/>
        <p:cNvGrpSpPr/>
        <p:nvPr/>
      </p:nvGrpSpPr>
      <p:grpSpPr>
        <a:xfrm>
          <a:off x="0" y="0"/>
          <a:ext cx="0" cy="0"/>
          <a:chOff x="0" y="0"/>
          <a:chExt cx="0" cy="0"/>
        </a:xfrm>
      </p:grpSpPr>
      <p:pic>
        <p:nvPicPr>
          <p:cNvPr id="34" name="Google Shape;34;p5"/>
          <p:cNvPicPr preferRelativeResize="0"/>
          <p:nvPr/>
        </p:nvPicPr>
        <p:blipFill rotWithShape="1">
          <a:blip r:embed="rId2">
            <a:alphaModFix/>
          </a:blip>
          <a:srcRect l="6209" r="6209"/>
          <a:stretch/>
        </p:blipFill>
        <p:spPr>
          <a:xfrm>
            <a:off x="324000" y="4008600"/>
            <a:ext cx="859400" cy="127996"/>
          </a:xfrm>
          <a:prstGeom prst="rect">
            <a:avLst/>
          </a:prstGeom>
          <a:noFill/>
          <a:ln>
            <a:noFill/>
          </a:ln>
        </p:spPr>
      </p:pic>
      <p:sp>
        <p:nvSpPr>
          <p:cNvPr id="35" name="Google Shape;35;p5"/>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6" name="Google Shape;36;p5"/>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History</a:t>
            </a:r>
            <a:endParaRPr sz="1700" b="1">
              <a:latin typeface="Lexend"/>
              <a:ea typeface="Lexend"/>
              <a:cs typeface="Lexend"/>
              <a:sym typeface="Lexend"/>
            </a:endParaRPr>
          </a:p>
        </p:txBody>
      </p:sp>
      <p:sp>
        <p:nvSpPr>
          <p:cNvPr id="37" name="Google Shape;37;p5"/>
          <p:cNvSpPr txBox="1">
            <a:spLocks noGrp="1"/>
          </p:cNvSpPr>
          <p:nvPr>
            <p:ph type="subTitle" idx="1"/>
          </p:nvPr>
        </p:nvSpPr>
        <p:spPr>
          <a:xfrm>
            <a:off x="890225" y="4327975"/>
            <a:ext cx="58041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38" name="Google Shape;38;p5"/>
          <p:cNvPicPr preferRelativeResize="0"/>
          <p:nvPr/>
        </p:nvPicPr>
        <p:blipFill rotWithShape="1">
          <a:blip r:embed="rId3">
            <a:alphaModFix/>
          </a:blip>
          <a:srcRect/>
          <a:stretch/>
        </p:blipFill>
        <p:spPr>
          <a:xfrm>
            <a:off x="7690424" y="4098434"/>
            <a:ext cx="1052750" cy="482825"/>
          </a:xfrm>
          <a:prstGeom prst="rect">
            <a:avLst/>
          </a:prstGeom>
          <a:noFill/>
          <a:ln>
            <a:noFill/>
          </a:ln>
        </p:spPr>
      </p:pic>
      <p:sp>
        <p:nvSpPr>
          <p:cNvPr id="39" name="Google Shape;39;p5"/>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grpSp>
        <p:nvGrpSpPr>
          <p:cNvPr id="40" name="Google Shape;40;p5"/>
          <p:cNvGrpSpPr/>
          <p:nvPr/>
        </p:nvGrpSpPr>
        <p:grpSpPr>
          <a:xfrm>
            <a:off x="6156975" y="0"/>
            <a:ext cx="2987025" cy="3854074"/>
            <a:chOff x="6156975" y="0"/>
            <a:chExt cx="2987025" cy="3854074"/>
          </a:xfrm>
        </p:grpSpPr>
        <p:pic>
          <p:nvPicPr>
            <p:cNvPr id="41" name="Google Shape;41;p5"/>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42" name="Google Shape;42;p5"/>
            <p:cNvSpPr/>
            <p:nvPr/>
          </p:nvSpPr>
          <p:spPr>
            <a:xfrm>
              <a:off x="6860400" y="1205850"/>
              <a:ext cx="1959600" cy="1365900"/>
            </a:xfrm>
            <a:prstGeom prst="round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3" name="Google Shape;43;p5"/>
            <p:cNvPicPr preferRelativeResize="0"/>
            <p:nvPr/>
          </p:nvPicPr>
          <p:blipFill>
            <a:blip r:embed="rId5">
              <a:alphaModFix/>
            </a:blip>
            <a:stretch>
              <a:fillRect/>
            </a:stretch>
          </p:blipFill>
          <p:spPr>
            <a:xfrm rot="-378432">
              <a:off x="7001357" y="1317070"/>
              <a:ext cx="1677682" cy="1143462"/>
            </a:xfrm>
            <a:prstGeom prst="rect">
              <a:avLst/>
            </a:prstGeom>
            <a:noFill/>
            <a:ln>
              <a:noFill/>
            </a:ln>
          </p:spPr>
        </p:pic>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Z.0 Title slide - Music">
  <p:cSld name="Title Slide 2_1_1_1_1_1">
    <p:bg>
      <p:bgPr>
        <a:solidFill>
          <a:srgbClr val="BEF2BD"/>
        </a:solidFill>
        <a:effectLst/>
      </p:bgPr>
    </p:bg>
    <p:spTree>
      <p:nvGrpSpPr>
        <p:cNvPr id="1" name="Shape 44"/>
        <p:cNvGrpSpPr/>
        <p:nvPr/>
      </p:nvGrpSpPr>
      <p:grpSpPr>
        <a:xfrm>
          <a:off x="0" y="0"/>
          <a:ext cx="0" cy="0"/>
          <a:chOff x="0" y="0"/>
          <a:chExt cx="0" cy="0"/>
        </a:xfrm>
      </p:grpSpPr>
      <p:pic>
        <p:nvPicPr>
          <p:cNvPr id="45" name="Google Shape;45;p6"/>
          <p:cNvPicPr preferRelativeResize="0"/>
          <p:nvPr/>
        </p:nvPicPr>
        <p:blipFill rotWithShape="1">
          <a:blip r:embed="rId2">
            <a:alphaModFix/>
          </a:blip>
          <a:srcRect/>
          <a:stretch/>
        </p:blipFill>
        <p:spPr>
          <a:xfrm>
            <a:off x="6156975" y="0"/>
            <a:ext cx="2987025" cy="3854074"/>
          </a:xfrm>
          <a:prstGeom prst="rect">
            <a:avLst/>
          </a:prstGeom>
          <a:noFill/>
          <a:ln>
            <a:noFill/>
          </a:ln>
        </p:spPr>
      </p:pic>
      <p:sp>
        <p:nvSpPr>
          <p:cNvPr id="46" name="Google Shape;46;p6"/>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7" name="Google Shape;47;p6"/>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Music</a:t>
            </a:r>
            <a:endParaRPr sz="1700" b="1">
              <a:latin typeface="Lexend"/>
              <a:ea typeface="Lexend"/>
              <a:cs typeface="Lexend"/>
              <a:sym typeface="Lexend"/>
            </a:endParaRPr>
          </a:p>
        </p:txBody>
      </p:sp>
      <p:sp>
        <p:nvSpPr>
          <p:cNvPr id="48" name="Google Shape;48;p6"/>
          <p:cNvSpPr txBox="1">
            <a:spLocks noGrp="1"/>
          </p:cNvSpPr>
          <p:nvPr>
            <p:ph type="subTitle" idx="1"/>
          </p:nvPr>
        </p:nvSpPr>
        <p:spPr>
          <a:xfrm>
            <a:off x="890225" y="4327975"/>
            <a:ext cx="57870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49" name="Google Shape;49;p6"/>
          <p:cNvPicPr preferRelativeResize="0"/>
          <p:nvPr/>
        </p:nvPicPr>
        <p:blipFill rotWithShape="1">
          <a:blip r:embed="rId3">
            <a:alphaModFix/>
          </a:blip>
          <a:srcRect/>
          <a:stretch/>
        </p:blipFill>
        <p:spPr>
          <a:xfrm>
            <a:off x="7690424" y="4098434"/>
            <a:ext cx="1052750" cy="482825"/>
          </a:xfrm>
          <a:prstGeom prst="rect">
            <a:avLst/>
          </a:prstGeom>
          <a:noFill/>
          <a:ln>
            <a:noFill/>
          </a:ln>
        </p:spPr>
      </p:pic>
      <p:sp>
        <p:nvSpPr>
          <p:cNvPr id="50" name="Google Shape;50;p6"/>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pic>
        <p:nvPicPr>
          <p:cNvPr id="51" name="Google Shape;51;p6"/>
          <p:cNvPicPr preferRelativeResize="0"/>
          <p:nvPr/>
        </p:nvPicPr>
        <p:blipFill rotWithShape="1">
          <a:blip r:embed="rId4">
            <a:alphaModFix/>
          </a:blip>
          <a:srcRect l="6209" r="6209"/>
          <a:stretch/>
        </p:blipFill>
        <p:spPr>
          <a:xfrm>
            <a:off x="324000" y="4008600"/>
            <a:ext cx="661625" cy="1280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Z.0 Title slide - Science">
  <p:cSld name="Title Slide 2_1_1_1_1_1_1">
    <p:bg>
      <p:bgPr>
        <a:solidFill>
          <a:srgbClr val="BEF2BD"/>
        </a:solidFill>
        <a:effectLst/>
      </p:bgPr>
    </p:bg>
    <p:spTree>
      <p:nvGrpSpPr>
        <p:cNvPr id="1" name="Shape 52"/>
        <p:cNvGrpSpPr/>
        <p:nvPr/>
      </p:nvGrpSpPr>
      <p:grpSpPr>
        <a:xfrm>
          <a:off x="0" y="0"/>
          <a:ext cx="0" cy="0"/>
          <a:chOff x="0" y="0"/>
          <a:chExt cx="0" cy="0"/>
        </a:xfrm>
      </p:grpSpPr>
      <p:sp>
        <p:nvSpPr>
          <p:cNvPr id="53" name="Google Shape;53;p7"/>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4" name="Google Shape;54;p7"/>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Science</a:t>
            </a:r>
            <a:endParaRPr sz="1700" b="1">
              <a:latin typeface="Lexend"/>
              <a:ea typeface="Lexend"/>
              <a:cs typeface="Lexend"/>
              <a:sym typeface="Lexend"/>
            </a:endParaRPr>
          </a:p>
        </p:txBody>
      </p:sp>
      <p:sp>
        <p:nvSpPr>
          <p:cNvPr id="55" name="Google Shape;55;p7"/>
          <p:cNvSpPr txBox="1">
            <a:spLocks noGrp="1"/>
          </p:cNvSpPr>
          <p:nvPr>
            <p:ph type="subTitle" idx="1"/>
          </p:nvPr>
        </p:nvSpPr>
        <p:spPr>
          <a:xfrm>
            <a:off x="890225" y="4327975"/>
            <a:ext cx="57927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56" name="Google Shape;56;p7"/>
          <p:cNvPicPr preferRelativeResize="0"/>
          <p:nvPr/>
        </p:nvPicPr>
        <p:blipFill rotWithShape="1">
          <a:blip r:embed="rId2">
            <a:alphaModFix/>
          </a:blip>
          <a:srcRect/>
          <a:stretch/>
        </p:blipFill>
        <p:spPr>
          <a:xfrm>
            <a:off x="7690424" y="4098434"/>
            <a:ext cx="1052750" cy="482825"/>
          </a:xfrm>
          <a:prstGeom prst="rect">
            <a:avLst/>
          </a:prstGeom>
          <a:noFill/>
          <a:ln>
            <a:noFill/>
          </a:ln>
        </p:spPr>
      </p:pic>
      <p:sp>
        <p:nvSpPr>
          <p:cNvPr id="57" name="Google Shape;57;p7"/>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pic>
        <p:nvPicPr>
          <p:cNvPr id="58" name="Google Shape;58;p7"/>
          <p:cNvPicPr preferRelativeResize="0"/>
          <p:nvPr/>
        </p:nvPicPr>
        <p:blipFill rotWithShape="1">
          <a:blip r:embed="rId3">
            <a:alphaModFix/>
          </a:blip>
          <a:srcRect l="6209" r="6209"/>
          <a:stretch/>
        </p:blipFill>
        <p:spPr>
          <a:xfrm>
            <a:off x="324000" y="4008600"/>
            <a:ext cx="859400" cy="127996"/>
          </a:xfrm>
          <a:prstGeom prst="rect">
            <a:avLst/>
          </a:prstGeom>
          <a:noFill/>
          <a:ln>
            <a:noFill/>
          </a:ln>
        </p:spPr>
      </p:pic>
      <p:grpSp>
        <p:nvGrpSpPr>
          <p:cNvPr id="59" name="Google Shape;59;p7"/>
          <p:cNvGrpSpPr/>
          <p:nvPr/>
        </p:nvGrpSpPr>
        <p:grpSpPr>
          <a:xfrm>
            <a:off x="6156975" y="0"/>
            <a:ext cx="2987025" cy="3854074"/>
            <a:chOff x="6156975" y="0"/>
            <a:chExt cx="2987025" cy="3854074"/>
          </a:xfrm>
        </p:grpSpPr>
        <p:pic>
          <p:nvPicPr>
            <p:cNvPr id="60" name="Google Shape;60;p7"/>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61" name="Google Shape;61;p7"/>
            <p:cNvSpPr/>
            <p:nvPr/>
          </p:nvSpPr>
          <p:spPr>
            <a:xfrm>
              <a:off x="6860400" y="869975"/>
              <a:ext cx="1959600" cy="2007000"/>
            </a:xfrm>
            <a:prstGeom prst="round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2" name="Google Shape;62;p7"/>
            <p:cNvPicPr preferRelativeResize="0"/>
            <p:nvPr/>
          </p:nvPicPr>
          <p:blipFill>
            <a:blip r:embed="rId5">
              <a:alphaModFix/>
            </a:blip>
            <a:stretch>
              <a:fillRect/>
            </a:stretch>
          </p:blipFill>
          <p:spPr>
            <a:xfrm rot="-311816">
              <a:off x="7083000" y="1110274"/>
              <a:ext cx="1514398" cy="1526398"/>
            </a:xfrm>
            <a:prstGeom prst="rect">
              <a:avLst/>
            </a:prstGeom>
            <a:noFill/>
            <a:ln>
              <a:noFill/>
            </a:ln>
          </p:spPr>
        </p:pic>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Z.0 Title slide - Biology">
  <p:cSld name="Title Slide 2_1_1_1_1_1_1_1">
    <p:bg>
      <p:bgPr>
        <a:solidFill>
          <a:srgbClr val="BEF2BD"/>
        </a:solidFill>
        <a:effectLst/>
      </p:bgPr>
    </p:bg>
    <p:spTree>
      <p:nvGrpSpPr>
        <p:cNvPr id="1" name="Shape 63"/>
        <p:cNvGrpSpPr/>
        <p:nvPr/>
      </p:nvGrpSpPr>
      <p:grpSpPr>
        <a:xfrm>
          <a:off x="0" y="0"/>
          <a:ext cx="0" cy="0"/>
          <a:chOff x="0" y="0"/>
          <a:chExt cx="0" cy="0"/>
        </a:xfrm>
      </p:grpSpPr>
      <p:pic>
        <p:nvPicPr>
          <p:cNvPr id="64" name="Google Shape;64;p8"/>
          <p:cNvPicPr preferRelativeResize="0"/>
          <p:nvPr/>
        </p:nvPicPr>
        <p:blipFill rotWithShape="1">
          <a:blip r:embed="rId2">
            <a:alphaModFix/>
          </a:blip>
          <a:srcRect l="6209" r="6209"/>
          <a:stretch/>
        </p:blipFill>
        <p:spPr>
          <a:xfrm>
            <a:off x="324000" y="4008600"/>
            <a:ext cx="859400" cy="127996"/>
          </a:xfrm>
          <a:prstGeom prst="rect">
            <a:avLst/>
          </a:prstGeom>
          <a:noFill/>
          <a:ln>
            <a:noFill/>
          </a:ln>
        </p:spPr>
      </p:pic>
      <p:pic>
        <p:nvPicPr>
          <p:cNvPr id="65" name="Google Shape;65;p8"/>
          <p:cNvPicPr preferRelativeResize="0"/>
          <p:nvPr/>
        </p:nvPicPr>
        <p:blipFill rotWithShape="1">
          <a:blip r:embed="rId3">
            <a:alphaModFix/>
          </a:blip>
          <a:srcRect/>
          <a:stretch/>
        </p:blipFill>
        <p:spPr>
          <a:xfrm>
            <a:off x="6156975" y="0"/>
            <a:ext cx="2987025" cy="3854074"/>
          </a:xfrm>
          <a:prstGeom prst="rect">
            <a:avLst/>
          </a:prstGeom>
          <a:noFill/>
          <a:ln>
            <a:noFill/>
          </a:ln>
        </p:spPr>
      </p:pic>
      <p:sp>
        <p:nvSpPr>
          <p:cNvPr id="66" name="Google Shape;66;p8"/>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7" name="Google Shape;67;p8"/>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Biology</a:t>
            </a:r>
            <a:endParaRPr sz="1700" b="1">
              <a:latin typeface="Lexend"/>
              <a:ea typeface="Lexend"/>
              <a:cs typeface="Lexend"/>
              <a:sym typeface="Lexend"/>
            </a:endParaRPr>
          </a:p>
        </p:txBody>
      </p:sp>
      <p:sp>
        <p:nvSpPr>
          <p:cNvPr id="68" name="Google Shape;68;p8"/>
          <p:cNvSpPr txBox="1">
            <a:spLocks noGrp="1"/>
          </p:cNvSpPr>
          <p:nvPr>
            <p:ph type="subTitle" idx="1"/>
          </p:nvPr>
        </p:nvSpPr>
        <p:spPr>
          <a:xfrm>
            <a:off x="890225" y="4327975"/>
            <a:ext cx="57756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69" name="Google Shape;69;p8"/>
          <p:cNvPicPr preferRelativeResize="0"/>
          <p:nvPr/>
        </p:nvPicPr>
        <p:blipFill rotWithShape="1">
          <a:blip r:embed="rId4">
            <a:alphaModFix/>
          </a:blip>
          <a:srcRect/>
          <a:stretch/>
        </p:blipFill>
        <p:spPr>
          <a:xfrm>
            <a:off x="7690424" y="4098434"/>
            <a:ext cx="1052750" cy="482825"/>
          </a:xfrm>
          <a:prstGeom prst="rect">
            <a:avLst/>
          </a:prstGeom>
          <a:noFill/>
          <a:ln>
            <a:noFill/>
          </a:ln>
        </p:spPr>
      </p:pic>
      <p:sp>
        <p:nvSpPr>
          <p:cNvPr id="70" name="Google Shape;70;p8"/>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Z.0 Title slide - Physics">
  <p:cSld name="Title Slide 2_1_1_1_1_1_1_1_1">
    <p:bg>
      <p:bgPr>
        <a:solidFill>
          <a:srgbClr val="BEF2BD"/>
        </a:solidFill>
        <a:effectLst/>
      </p:bgPr>
    </p:bg>
    <p:spTree>
      <p:nvGrpSpPr>
        <p:cNvPr id="1" name="Shape 71"/>
        <p:cNvGrpSpPr/>
        <p:nvPr/>
      </p:nvGrpSpPr>
      <p:grpSpPr>
        <a:xfrm>
          <a:off x="0" y="0"/>
          <a:ext cx="0" cy="0"/>
          <a:chOff x="0" y="0"/>
          <a:chExt cx="0" cy="0"/>
        </a:xfrm>
      </p:grpSpPr>
      <p:pic>
        <p:nvPicPr>
          <p:cNvPr id="72" name="Google Shape;72;p9"/>
          <p:cNvPicPr preferRelativeResize="0"/>
          <p:nvPr/>
        </p:nvPicPr>
        <p:blipFill rotWithShape="1">
          <a:blip r:embed="rId2">
            <a:alphaModFix/>
          </a:blip>
          <a:srcRect l="6209" r="6209"/>
          <a:stretch/>
        </p:blipFill>
        <p:spPr>
          <a:xfrm>
            <a:off x="324000" y="4008600"/>
            <a:ext cx="859400" cy="127996"/>
          </a:xfrm>
          <a:prstGeom prst="rect">
            <a:avLst/>
          </a:prstGeom>
          <a:noFill/>
          <a:ln>
            <a:noFill/>
          </a:ln>
        </p:spPr>
      </p:pic>
      <p:sp>
        <p:nvSpPr>
          <p:cNvPr id="73" name="Google Shape;73;p9"/>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4" name="Google Shape;74;p9"/>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Physics</a:t>
            </a:r>
            <a:endParaRPr sz="1700" b="1">
              <a:latin typeface="Lexend"/>
              <a:ea typeface="Lexend"/>
              <a:cs typeface="Lexend"/>
              <a:sym typeface="Lexend"/>
            </a:endParaRPr>
          </a:p>
        </p:txBody>
      </p:sp>
      <p:sp>
        <p:nvSpPr>
          <p:cNvPr id="75" name="Google Shape;75;p9"/>
          <p:cNvSpPr txBox="1">
            <a:spLocks noGrp="1"/>
          </p:cNvSpPr>
          <p:nvPr>
            <p:ph type="subTitle" idx="1"/>
          </p:nvPr>
        </p:nvSpPr>
        <p:spPr>
          <a:xfrm>
            <a:off x="890225" y="4327975"/>
            <a:ext cx="57585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76" name="Google Shape;76;p9"/>
          <p:cNvPicPr preferRelativeResize="0"/>
          <p:nvPr/>
        </p:nvPicPr>
        <p:blipFill rotWithShape="1">
          <a:blip r:embed="rId3">
            <a:alphaModFix/>
          </a:blip>
          <a:srcRect/>
          <a:stretch/>
        </p:blipFill>
        <p:spPr>
          <a:xfrm>
            <a:off x="7690424" y="4098434"/>
            <a:ext cx="1052750" cy="482825"/>
          </a:xfrm>
          <a:prstGeom prst="rect">
            <a:avLst/>
          </a:prstGeom>
          <a:noFill/>
          <a:ln>
            <a:noFill/>
          </a:ln>
        </p:spPr>
      </p:pic>
      <p:sp>
        <p:nvSpPr>
          <p:cNvPr id="77" name="Google Shape;77;p9"/>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grpSp>
        <p:nvGrpSpPr>
          <p:cNvPr id="78" name="Google Shape;78;p9"/>
          <p:cNvGrpSpPr/>
          <p:nvPr/>
        </p:nvGrpSpPr>
        <p:grpSpPr>
          <a:xfrm>
            <a:off x="6156975" y="0"/>
            <a:ext cx="2987025" cy="3854074"/>
            <a:chOff x="6156975" y="0"/>
            <a:chExt cx="2987025" cy="3854074"/>
          </a:xfrm>
        </p:grpSpPr>
        <p:pic>
          <p:nvPicPr>
            <p:cNvPr id="79" name="Google Shape;79;p9"/>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80" name="Google Shape;80;p9"/>
            <p:cNvSpPr/>
            <p:nvPr/>
          </p:nvSpPr>
          <p:spPr>
            <a:xfrm>
              <a:off x="6898050" y="839288"/>
              <a:ext cx="1959600" cy="2354700"/>
            </a:xfrm>
            <a:prstGeom prst="round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81" name="Google Shape;81;p9"/>
            <p:cNvPicPr preferRelativeResize="0"/>
            <p:nvPr/>
          </p:nvPicPr>
          <p:blipFill>
            <a:blip r:embed="rId5">
              <a:alphaModFix/>
            </a:blip>
            <a:stretch>
              <a:fillRect/>
            </a:stretch>
          </p:blipFill>
          <p:spPr>
            <a:xfrm rot="-384492">
              <a:off x="7235674" y="1037850"/>
              <a:ext cx="1204851" cy="1957577"/>
            </a:xfrm>
            <a:prstGeom prst="rect">
              <a:avLst/>
            </a:prstGeom>
            <a:noFill/>
            <a:ln>
              <a:noFill/>
            </a:ln>
          </p:spPr>
        </p:pic>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Z.0 Title slide - Chemistry">
  <p:cSld name="Title Slide 2_1_1_1_1_1_1_1_1_1">
    <p:bg>
      <p:bgPr>
        <a:solidFill>
          <a:srgbClr val="BEF2BD"/>
        </a:solidFill>
        <a:effectLst/>
      </p:bgPr>
    </p:bg>
    <p:spTree>
      <p:nvGrpSpPr>
        <p:cNvPr id="1" name="Shape 82"/>
        <p:cNvGrpSpPr/>
        <p:nvPr/>
      </p:nvGrpSpPr>
      <p:grpSpPr>
        <a:xfrm>
          <a:off x="0" y="0"/>
          <a:ext cx="0" cy="0"/>
          <a:chOff x="0" y="0"/>
          <a:chExt cx="0" cy="0"/>
        </a:xfrm>
      </p:grpSpPr>
      <p:pic>
        <p:nvPicPr>
          <p:cNvPr id="83" name="Google Shape;83;p10"/>
          <p:cNvPicPr preferRelativeResize="0"/>
          <p:nvPr/>
        </p:nvPicPr>
        <p:blipFill rotWithShape="1">
          <a:blip r:embed="rId2">
            <a:alphaModFix/>
          </a:blip>
          <a:srcRect l="6209" r="6209"/>
          <a:stretch/>
        </p:blipFill>
        <p:spPr>
          <a:xfrm>
            <a:off x="324000" y="4008600"/>
            <a:ext cx="1117400" cy="128000"/>
          </a:xfrm>
          <a:prstGeom prst="rect">
            <a:avLst/>
          </a:prstGeom>
          <a:noFill/>
          <a:ln>
            <a:noFill/>
          </a:ln>
        </p:spPr>
      </p:pic>
      <p:pic>
        <p:nvPicPr>
          <p:cNvPr id="84" name="Google Shape;84;p10"/>
          <p:cNvPicPr preferRelativeResize="0"/>
          <p:nvPr/>
        </p:nvPicPr>
        <p:blipFill rotWithShape="1">
          <a:blip r:embed="rId3">
            <a:alphaModFix/>
          </a:blip>
          <a:srcRect/>
          <a:stretch/>
        </p:blipFill>
        <p:spPr>
          <a:xfrm>
            <a:off x="6156975" y="0"/>
            <a:ext cx="2987025" cy="3854074"/>
          </a:xfrm>
          <a:prstGeom prst="rect">
            <a:avLst/>
          </a:prstGeom>
          <a:noFill/>
          <a:ln>
            <a:noFill/>
          </a:ln>
        </p:spPr>
      </p:pic>
      <p:sp>
        <p:nvSpPr>
          <p:cNvPr id="85" name="Google Shape;85;p10"/>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86" name="Google Shape;86;p10"/>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Chemistry</a:t>
            </a:r>
            <a:endParaRPr sz="1700" b="1">
              <a:latin typeface="Lexend"/>
              <a:ea typeface="Lexend"/>
              <a:cs typeface="Lexend"/>
              <a:sym typeface="Lexend"/>
            </a:endParaRPr>
          </a:p>
        </p:txBody>
      </p:sp>
      <p:sp>
        <p:nvSpPr>
          <p:cNvPr id="87" name="Google Shape;87;p10"/>
          <p:cNvSpPr txBox="1">
            <a:spLocks noGrp="1"/>
          </p:cNvSpPr>
          <p:nvPr>
            <p:ph type="subTitle" idx="1"/>
          </p:nvPr>
        </p:nvSpPr>
        <p:spPr>
          <a:xfrm>
            <a:off x="890225" y="4327975"/>
            <a:ext cx="58551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88" name="Google Shape;88;p10"/>
          <p:cNvPicPr preferRelativeResize="0"/>
          <p:nvPr/>
        </p:nvPicPr>
        <p:blipFill rotWithShape="1">
          <a:blip r:embed="rId4">
            <a:alphaModFix/>
          </a:blip>
          <a:srcRect/>
          <a:stretch/>
        </p:blipFill>
        <p:spPr>
          <a:xfrm>
            <a:off x="7690424" y="4098434"/>
            <a:ext cx="1052750" cy="482825"/>
          </a:xfrm>
          <a:prstGeom prst="rect">
            <a:avLst/>
          </a:prstGeom>
          <a:noFill/>
          <a:ln>
            <a:noFill/>
          </a:ln>
        </p:spPr>
      </p:pic>
      <p:sp>
        <p:nvSpPr>
          <p:cNvPr id="89" name="Google Shape;89;p10"/>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Z.1 Outcome">
  <p:cSld name="CUSTOM_5">
    <p:bg>
      <p:bgPr>
        <a:solidFill>
          <a:srgbClr val="BEF2BD"/>
        </a:solidFill>
        <a:effectLst/>
      </p:bgPr>
    </p:bg>
    <p:spTree>
      <p:nvGrpSpPr>
        <p:cNvPr id="1" name="Shape 90"/>
        <p:cNvGrpSpPr/>
        <p:nvPr/>
      </p:nvGrpSpPr>
      <p:grpSpPr>
        <a:xfrm>
          <a:off x="0" y="0"/>
          <a:ext cx="0" cy="0"/>
          <a:chOff x="0" y="0"/>
          <a:chExt cx="0" cy="0"/>
        </a:xfrm>
      </p:grpSpPr>
      <p:pic>
        <p:nvPicPr>
          <p:cNvPr id="91" name="Google Shape;91;p11"/>
          <p:cNvPicPr preferRelativeResize="0"/>
          <p:nvPr/>
        </p:nvPicPr>
        <p:blipFill>
          <a:blip r:embed="rId2">
            <a:alphaModFix/>
          </a:blip>
          <a:stretch>
            <a:fillRect/>
          </a:stretch>
        </p:blipFill>
        <p:spPr>
          <a:xfrm>
            <a:off x="343225" y="1388370"/>
            <a:ext cx="7945600" cy="2919776"/>
          </a:xfrm>
          <a:prstGeom prst="rect">
            <a:avLst/>
          </a:prstGeom>
          <a:noFill/>
          <a:ln>
            <a:noFill/>
          </a:ln>
        </p:spPr>
      </p:pic>
      <p:sp>
        <p:nvSpPr>
          <p:cNvPr id="92" name="Google Shape;92;p11"/>
          <p:cNvSpPr txBox="1"/>
          <p:nvPr/>
        </p:nvSpPr>
        <p:spPr>
          <a:xfrm>
            <a:off x="325207" y="454765"/>
            <a:ext cx="4575600" cy="4311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800" b="1">
                <a:latin typeface="Lexend"/>
                <a:ea typeface="Lexend"/>
                <a:cs typeface="Lexend"/>
                <a:sym typeface="Lexend"/>
              </a:rPr>
              <a:t>Outcome</a:t>
            </a:r>
            <a:endParaRPr sz="2800" b="1">
              <a:latin typeface="Lexend"/>
              <a:ea typeface="Lexend"/>
              <a:cs typeface="Lexend"/>
              <a:sym typeface="Lexend"/>
            </a:endParaRPr>
          </a:p>
        </p:txBody>
      </p:sp>
      <p:sp>
        <p:nvSpPr>
          <p:cNvPr id="93" name="Google Shape;93;p11"/>
          <p:cNvSpPr txBox="1">
            <a:spLocks noGrp="1"/>
          </p:cNvSpPr>
          <p:nvPr>
            <p:ph type="subTitle" idx="1"/>
          </p:nvPr>
        </p:nvSpPr>
        <p:spPr>
          <a:xfrm>
            <a:off x="585575" y="1463950"/>
            <a:ext cx="7351200" cy="2762700"/>
          </a:xfrm>
          <a:prstGeom prst="rect">
            <a:avLst/>
          </a:prstGeom>
        </p:spPr>
        <p:txBody>
          <a:bodyPr spcFirstLastPara="1" wrap="square" lIns="0" tIns="0" rIns="0" bIns="0" anchor="ctr" anchorCtr="0">
            <a:noAutofit/>
          </a:bodyPr>
          <a:lstStyle>
            <a:lvl1pPr lvl="0">
              <a:lnSpc>
                <a:spcPct val="115000"/>
              </a:lnSpc>
              <a:spcBef>
                <a:spcPts val="0"/>
              </a:spcBef>
              <a:spcAft>
                <a:spcPts val="0"/>
              </a:spcAft>
              <a:buSzPts val="2000"/>
              <a:buNone/>
              <a:defRPr sz="2000"/>
            </a:lvl1pPr>
            <a:lvl2pPr lvl="1">
              <a:spcBef>
                <a:spcPts val="1000"/>
              </a:spcBef>
              <a:spcAft>
                <a:spcPts val="0"/>
              </a:spcAft>
              <a:buSzPts val="2100"/>
              <a:buNone/>
              <a:defRPr/>
            </a:lvl2pPr>
            <a:lvl3pPr lvl="2">
              <a:spcBef>
                <a:spcPts val="1000"/>
              </a:spcBef>
              <a:spcAft>
                <a:spcPts val="0"/>
              </a:spcAft>
              <a:buSzPts val="2000"/>
              <a:buNone/>
              <a:defRPr/>
            </a:lvl3pPr>
            <a:lvl4pPr lvl="3">
              <a:spcBef>
                <a:spcPts val="800"/>
              </a:spcBef>
              <a:spcAft>
                <a:spcPts val="0"/>
              </a:spcAft>
              <a:buSzPts val="1900"/>
              <a:buNone/>
              <a:defRPr/>
            </a:lvl4pPr>
            <a:lvl5pPr lvl="4">
              <a:spcBef>
                <a:spcPts val="800"/>
              </a:spcBef>
              <a:spcAft>
                <a:spcPts val="0"/>
              </a:spcAft>
              <a:buSzPts val="1800"/>
              <a:buNone/>
              <a:defRPr/>
            </a:lvl5pPr>
            <a:lvl6pPr lvl="5">
              <a:spcBef>
                <a:spcPts val="600"/>
              </a:spcBef>
              <a:spcAft>
                <a:spcPts val="0"/>
              </a:spcAft>
              <a:buSzPts val="1800"/>
              <a:buNone/>
              <a:defRPr/>
            </a:lvl6pPr>
            <a:lvl7pPr lvl="6">
              <a:spcBef>
                <a:spcPts val="600"/>
              </a:spcBef>
              <a:spcAft>
                <a:spcPts val="0"/>
              </a:spcAft>
              <a:buSzPts val="1800"/>
              <a:buNone/>
              <a:defRPr/>
            </a:lvl7pPr>
            <a:lvl8pPr lvl="7">
              <a:spcBef>
                <a:spcPts val="400"/>
              </a:spcBef>
              <a:spcAft>
                <a:spcPts val="0"/>
              </a:spcAft>
              <a:buSzPts val="1800"/>
              <a:buNone/>
              <a:defRPr/>
            </a:lvl8pPr>
            <a:lvl9pPr lvl="8">
              <a:spcBef>
                <a:spcPts val="400"/>
              </a:spcBef>
              <a:spcAft>
                <a:spcPts val="200"/>
              </a:spcAft>
              <a:buSzPts val="18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Z.2 Hidden guidance slide">
  <p:cSld name="CUSTOM_1">
    <p:spTree>
      <p:nvGrpSpPr>
        <p:cNvPr id="1" name="Shape 94"/>
        <p:cNvGrpSpPr/>
        <p:nvPr/>
      </p:nvGrpSpPr>
      <p:grpSpPr>
        <a:xfrm>
          <a:off x="0" y="0"/>
          <a:ext cx="0" cy="0"/>
          <a:chOff x="0" y="0"/>
          <a:chExt cx="0" cy="0"/>
        </a:xfrm>
      </p:grpSpPr>
      <p:sp>
        <p:nvSpPr>
          <p:cNvPr id="95" name="Google Shape;95;p12"/>
          <p:cNvSpPr txBox="1"/>
          <p:nvPr/>
        </p:nvSpPr>
        <p:spPr>
          <a:xfrm>
            <a:off x="329775" y="953475"/>
            <a:ext cx="4241400" cy="6465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1000"/>
              </a:spcAft>
              <a:buNone/>
            </a:pPr>
            <a:r>
              <a:rPr lang="en-GB" sz="1200">
                <a:latin typeface="Lexend"/>
                <a:ea typeface="Lexend"/>
                <a:cs typeface="Lexend"/>
                <a:sym typeface="Lexend"/>
              </a:rPr>
              <a:t>Oak’s lessons are structured around </a:t>
            </a:r>
            <a:r>
              <a:rPr lang="en-GB" sz="1200" b="1">
                <a:latin typeface="Lexend"/>
                <a:ea typeface="Lexend"/>
                <a:cs typeface="Lexend"/>
                <a:sym typeface="Lexend"/>
              </a:rPr>
              <a:t>learning cycles</a:t>
            </a:r>
            <a:r>
              <a:rPr lang="en-GB" sz="1200" i="1">
                <a:latin typeface="Lexend"/>
                <a:ea typeface="Lexend"/>
                <a:cs typeface="Lexend"/>
                <a:sym typeface="Lexend"/>
              </a:rPr>
              <a:t>.</a:t>
            </a:r>
            <a:r>
              <a:rPr lang="en-GB" sz="1200">
                <a:latin typeface="Lexend"/>
                <a:ea typeface="Lexend"/>
                <a:cs typeface="Lexend"/>
                <a:sym typeface="Lexend"/>
              </a:rPr>
              <a:t> These are indicated through colour in the slide deck:</a:t>
            </a:r>
            <a:endParaRPr sz="1200">
              <a:latin typeface="Lexend"/>
              <a:ea typeface="Lexend"/>
              <a:cs typeface="Lexend"/>
              <a:sym typeface="Lexend"/>
            </a:endParaRPr>
          </a:p>
        </p:txBody>
      </p:sp>
      <p:sp>
        <p:nvSpPr>
          <p:cNvPr id="96" name="Google Shape;96;p12"/>
          <p:cNvSpPr txBox="1"/>
          <p:nvPr/>
        </p:nvSpPr>
        <p:spPr>
          <a:xfrm>
            <a:off x="329775" y="629475"/>
            <a:ext cx="42414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600" b="1">
                <a:latin typeface="Lexend"/>
                <a:ea typeface="Lexend"/>
                <a:cs typeface="Lexend"/>
                <a:sym typeface="Lexend"/>
              </a:rPr>
              <a:t>Oak’s lesson structure</a:t>
            </a:r>
            <a:endParaRPr sz="1600" b="1">
              <a:latin typeface="Lexend"/>
              <a:ea typeface="Lexend"/>
              <a:cs typeface="Lexend"/>
              <a:sym typeface="Lexend"/>
            </a:endParaRPr>
          </a:p>
        </p:txBody>
      </p:sp>
      <p:sp>
        <p:nvSpPr>
          <p:cNvPr id="97" name="Google Shape;97;p12"/>
          <p:cNvSpPr txBox="1"/>
          <p:nvPr/>
        </p:nvSpPr>
        <p:spPr>
          <a:xfrm>
            <a:off x="4901925" y="629475"/>
            <a:ext cx="40128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600" b="1">
                <a:latin typeface="Lexend"/>
                <a:ea typeface="Lexend"/>
                <a:cs typeface="Lexend"/>
                <a:sym typeface="Lexend"/>
              </a:rPr>
              <a:t>Useful links</a:t>
            </a:r>
            <a:endParaRPr sz="1600" b="1">
              <a:latin typeface="Lexend"/>
              <a:ea typeface="Lexend"/>
              <a:cs typeface="Lexend"/>
              <a:sym typeface="Lexend"/>
            </a:endParaRPr>
          </a:p>
        </p:txBody>
      </p:sp>
      <p:sp>
        <p:nvSpPr>
          <p:cNvPr id="98" name="Google Shape;98;p12"/>
          <p:cNvSpPr txBox="1"/>
          <p:nvPr/>
        </p:nvSpPr>
        <p:spPr>
          <a:xfrm>
            <a:off x="329775" y="3205950"/>
            <a:ext cx="4207200" cy="3693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1000"/>
              </a:spcAft>
              <a:buNone/>
            </a:pPr>
            <a:r>
              <a:rPr lang="en-GB" sz="1200">
                <a:latin typeface="Lexend"/>
                <a:ea typeface="Lexend"/>
                <a:cs typeface="Lexend"/>
                <a:sym typeface="Lexend"/>
              </a:rPr>
              <a:t>Each</a:t>
            </a:r>
            <a:r>
              <a:rPr lang="en-GB" sz="1200" b="1">
                <a:latin typeface="Lexend"/>
                <a:ea typeface="Lexend"/>
                <a:cs typeface="Lexend"/>
                <a:sym typeface="Lexend"/>
              </a:rPr>
              <a:t> learning cycle</a:t>
            </a:r>
            <a:r>
              <a:rPr lang="en-GB" sz="1200">
                <a:latin typeface="Lexend"/>
                <a:ea typeface="Lexend"/>
                <a:cs typeface="Lexend"/>
                <a:sym typeface="Lexend"/>
              </a:rPr>
              <a:t> covers several phases:</a:t>
            </a:r>
            <a:endParaRPr sz="1200">
              <a:latin typeface="Lexend"/>
              <a:ea typeface="Lexend"/>
              <a:cs typeface="Lexend"/>
              <a:sym typeface="Lexend"/>
            </a:endParaRPr>
          </a:p>
        </p:txBody>
      </p:sp>
      <p:sp>
        <p:nvSpPr>
          <p:cNvPr id="99" name="Google Shape;99;p12"/>
          <p:cNvSpPr txBox="1"/>
          <p:nvPr/>
        </p:nvSpPr>
        <p:spPr>
          <a:xfrm>
            <a:off x="4901925" y="953475"/>
            <a:ext cx="4012800" cy="923400"/>
          </a:xfrm>
          <a:prstGeom prst="rect">
            <a:avLst/>
          </a:prstGeom>
          <a:noFill/>
          <a:ln>
            <a:noFill/>
          </a:ln>
        </p:spPr>
        <p:txBody>
          <a:bodyPr spcFirstLastPara="1" wrap="square" lIns="91425" tIns="91425" rIns="91425" bIns="91425" anchor="t" anchorCtr="0">
            <a:spAutoFit/>
          </a:bodyPr>
          <a:lstStyle/>
          <a:p>
            <a:pPr marL="0" marR="0" lvl="0" indent="0" algn="l" rtl="0">
              <a:lnSpc>
                <a:spcPct val="150000"/>
              </a:lnSpc>
              <a:spcBef>
                <a:spcPts val="0"/>
              </a:spcBef>
              <a:spcAft>
                <a:spcPts val="1000"/>
              </a:spcAft>
              <a:buNone/>
            </a:pPr>
            <a:r>
              <a:rPr lang="en-GB" sz="1200">
                <a:latin typeface="Lexend"/>
                <a:ea typeface="Lexend"/>
                <a:cs typeface="Lexend"/>
                <a:sym typeface="Lexend"/>
              </a:rPr>
              <a:t>Advice on                                          to </a:t>
            </a:r>
            <a:r>
              <a:rPr lang="en-GB" sz="1200">
                <a:solidFill>
                  <a:srgbClr val="000000"/>
                </a:solidFill>
                <a:latin typeface="Lexend"/>
                <a:ea typeface="Lexend"/>
                <a:cs typeface="Lexend"/>
                <a:sym typeface="Lexend"/>
              </a:rPr>
              <a:t>bring the lesson to life in your classroom and</a:t>
            </a:r>
            <a:r>
              <a:rPr lang="en-GB" sz="1200">
                <a:latin typeface="Lexend"/>
                <a:ea typeface="Lexend"/>
                <a:cs typeface="Lexend"/>
                <a:sym typeface="Lexend"/>
              </a:rPr>
              <a:t> best fit the needs of your pupils.</a:t>
            </a:r>
            <a:endParaRPr sz="1200">
              <a:latin typeface="Lexend"/>
              <a:ea typeface="Lexend"/>
              <a:cs typeface="Lexend"/>
              <a:sym typeface="Lexend"/>
            </a:endParaRPr>
          </a:p>
        </p:txBody>
      </p:sp>
      <p:grpSp>
        <p:nvGrpSpPr>
          <p:cNvPr id="100" name="Google Shape;100;p12"/>
          <p:cNvGrpSpPr/>
          <p:nvPr/>
        </p:nvGrpSpPr>
        <p:grpSpPr>
          <a:xfrm>
            <a:off x="2650916" y="1644417"/>
            <a:ext cx="1745270" cy="1430724"/>
            <a:chOff x="2642961" y="1644312"/>
            <a:chExt cx="1454634" cy="1195657"/>
          </a:xfrm>
        </p:grpSpPr>
        <p:pic>
          <p:nvPicPr>
            <p:cNvPr id="101" name="Google Shape;101;p12"/>
            <p:cNvPicPr preferRelativeResize="0"/>
            <p:nvPr/>
          </p:nvPicPr>
          <p:blipFill>
            <a:blip r:embed="rId2">
              <a:alphaModFix/>
            </a:blip>
            <a:stretch>
              <a:fillRect/>
            </a:stretch>
          </p:blipFill>
          <p:spPr>
            <a:xfrm>
              <a:off x="2642975" y="1644312"/>
              <a:ext cx="1454621" cy="287396"/>
            </a:xfrm>
            <a:prstGeom prst="rect">
              <a:avLst/>
            </a:prstGeom>
            <a:noFill/>
            <a:ln>
              <a:noFill/>
            </a:ln>
            <a:effectLst>
              <a:outerShdw blurRad="57150" dist="19050" dir="5400000" algn="bl" rotWithShape="0">
                <a:srgbClr val="000000">
                  <a:alpha val="50000"/>
                </a:srgbClr>
              </a:outerShdw>
            </a:effectLst>
          </p:spPr>
        </p:pic>
        <p:pic>
          <p:nvPicPr>
            <p:cNvPr id="102" name="Google Shape;102;p12"/>
            <p:cNvPicPr preferRelativeResize="0"/>
            <p:nvPr/>
          </p:nvPicPr>
          <p:blipFill>
            <a:blip r:embed="rId3">
              <a:alphaModFix/>
            </a:blip>
            <a:stretch>
              <a:fillRect/>
            </a:stretch>
          </p:blipFill>
          <p:spPr>
            <a:xfrm>
              <a:off x="2642975" y="1936215"/>
              <a:ext cx="1454618" cy="287940"/>
            </a:xfrm>
            <a:prstGeom prst="rect">
              <a:avLst/>
            </a:prstGeom>
            <a:noFill/>
            <a:ln>
              <a:noFill/>
            </a:ln>
            <a:effectLst>
              <a:outerShdw blurRad="57150" dist="19050" dir="5400000" algn="bl" rotWithShape="0">
                <a:srgbClr val="000000">
                  <a:alpha val="50000"/>
                </a:srgbClr>
              </a:outerShdw>
            </a:effectLst>
          </p:spPr>
        </p:pic>
        <p:pic>
          <p:nvPicPr>
            <p:cNvPr id="103" name="Google Shape;103;p12"/>
            <p:cNvPicPr preferRelativeResize="0"/>
            <p:nvPr/>
          </p:nvPicPr>
          <p:blipFill>
            <a:blip r:embed="rId4">
              <a:alphaModFix/>
            </a:blip>
            <a:stretch>
              <a:fillRect/>
            </a:stretch>
          </p:blipFill>
          <p:spPr>
            <a:xfrm>
              <a:off x="2642965" y="2251391"/>
              <a:ext cx="1454621" cy="284581"/>
            </a:xfrm>
            <a:prstGeom prst="rect">
              <a:avLst/>
            </a:prstGeom>
            <a:noFill/>
            <a:ln>
              <a:noFill/>
            </a:ln>
            <a:effectLst>
              <a:outerShdw blurRad="57150" dist="19050" dir="5400000" algn="bl" rotWithShape="0">
                <a:srgbClr val="000000">
                  <a:alpha val="50000"/>
                </a:srgbClr>
              </a:outerShdw>
            </a:effectLst>
          </p:spPr>
        </p:pic>
        <p:pic>
          <p:nvPicPr>
            <p:cNvPr id="104" name="Google Shape;104;p12"/>
            <p:cNvPicPr preferRelativeResize="0"/>
            <p:nvPr/>
          </p:nvPicPr>
          <p:blipFill>
            <a:blip r:embed="rId5">
              <a:alphaModFix/>
            </a:blip>
            <a:stretch>
              <a:fillRect/>
            </a:stretch>
          </p:blipFill>
          <p:spPr>
            <a:xfrm>
              <a:off x="2642961" y="2563206"/>
              <a:ext cx="1454620" cy="276764"/>
            </a:xfrm>
            <a:prstGeom prst="rect">
              <a:avLst/>
            </a:prstGeom>
            <a:noFill/>
            <a:ln>
              <a:noFill/>
            </a:ln>
            <a:effectLst>
              <a:outerShdw blurRad="57150" dist="19050" dir="5400000" algn="bl" rotWithShape="0">
                <a:srgbClr val="000000">
                  <a:alpha val="50000"/>
                </a:srgbClr>
              </a:outerShdw>
            </a:effectLst>
          </p:spPr>
        </p:pic>
      </p:grpSp>
      <p:pic>
        <p:nvPicPr>
          <p:cNvPr id="105" name="Google Shape;105;p12"/>
          <p:cNvPicPr preferRelativeResize="0"/>
          <p:nvPr/>
        </p:nvPicPr>
        <p:blipFill rotWithShape="1">
          <a:blip r:embed="rId6">
            <a:alphaModFix/>
          </a:blip>
          <a:srcRect l="3910" b="5222"/>
          <a:stretch/>
        </p:blipFill>
        <p:spPr>
          <a:xfrm>
            <a:off x="1328513" y="3569750"/>
            <a:ext cx="2057336" cy="1195675"/>
          </a:xfrm>
          <a:prstGeom prst="rect">
            <a:avLst/>
          </a:prstGeom>
          <a:noFill/>
          <a:ln>
            <a:noFill/>
          </a:ln>
        </p:spPr>
      </p:pic>
      <p:pic>
        <p:nvPicPr>
          <p:cNvPr id="106" name="Google Shape;106;p12"/>
          <p:cNvPicPr preferRelativeResize="0"/>
          <p:nvPr/>
        </p:nvPicPr>
        <p:blipFill>
          <a:blip r:embed="rId7">
            <a:alphaModFix/>
          </a:blip>
          <a:stretch>
            <a:fillRect/>
          </a:stretch>
        </p:blipFill>
        <p:spPr>
          <a:xfrm>
            <a:off x="398750" y="1778088"/>
            <a:ext cx="2057324" cy="1163398"/>
          </a:xfrm>
          <a:prstGeom prst="rect">
            <a:avLst/>
          </a:prstGeom>
          <a:noFill/>
          <a:ln>
            <a:noFill/>
          </a:ln>
          <a:effectLst>
            <a:outerShdw blurRad="57150" dist="19050" dir="5400000" algn="bl" rotWithShape="0">
              <a:srgbClr val="000000">
                <a:alpha val="50000"/>
              </a:srgbClr>
            </a:outerShdw>
          </a:effectLst>
        </p:spPr>
      </p:pic>
      <p:sp>
        <p:nvSpPr>
          <p:cNvPr id="107" name="Google Shape;107;p12"/>
          <p:cNvSpPr/>
          <p:nvPr/>
        </p:nvSpPr>
        <p:spPr>
          <a:xfrm>
            <a:off x="324000" y="114450"/>
            <a:ext cx="6671700" cy="3648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a:solidFill>
                  <a:srgbClr val="282828"/>
                </a:solidFill>
                <a:latin typeface="Lexend"/>
                <a:ea typeface="Lexend"/>
                <a:cs typeface="Lexend"/>
                <a:sym typeface="Lexend"/>
              </a:rPr>
              <a:t>Teacher Guidance</a:t>
            </a:r>
            <a:endParaRPr sz="2000" b="0" i="0" u="none" strike="noStrike" cap="none">
              <a:solidFill>
                <a:srgbClr val="282828"/>
              </a:solidFill>
              <a:latin typeface="Calibri"/>
              <a:ea typeface="Calibri"/>
              <a:cs typeface="Calibri"/>
              <a:sym typeface="Calibri"/>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9.0 Keywords (3)">
  <p:cSld name="CUSTOM_3_1">
    <p:spTree>
      <p:nvGrpSpPr>
        <p:cNvPr id="1" name="Shape 108"/>
        <p:cNvGrpSpPr/>
        <p:nvPr/>
      </p:nvGrpSpPr>
      <p:grpSpPr>
        <a:xfrm>
          <a:off x="0" y="0"/>
          <a:ext cx="0" cy="0"/>
          <a:chOff x="0" y="0"/>
          <a:chExt cx="0" cy="0"/>
        </a:xfrm>
      </p:grpSpPr>
      <p:sp>
        <p:nvSpPr>
          <p:cNvPr id="109" name="Google Shape;109;p13"/>
          <p:cNvSpPr/>
          <p:nvPr/>
        </p:nvSpPr>
        <p:spPr>
          <a:xfrm>
            <a:off x="0" y="1"/>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10" name="Google Shape;110;p13"/>
          <p:cNvPicPr preferRelativeResize="0"/>
          <p:nvPr/>
        </p:nvPicPr>
        <p:blipFill rotWithShape="1">
          <a:blip r:embed="rId2">
            <a:alphaModFix/>
          </a:blip>
          <a:srcRect t="1699" b="1709"/>
          <a:stretch/>
        </p:blipFill>
        <p:spPr>
          <a:xfrm>
            <a:off x="0" y="532525"/>
            <a:ext cx="9151202" cy="116709"/>
          </a:xfrm>
          <a:prstGeom prst="rect">
            <a:avLst/>
          </a:prstGeom>
          <a:noFill/>
          <a:ln>
            <a:noFill/>
          </a:ln>
        </p:spPr>
      </p:pic>
      <p:sp>
        <p:nvSpPr>
          <p:cNvPr id="111" name="Google Shape;111;p13"/>
          <p:cNvSpPr/>
          <p:nvPr/>
        </p:nvSpPr>
        <p:spPr>
          <a:xfrm>
            <a:off x="324000" y="114450"/>
            <a:ext cx="6671700" cy="3648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rgbClr val="282828"/>
                </a:solidFill>
                <a:latin typeface="Lexend"/>
                <a:ea typeface="Lexend"/>
                <a:cs typeface="Lexend"/>
                <a:sym typeface="Lexend"/>
              </a:rPr>
              <a:t>Keywords</a:t>
            </a:r>
            <a:endParaRPr sz="2000" b="0" i="0" u="none" strike="noStrike" cap="none">
              <a:solidFill>
                <a:srgbClr val="282828"/>
              </a:solidFill>
              <a:latin typeface="Calibri"/>
              <a:ea typeface="Calibri"/>
              <a:cs typeface="Calibri"/>
              <a:sym typeface="Calibri"/>
            </a:endParaRPr>
          </a:p>
        </p:txBody>
      </p:sp>
      <p:sp>
        <p:nvSpPr>
          <p:cNvPr id="112" name="Google Shape;112;p13"/>
          <p:cNvSpPr txBox="1">
            <a:spLocks noGrp="1"/>
          </p:cNvSpPr>
          <p:nvPr>
            <p:ph type="subTitle" idx="1"/>
          </p:nvPr>
        </p:nvSpPr>
        <p:spPr>
          <a:xfrm>
            <a:off x="324000" y="8100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13" name="Google Shape;113;p13"/>
          <p:cNvSpPr txBox="1">
            <a:spLocks noGrp="1"/>
          </p:cNvSpPr>
          <p:nvPr>
            <p:ph type="subTitle" idx="2"/>
          </p:nvPr>
        </p:nvSpPr>
        <p:spPr>
          <a:xfrm>
            <a:off x="2699325" y="8100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114" name="Google Shape;114;p13"/>
          <p:cNvSpPr txBox="1">
            <a:spLocks noGrp="1"/>
          </p:cNvSpPr>
          <p:nvPr>
            <p:ph type="subTitle" idx="3"/>
          </p:nvPr>
        </p:nvSpPr>
        <p:spPr>
          <a:xfrm>
            <a:off x="324000" y="21054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15" name="Google Shape;115;p13"/>
          <p:cNvSpPr txBox="1">
            <a:spLocks noGrp="1"/>
          </p:cNvSpPr>
          <p:nvPr>
            <p:ph type="subTitle" idx="4"/>
          </p:nvPr>
        </p:nvSpPr>
        <p:spPr>
          <a:xfrm>
            <a:off x="2699325" y="21054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116" name="Google Shape;116;p13"/>
          <p:cNvSpPr txBox="1">
            <a:spLocks noGrp="1"/>
          </p:cNvSpPr>
          <p:nvPr>
            <p:ph type="subTitle" idx="5"/>
          </p:nvPr>
        </p:nvSpPr>
        <p:spPr>
          <a:xfrm>
            <a:off x="324000" y="34008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17" name="Google Shape;117;p13"/>
          <p:cNvSpPr txBox="1">
            <a:spLocks noGrp="1"/>
          </p:cNvSpPr>
          <p:nvPr>
            <p:ph type="subTitle" idx="6"/>
          </p:nvPr>
        </p:nvSpPr>
        <p:spPr>
          <a:xfrm>
            <a:off x="2699325" y="34008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9.0 Keywords (4)">
  <p:cSld name="CUSTOM_3_1_1">
    <p:spTree>
      <p:nvGrpSpPr>
        <p:cNvPr id="1" name="Shape 118"/>
        <p:cNvGrpSpPr/>
        <p:nvPr/>
      </p:nvGrpSpPr>
      <p:grpSpPr>
        <a:xfrm>
          <a:off x="0" y="0"/>
          <a:ext cx="0" cy="0"/>
          <a:chOff x="0" y="0"/>
          <a:chExt cx="0" cy="0"/>
        </a:xfrm>
      </p:grpSpPr>
      <p:sp>
        <p:nvSpPr>
          <p:cNvPr id="119" name="Google Shape;119;p14"/>
          <p:cNvSpPr/>
          <p:nvPr/>
        </p:nvSpPr>
        <p:spPr>
          <a:xfrm>
            <a:off x="0" y="1"/>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20" name="Google Shape;120;p14"/>
          <p:cNvPicPr preferRelativeResize="0"/>
          <p:nvPr/>
        </p:nvPicPr>
        <p:blipFill rotWithShape="1">
          <a:blip r:embed="rId2">
            <a:alphaModFix/>
          </a:blip>
          <a:srcRect t="1699" b="1709"/>
          <a:stretch/>
        </p:blipFill>
        <p:spPr>
          <a:xfrm>
            <a:off x="0" y="532525"/>
            <a:ext cx="9151202" cy="116709"/>
          </a:xfrm>
          <a:prstGeom prst="rect">
            <a:avLst/>
          </a:prstGeom>
          <a:noFill/>
          <a:ln>
            <a:noFill/>
          </a:ln>
        </p:spPr>
      </p:pic>
      <p:sp>
        <p:nvSpPr>
          <p:cNvPr id="121" name="Google Shape;121;p14"/>
          <p:cNvSpPr/>
          <p:nvPr/>
        </p:nvSpPr>
        <p:spPr>
          <a:xfrm>
            <a:off x="324000" y="114450"/>
            <a:ext cx="6671700" cy="3648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rgbClr val="282828"/>
                </a:solidFill>
                <a:latin typeface="Lexend"/>
                <a:ea typeface="Lexend"/>
                <a:cs typeface="Lexend"/>
                <a:sym typeface="Lexend"/>
              </a:rPr>
              <a:t>Keywords</a:t>
            </a:r>
            <a:endParaRPr sz="2000" b="0" i="0" u="none" strike="noStrike" cap="none">
              <a:solidFill>
                <a:srgbClr val="282828"/>
              </a:solidFill>
              <a:latin typeface="Calibri"/>
              <a:ea typeface="Calibri"/>
              <a:cs typeface="Calibri"/>
              <a:sym typeface="Calibri"/>
            </a:endParaRPr>
          </a:p>
        </p:txBody>
      </p:sp>
      <p:sp>
        <p:nvSpPr>
          <p:cNvPr id="122" name="Google Shape;122;p14"/>
          <p:cNvSpPr txBox="1">
            <a:spLocks noGrp="1"/>
          </p:cNvSpPr>
          <p:nvPr>
            <p:ph type="subTitle" idx="1"/>
          </p:nvPr>
        </p:nvSpPr>
        <p:spPr>
          <a:xfrm>
            <a:off x="324000" y="8100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23" name="Google Shape;123;p14"/>
          <p:cNvSpPr txBox="1">
            <a:spLocks noGrp="1"/>
          </p:cNvSpPr>
          <p:nvPr>
            <p:ph type="subTitle" idx="2"/>
          </p:nvPr>
        </p:nvSpPr>
        <p:spPr>
          <a:xfrm>
            <a:off x="2699325" y="8100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124" name="Google Shape;124;p14"/>
          <p:cNvSpPr txBox="1">
            <a:spLocks noGrp="1"/>
          </p:cNvSpPr>
          <p:nvPr>
            <p:ph type="subTitle" idx="3"/>
          </p:nvPr>
        </p:nvSpPr>
        <p:spPr>
          <a:xfrm>
            <a:off x="324000" y="18006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25" name="Google Shape;125;p14"/>
          <p:cNvSpPr txBox="1">
            <a:spLocks noGrp="1"/>
          </p:cNvSpPr>
          <p:nvPr>
            <p:ph type="subTitle" idx="4"/>
          </p:nvPr>
        </p:nvSpPr>
        <p:spPr>
          <a:xfrm>
            <a:off x="2699325" y="18006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126" name="Google Shape;126;p14"/>
          <p:cNvSpPr txBox="1">
            <a:spLocks noGrp="1"/>
          </p:cNvSpPr>
          <p:nvPr>
            <p:ph type="subTitle" idx="5"/>
          </p:nvPr>
        </p:nvSpPr>
        <p:spPr>
          <a:xfrm>
            <a:off x="324000" y="27912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27" name="Google Shape;127;p14"/>
          <p:cNvSpPr txBox="1">
            <a:spLocks noGrp="1"/>
          </p:cNvSpPr>
          <p:nvPr>
            <p:ph type="subTitle" idx="6"/>
          </p:nvPr>
        </p:nvSpPr>
        <p:spPr>
          <a:xfrm>
            <a:off x="2699325" y="27912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128" name="Google Shape;128;p14"/>
          <p:cNvSpPr txBox="1">
            <a:spLocks noGrp="1"/>
          </p:cNvSpPr>
          <p:nvPr>
            <p:ph type="subTitle" idx="7"/>
          </p:nvPr>
        </p:nvSpPr>
        <p:spPr>
          <a:xfrm>
            <a:off x="324000" y="37818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29" name="Google Shape;129;p14"/>
          <p:cNvSpPr txBox="1">
            <a:spLocks noGrp="1"/>
          </p:cNvSpPr>
          <p:nvPr>
            <p:ph type="subTitle" idx="8"/>
          </p:nvPr>
        </p:nvSpPr>
        <p:spPr>
          <a:xfrm>
            <a:off x="2699325" y="37818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9.0 Keywords (5)">
  <p:cSld name="CUSTOM_3_1_1_1">
    <p:spTree>
      <p:nvGrpSpPr>
        <p:cNvPr id="1" name="Shape 130"/>
        <p:cNvGrpSpPr/>
        <p:nvPr/>
      </p:nvGrpSpPr>
      <p:grpSpPr>
        <a:xfrm>
          <a:off x="0" y="0"/>
          <a:ext cx="0" cy="0"/>
          <a:chOff x="0" y="0"/>
          <a:chExt cx="0" cy="0"/>
        </a:xfrm>
      </p:grpSpPr>
      <p:sp>
        <p:nvSpPr>
          <p:cNvPr id="131" name="Google Shape;131;p15"/>
          <p:cNvSpPr/>
          <p:nvPr/>
        </p:nvSpPr>
        <p:spPr>
          <a:xfrm>
            <a:off x="0" y="1"/>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2" name="Google Shape;132;p15"/>
          <p:cNvPicPr preferRelativeResize="0"/>
          <p:nvPr/>
        </p:nvPicPr>
        <p:blipFill rotWithShape="1">
          <a:blip r:embed="rId2">
            <a:alphaModFix/>
          </a:blip>
          <a:srcRect t="1699" b="1709"/>
          <a:stretch/>
        </p:blipFill>
        <p:spPr>
          <a:xfrm>
            <a:off x="0" y="532525"/>
            <a:ext cx="9151202" cy="116709"/>
          </a:xfrm>
          <a:prstGeom prst="rect">
            <a:avLst/>
          </a:prstGeom>
          <a:noFill/>
          <a:ln>
            <a:noFill/>
          </a:ln>
        </p:spPr>
      </p:pic>
      <p:sp>
        <p:nvSpPr>
          <p:cNvPr id="133" name="Google Shape;133;p15"/>
          <p:cNvSpPr/>
          <p:nvPr/>
        </p:nvSpPr>
        <p:spPr>
          <a:xfrm>
            <a:off x="324000" y="114450"/>
            <a:ext cx="6671700" cy="3648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rgbClr val="282828"/>
                </a:solidFill>
                <a:latin typeface="Lexend"/>
                <a:ea typeface="Lexend"/>
                <a:cs typeface="Lexend"/>
                <a:sym typeface="Lexend"/>
              </a:rPr>
              <a:t>Keywords</a:t>
            </a:r>
            <a:endParaRPr sz="2000" b="0" i="0" u="none" strike="noStrike" cap="none">
              <a:solidFill>
                <a:srgbClr val="282828"/>
              </a:solidFill>
              <a:latin typeface="Calibri"/>
              <a:ea typeface="Calibri"/>
              <a:cs typeface="Calibri"/>
              <a:sym typeface="Calibri"/>
            </a:endParaRPr>
          </a:p>
        </p:txBody>
      </p:sp>
      <p:sp>
        <p:nvSpPr>
          <p:cNvPr id="134" name="Google Shape;134;p15"/>
          <p:cNvSpPr txBox="1">
            <a:spLocks noGrp="1"/>
          </p:cNvSpPr>
          <p:nvPr>
            <p:ph type="subTitle" idx="1"/>
          </p:nvPr>
        </p:nvSpPr>
        <p:spPr>
          <a:xfrm>
            <a:off x="324000" y="8100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35" name="Google Shape;135;p15"/>
          <p:cNvSpPr txBox="1">
            <a:spLocks noGrp="1"/>
          </p:cNvSpPr>
          <p:nvPr>
            <p:ph type="subTitle" idx="2"/>
          </p:nvPr>
        </p:nvSpPr>
        <p:spPr>
          <a:xfrm>
            <a:off x="2699325" y="8100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136" name="Google Shape;136;p15"/>
          <p:cNvSpPr txBox="1">
            <a:spLocks noGrp="1"/>
          </p:cNvSpPr>
          <p:nvPr>
            <p:ph type="subTitle" idx="3"/>
          </p:nvPr>
        </p:nvSpPr>
        <p:spPr>
          <a:xfrm>
            <a:off x="324000" y="24864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37" name="Google Shape;137;p15"/>
          <p:cNvSpPr txBox="1">
            <a:spLocks noGrp="1"/>
          </p:cNvSpPr>
          <p:nvPr>
            <p:ph type="subTitle" idx="4"/>
          </p:nvPr>
        </p:nvSpPr>
        <p:spPr>
          <a:xfrm>
            <a:off x="2699325" y="24864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138" name="Google Shape;138;p15"/>
          <p:cNvSpPr txBox="1">
            <a:spLocks noGrp="1"/>
          </p:cNvSpPr>
          <p:nvPr>
            <p:ph type="subTitle" idx="5"/>
          </p:nvPr>
        </p:nvSpPr>
        <p:spPr>
          <a:xfrm>
            <a:off x="324000" y="41628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39" name="Google Shape;139;p15"/>
          <p:cNvSpPr txBox="1">
            <a:spLocks noGrp="1"/>
          </p:cNvSpPr>
          <p:nvPr>
            <p:ph type="subTitle" idx="6"/>
          </p:nvPr>
        </p:nvSpPr>
        <p:spPr>
          <a:xfrm>
            <a:off x="2699325" y="41628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140" name="Google Shape;140;p15"/>
          <p:cNvSpPr txBox="1">
            <a:spLocks noGrp="1"/>
          </p:cNvSpPr>
          <p:nvPr>
            <p:ph type="subTitle" idx="7"/>
          </p:nvPr>
        </p:nvSpPr>
        <p:spPr>
          <a:xfrm>
            <a:off x="324000" y="16482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41" name="Google Shape;141;p15"/>
          <p:cNvSpPr txBox="1">
            <a:spLocks noGrp="1"/>
          </p:cNvSpPr>
          <p:nvPr>
            <p:ph type="subTitle" idx="8"/>
          </p:nvPr>
        </p:nvSpPr>
        <p:spPr>
          <a:xfrm>
            <a:off x="2699325" y="16482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142" name="Google Shape;142;p15"/>
          <p:cNvSpPr txBox="1">
            <a:spLocks noGrp="1"/>
          </p:cNvSpPr>
          <p:nvPr>
            <p:ph type="subTitle" idx="9"/>
          </p:nvPr>
        </p:nvSpPr>
        <p:spPr>
          <a:xfrm>
            <a:off x="324000" y="33246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43" name="Google Shape;143;p15"/>
          <p:cNvSpPr txBox="1">
            <a:spLocks noGrp="1"/>
          </p:cNvSpPr>
          <p:nvPr>
            <p:ph type="subTitle" idx="13"/>
          </p:nvPr>
        </p:nvSpPr>
        <p:spPr>
          <a:xfrm>
            <a:off x="2699325" y="33246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9.0 Keywords (p2, 2)">
  <p:cSld name="CUSTOM_3_1_1_1_1">
    <p:spTree>
      <p:nvGrpSpPr>
        <p:cNvPr id="1" name="Shape 144"/>
        <p:cNvGrpSpPr/>
        <p:nvPr/>
      </p:nvGrpSpPr>
      <p:grpSpPr>
        <a:xfrm>
          <a:off x="0" y="0"/>
          <a:ext cx="0" cy="0"/>
          <a:chOff x="0" y="0"/>
          <a:chExt cx="0" cy="0"/>
        </a:xfrm>
      </p:grpSpPr>
      <p:sp>
        <p:nvSpPr>
          <p:cNvPr id="145" name="Google Shape;145;p16"/>
          <p:cNvSpPr/>
          <p:nvPr/>
        </p:nvSpPr>
        <p:spPr>
          <a:xfrm>
            <a:off x="0" y="1"/>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46" name="Google Shape;146;p16"/>
          <p:cNvPicPr preferRelativeResize="0"/>
          <p:nvPr/>
        </p:nvPicPr>
        <p:blipFill rotWithShape="1">
          <a:blip r:embed="rId2">
            <a:alphaModFix/>
          </a:blip>
          <a:srcRect t="1699" b="1709"/>
          <a:stretch/>
        </p:blipFill>
        <p:spPr>
          <a:xfrm>
            <a:off x="0" y="532525"/>
            <a:ext cx="9151202" cy="116709"/>
          </a:xfrm>
          <a:prstGeom prst="rect">
            <a:avLst/>
          </a:prstGeom>
          <a:noFill/>
          <a:ln>
            <a:noFill/>
          </a:ln>
        </p:spPr>
      </p:pic>
      <p:sp>
        <p:nvSpPr>
          <p:cNvPr id="147" name="Google Shape;147;p16"/>
          <p:cNvSpPr/>
          <p:nvPr/>
        </p:nvSpPr>
        <p:spPr>
          <a:xfrm>
            <a:off x="324000" y="114450"/>
            <a:ext cx="6671700" cy="3648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rgbClr val="282828"/>
                </a:solidFill>
                <a:latin typeface="Lexend"/>
                <a:ea typeface="Lexend"/>
                <a:cs typeface="Lexend"/>
                <a:sym typeface="Lexend"/>
              </a:rPr>
              <a:t>Keywords</a:t>
            </a:r>
            <a:endParaRPr sz="2000" b="0" i="0" u="none" strike="noStrike" cap="none">
              <a:solidFill>
                <a:srgbClr val="282828"/>
              </a:solidFill>
              <a:latin typeface="Calibri"/>
              <a:ea typeface="Calibri"/>
              <a:cs typeface="Calibri"/>
              <a:sym typeface="Calibri"/>
            </a:endParaRPr>
          </a:p>
        </p:txBody>
      </p:sp>
      <p:sp>
        <p:nvSpPr>
          <p:cNvPr id="148" name="Google Shape;148;p16"/>
          <p:cNvSpPr txBox="1">
            <a:spLocks noGrp="1"/>
          </p:cNvSpPr>
          <p:nvPr>
            <p:ph type="subTitle" idx="1"/>
          </p:nvPr>
        </p:nvSpPr>
        <p:spPr>
          <a:xfrm>
            <a:off x="324000" y="8100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49" name="Google Shape;149;p16"/>
          <p:cNvSpPr txBox="1">
            <a:spLocks noGrp="1"/>
          </p:cNvSpPr>
          <p:nvPr>
            <p:ph type="subTitle" idx="2"/>
          </p:nvPr>
        </p:nvSpPr>
        <p:spPr>
          <a:xfrm>
            <a:off x="2699325" y="8100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150" name="Google Shape;150;p16"/>
          <p:cNvSpPr txBox="1">
            <a:spLocks noGrp="1"/>
          </p:cNvSpPr>
          <p:nvPr>
            <p:ph type="subTitle" idx="3"/>
          </p:nvPr>
        </p:nvSpPr>
        <p:spPr>
          <a:xfrm>
            <a:off x="324000" y="25626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51" name="Google Shape;151;p16"/>
          <p:cNvSpPr txBox="1">
            <a:spLocks noGrp="1"/>
          </p:cNvSpPr>
          <p:nvPr>
            <p:ph type="subTitle" idx="4"/>
          </p:nvPr>
        </p:nvSpPr>
        <p:spPr>
          <a:xfrm>
            <a:off x="2699325" y="25626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9.3 Lesson outline (2)">
  <p:cSld name="CUSTOM_3">
    <p:spTree>
      <p:nvGrpSpPr>
        <p:cNvPr id="1" name="Shape 152"/>
        <p:cNvGrpSpPr/>
        <p:nvPr/>
      </p:nvGrpSpPr>
      <p:grpSpPr>
        <a:xfrm>
          <a:off x="0" y="0"/>
          <a:ext cx="0" cy="0"/>
          <a:chOff x="0" y="0"/>
          <a:chExt cx="0" cy="0"/>
        </a:xfrm>
      </p:grpSpPr>
      <p:sp>
        <p:nvSpPr>
          <p:cNvPr id="153" name="Google Shape;153;p17"/>
          <p:cNvSpPr/>
          <p:nvPr/>
        </p:nvSpPr>
        <p:spPr>
          <a:xfrm>
            <a:off x="0" y="0"/>
            <a:ext cx="9144300" cy="4857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54" name="Google Shape;154;p17"/>
          <p:cNvPicPr preferRelativeResize="0"/>
          <p:nvPr/>
        </p:nvPicPr>
        <p:blipFill rotWithShape="1">
          <a:blip r:embed="rId2">
            <a:alphaModFix/>
          </a:blip>
          <a:srcRect t="3678" b="3669"/>
          <a:stretch/>
        </p:blipFill>
        <p:spPr>
          <a:xfrm>
            <a:off x="863550" y="2926472"/>
            <a:ext cx="7439126" cy="572078"/>
          </a:xfrm>
          <a:prstGeom prst="rect">
            <a:avLst/>
          </a:prstGeom>
          <a:noFill/>
          <a:ln>
            <a:noFill/>
          </a:ln>
        </p:spPr>
      </p:pic>
      <p:pic>
        <p:nvPicPr>
          <p:cNvPr id="155" name="Google Shape;155;p17"/>
          <p:cNvPicPr preferRelativeResize="0"/>
          <p:nvPr/>
        </p:nvPicPr>
        <p:blipFill rotWithShape="1">
          <a:blip r:embed="rId3">
            <a:alphaModFix/>
          </a:blip>
          <a:srcRect t="3678" b="3669"/>
          <a:stretch/>
        </p:blipFill>
        <p:spPr>
          <a:xfrm>
            <a:off x="863550" y="1989425"/>
            <a:ext cx="7439126" cy="572078"/>
          </a:xfrm>
          <a:prstGeom prst="rect">
            <a:avLst/>
          </a:prstGeom>
          <a:noFill/>
          <a:ln>
            <a:noFill/>
          </a:ln>
        </p:spPr>
      </p:pic>
      <p:pic>
        <p:nvPicPr>
          <p:cNvPr id="156" name="Google Shape;156;p17"/>
          <p:cNvPicPr preferRelativeResize="0"/>
          <p:nvPr/>
        </p:nvPicPr>
        <p:blipFill rotWithShape="1">
          <a:blip r:embed="rId4">
            <a:alphaModFix/>
          </a:blip>
          <a:srcRect l="74623"/>
          <a:stretch/>
        </p:blipFill>
        <p:spPr>
          <a:xfrm>
            <a:off x="863550" y="1954586"/>
            <a:ext cx="145900" cy="645874"/>
          </a:xfrm>
          <a:prstGeom prst="rect">
            <a:avLst/>
          </a:prstGeom>
          <a:noFill/>
          <a:ln>
            <a:noFill/>
          </a:ln>
        </p:spPr>
      </p:pic>
      <p:cxnSp>
        <p:nvCxnSpPr>
          <p:cNvPr id="157" name="Google Shape;157;p17"/>
          <p:cNvCxnSpPr>
            <a:endCxn id="158" idx="2"/>
          </p:cNvCxnSpPr>
          <p:nvPr/>
        </p:nvCxnSpPr>
        <p:spPr>
          <a:xfrm flipH="1">
            <a:off x="645063" y="2017282"/>
            <a:ext cx="2700" cy="1480500"/>
          </a:xfrm>
          <a:prstGeom prst="straightConnector1">
            <a:avLst/>
          </a:prstGeom>
          <a:noFill/>
          <a:ln w="38100" cap="flat" cmpd="sng">
            <a:solidFill>
              <a:srgbClr val="282828"/>
            </a:solidFill>
            <a:prstDash val="solid"/>
            <a:round/>
            <a:headEnd type="none" w="med" len="med"/>
            <a:tailEnd type="none" w="med" len="med"/>
          </a:ln>
        </p:spPr>
      </p:cxnSp>
      <p:pic>
        <p:nvPicPr>
          <p:cNvPr id="159" name="Google Shape;159;p17"/>
          <p:cNvPicPr preferRelativeResize="0"/>
          <p:nvPr/>
        </p:nvPicPr>
        <p:blipFill>
          <a:blip r:embed="rId5">
            <a:alphaModFix/>
          </a:blip>
          <a:stretch>
            <a:fillRect/>
          </a:stretch>
        </p:blipFill>
        <p:spPr>
          <a:xfrm>
            <a:off x="363482" y="1993619"/>
            <a:ext cx="563185" cy="572092"/>
          </a:xfrm>
          <a:prstGeom prst="rect">
            <a:avLst/>
          </a:prstGeom>
          <a:noFill/>
          <a:ln>
            <a:noFill/>
          </a:ln>
        </p:spPr>
      </p:pic>
      <p:sp>
        <p:nvSpPr>
          <p:cNvPr id="160" name="Google Shape;160;p17"/>
          <p:cNvSpPr txBox="1">
            <a:spLocks noGrp="1"/>
          </p:cNvSpPr>
          <p:nvPr>
            <p:ph type="title"/>
          </p:nvPr>
        </p:nvSpPr>
        <p:spPr>
          <a:xfrm>
            <a:off x="1225225" y="2090813"/>
            <a:ext cx="6852300" cy="3693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61" name="Google Shape;161;p17"/>
          <p:cNvSpPr txBox="1">
            <a:spLocks noGrp="1"/>
          </p:cNvSpPr>
          <p:nvPr>
            <p:ph type="title" idx="2"/>
          </p:nvPr>
        </p:nvSpPr>
        <p:spPr>
          <a:xfrm>
            <a:off x="1225225" y="3027088"/>
            <a:ext cx="6852300" cy="3693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pic>
        <p:nvPicPr>
          <p:cNvPr id="158" name="Google Shape;158;p17"/>
          <p:cNvPicPr preferRelativeResize="0"/>
          <p:nvPr/>
        </p:nvPicPr>
        <p:blipFill>
          <a:blip r:embed="rId6">
            <a:alphaModFix/>
          </a:blip>
          <a:stretch>
            <a:fillRect/>
          </a:stretch>
        </p:blipFill>
        <p:spPr>
          <a:xfrm>
            <a:off x="363340" y="2925705"/>
            <a:ext cx="563446" cy="572077"/>
          </a:xfrm>
          <a:prstGeom prst="rect">
            <a:avLst/>
          </a:prstGeom>
          <a:noFill/>
          <a:ln>
            <a:noFill/>
          </a:ln>
        </p:spPr>
      </p:pic>
      <p:pic>
        <p:nvPicPr>
          <p:cNvPr id="162" name="Google Shape;162;p17"/>
          <p:cNvPicPr preferRelativeResize="0"/>
          <p:nvPr/>
        </p:nvPicPr>
        <p:blipFill rotWithShape="1">
          <a:blip r:embed="rId7">
            <a:alphaModFix/>
          </a:blip>
          <a:srcRect t="1699" b="1709"/>
          <a:stretch/>
        </p:blipFill>
        <p:spPr>
          <a:xfrm>
            <a:off x="-12" y="481650"/>
            <a:ext cx="9151202" cy="116709"/>
          </a:xfrm>
          <a:prstGeom prst="rect">
            <a:avLst/>
          </a:prstGeom>
          <a:noFill/>
          <a:ln>
            <a:noFill/>
          </a:ln>
        </p:spPr>
      </p:pic>
      <p:sp>
        <p:nvSpPr>
          <p:cNvPr id="163" name="Google Shape;163;p17"/>
          <p:cNvSpPr txBox="1"/>
          <p:nvPr/>
        </p:nvSpPr>
        <p:spPr>
          <a:xfrm>
            <a:off x="324000" y="112500"/>
            <a:ext cx="2304900" cy="3078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000" b="1">
                <a:solidFill>
                  <a:schemeClr val="dk1"/>
                </a:solidFill>
                <a:latin typeface="Lexend"/>
                <a:ea typeface="Lexend"/>
                <a:cs typeface="Lexend"/>
                <a:sym typeface="Lexend"/>
              </a:rPr>
              <a:t>Lesson outline</a:t>
            </a:r>
            <a:endParaRPr sz="2000" b="1">
              <a:solidFill>
                <a:schemeClr val="dk1"/>
              </a:solidFill>
              <a:latin typeface="Lexend"/>
              <a:ea typeface="Lexend"/>
              <a:cs typeface="Lexend"/>
              <a:sym typeface="Lexend"/>
            </a:endParaRPr>
          </a:p>
        </p:txBody>
      </p:sp>
      <p:sp>
        <p:nvSpPr>
          <p:cNvPr id="164" name="Google Shape;164;p17"/>
          <p:cNvSpPr txBox="1">
            <a:spLocks noGrp="1"/>
          </p:cNvSpPr>
          <p:nvPr>
            <p:ph type="title" idx="3"/>
          </p:nvPr>
        </p:nvSpPr>
        <p:spPr>
          <a:xfrm>
            <a:off x="324000" y="657600"/>
            <a:ext cx="5741400" cy="615600"/>
          </a:xfrm>
          <a:prstGeom prst="rect">
            <a:avLst/>
          </a:prstGeom>
        </p:spPr>
        <p:txBody>
          <a:bodyPr spcFirstLastPara="1" wrap="square" lIns="0" tIns="0" rIns="0" bIns="0" anchor="t" anchorCtr="0">
            <a:noAutofit/>
          </a:bodyPr>
          <a:lstStyle>
            <a:lvl1pPr lvl="0" rtl="0">
              <a:spcBef>
                <a:spcPts val="0"/>
              </a:spcBef>
              <a:spcAft>
                <a:spcPts val="0"/>
              </a:spcAft>
              <a:buSzPts val="1800"/>
              <a:buFont typeface="Lexend"/>
              <a:buNone/>
              <a:defRPr sz="1800" b="0">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9.3 Lesson outline (3)">
  <p:cSld name="CUSTOM_3_2">
    <p:spTree>
      <p:nvGrpSpPr>
        <p:cNvPr id="1" name="Shape 165"/>
        <p:cNvGrpSpPr/>
        <p:nvPr/>
      </p:nvGrpSpPr>
      <p:grpSpPr>
        <a:xfrm>
          <a:off x="0" y="0"/>
          <a:ext cx="0" cy="0"/>
          <a:chOff x="0" y="0"/>
          <a:chExt cx="0" cy="0"/>
        </a:xfrm>
      </p:grpSpPr>
      <p:pic>
        <p:nvPicPr>
          <p:cNvPr id="166" name="Google Shape;166;p18"/>
          <p:cNvPicPr preferRelativeResize="0"/>
          <p:nvPr/>
        </p:nvPicPr>
        <p:blipFill rotWithShape="1">
          <a:blip r:embed="rId2">
            <a:alphaModFix/>
          </a:blip>
          <a:srcRect t="4429" b="4438"/>
          <a:stretch/>
        </p:blipFill>
        <p:spPr>
          <a:xfrm>
            <a:off x="863550" y="3642223"/>
            <a:ext cx="7439125" cy="563227"/>
          </a:xfrm>
          <a:prstGeom prst="rect">
            <a:avLst/>
          </a:prstGeom>
          <a:noFill/>
          <a:ln>
            <a:noFill/>
          </a:ln>
        </p:spPr>
      </p:pic>
      <p:pic>
        <p:nvPicPr>
          <p:cNvPr id="167" name="Google Shape;167;p18"/>
          <p:cNvPicPr preferRelativeResize="0"/>
          <p:nvPr/>
        </p:nvPicPr>
        <p:blipFill rotWithShape="1">
          <a:blip r:embed="rId3">
            <a:alphaModFix/>
          </a:blip>
          <a:srcRect l="74623"/>
          <a:stretch/>
        </p:blipFill>
        <p:spPr>
          <a:xfrm>
            <a:off x="863550" y="3600900"/>
            <a:ext cx="145900" cy="645874"/>
          </a:xfrm>
          <a:prstGeom prst="rect">
            <a:avLst/>
          </a:prstGeom>
          <a:noFill/>
          <a:ln>
            <a:noFill/>
          </a:ln>
        </p:spPr>
      </p:pic>
      <p:pic>
        <p:nvPicPr>
          <p:cNvPr id="168" name="Google Shape;168;p18"/>
          <p:cNvPicPr preferRelativeResize="0"/>
          <p:nvPr/>
        </p:nvPicPr>
        <p:blipFill rotWithShape="1">
          <a:blip r:embed="rId4">
            <a:alphaModFix/>
          </a:blip>
          <a:srcRect t="3678" b="3669"/>
          <a:stretch/>
        </p:blipFill>
        <p:spPr>
          <a:xfrm>
            <a:off x="863550" y="2704186"/>
            <a:ext cx="7439126" cy="572074"/>
          </a:xfrm>
          <a:prstGeom prst="rect">
            <a:avLst/>
          </a:prstGeom>
          <a:noFill/>
          <a:ln>
            <a:noFill/>
          </a:ln>
        </p:spPr>
      </p:pic>
      <p:pic>
        <p:nvPicPr>
          <p:cNvPr id="169" name="Google Shape;169;p18"/>
          <p:cNvPicPr preferRelativeResize="0"/>
          <p:nvPr/>
        </p:nvPicPr>
        <p:blipFill rotWithShape="1">
          <a:blip r:embed="rId3">
            <a:alphaModFix/>
          </a:blip>
          <a:srcRect l="74623"/>
          <a:stretch/>
        </p:blipFill>
        <p:spPr>
          <a:xfrm>
            <a:off x="863550" y="2677988"/>
            <a:ext cx="145900" cy="645874"/>
          </a:xfrm>
          <a:prstGeom prst="rect">
            <a:avLst/>
          </a:prstGeom>
          <a:noFill/>
          <a:ln>
            <a:noFill/>
          </a:ln>
        </p:spPr>
      </p:pic>
      <p:pic>
        <p:nvPicPr>
          <p:cNvPr id="170" name="Google Shape;170;p18"/>
          <p:cNvPicPr preferRelativeResize="0"/>
          <p:nvPr/>
        </p:nvPicPr>
        <p:blipFill rotWithShape="1">
          <a:blip r:embed="rId5">
            <a:alphaModFix/>
          </a:blip>
          <a:srcRect t="3678" b="3669"/>
          <a:stretch/>
        </p:blipFill>
        <p:spPr>
          <a:xfrm>
            <a:off x="863550" y="1678325"/>
            <a:ext cx="7439126" cy="572074"/>
          </a:xfrm>
          <a:prstGeom prst="rect">
            <a:avLst/>
          </a:prstGeom>
          <a:noFill/>
          <a:ln>
            <a:noFill/>
          </a:ln>
        </p:spPr>
      </p:pic>
      <p:pic>
        <p:nvPicPr>
          <p:cNvPr id="171" name="Google Shape;171;p18"/>
          <p:cNvPicPr preferRelativeResize="0"/>
          <p:nvPr/>
        </p:nvPicPr>
        <p:blipFill rotWithShape="1">
          <a:blip r:embed="rId3">
            <a:alphaModFix/>
          </a:blip>
          <a:srcRect l="74623"/>
          <a:stretch/>
        </p:blipFill>
        <p:spPr>
          <a:xfrm>
            <a:off x="863550" y="1643475"/>
            <a:ext cx="145900" cy="645874"/>
          </a:xfrm>
          <a:prstGeom prst="rect">
            <a:avLst/>
          </a:prstGeom>
          <a:noFill/>
          <a:ln>
            <a:noFill/>
          </a:ln>
        </p:spPr>
      </p:pic>
      <p:cxnSp>
        <p:nvCxnSpPr>
          <p:cNvPr id="172" name="Google Shape;172;p18"/>
          <p:cNvCxnSpPr>
            <a:endCxn id="173" idx="2"/>
          </p:cNvCxnSpPr>
          <p:nvPr/>
        </p:nvCxnSpPr>
        <p:spPr>
          <a:xfrm>
            <a:off x="647802" y="1841898"/>
            <a:ext cx="0" cy="2366400"/>
          </a:xfrm>
          <a:prstGeom prst="straightConnector1">
            <a:avLst/>
          </a:prstGeom>
          <a:noFill/>
          <a:ln w="38100" cap="flat" cmpd="sng">
            <a:solidFill>
              <a:srgbClr val="282828"/>
            </a:solidFill>
            <a:prstDash val="solid"/>
            <a:round/>
            <a:headEnd type="none" w="med" len="med"/>
            <a:tailEnd type="none" w="med" len="med"/>
          </a:ln>
        </p:spPr>
      </p:cxnSp>
      <p:pic>
        <p:nvPicPr>
          <p:cNvPr id="173" name="Google Shape;173;p18"/>
          <p:cNvPicPr preferRelativeResize="0"/>
          <p:nvPr/>
        </p:nvPicPr>
        <p:blipFill>
          <a:blip r:embed="rId6">
            <a:alphaModFix/>
          </a:blip>
          <a:stretch>
            <a:fillRect/>
          </a:stretch>
        </p:blipFill>
        <p:spPr>
          <a:xfrm>
            <a:off x="366079" y="3636220"/>
            <a:ext cx="563446" cy="572077"/>
          </a:xfrm>
          <a:prstGeom prst="rect">
            <a:avLst/>
          </a:prstGeom>
          <a:noFill/>
          <a:ln>
            <a:noFill/>
          </a:ln>
        </p:spPr>
      </p:pic>
      <p:pic>
        <p:nvPicPr>
          <p:cNvPr id="174" name="Google Shape;174;p18"/>
          <p:cNvPicPr preferRelativeResize="0"/>
          <p:nvPr/>
        </p:nvPicPr>
        <p:blipFill>
          <a:blip r:embed="rId7">
            <a:alphaModFix/>
          </a:blip>
          <a:stretch>
            <a:fillRect/>
          </a:stretch>
        </p:blipFill>
        <p:spPr>
          <a:xfrm>
            <a:off x="363482" y="1682508"/>
            <a:ext cx="563185" cy="572092"/>
          </a:xfrm>
          <a:prstGeom prst="rect">
            <a:avLst/>
          </a:prstGeom>
          <a:noFill/>
          <a:ln>
            <a:noFill/>
          </a:ln>
        </p:spPr>
      </p:pic>
      <p:sp>
        <p:nvSpPr>
          <p:cNvPr id="175" name="Google Shape;175;p18"/>
          <p:cNvSpPr txBox="1">
            <a:spLocks noGrp="1"/>
          </p:cNvSpPr>
          <p:nvPr>
            <p:ph type="title"/>
          </p:nvPr>
        </p:nvSpPr>
        <p:spPr>
          <a:xfrm>
            <a:off x="1225200" y="1779713"/>
            <a:ext cx="6850800" cy="3693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76" name="Google Shape;176;p18"/>
          <p:cNvSpPr txBox="1">
            <a:spLocks noGrp="1"/>
          </p:cNvSpPr>
          <p:nvPr>
            <p:ph type="title" idx="2"/>
          </p:nvPr>
        </p:nvSpPr>
        <p:spPr>
          <a:xfrm>
            <a:off x="1225200" y="2804800"/>
            <a:ext cx="6850800" cy="3693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77" name="Google Shape;177;p18"/>
          <p:cNvSpPr txBox="1">
            <a:spLocks noGrp="1"/>
          </p:cNvSpPr>
          <p:nvPr>
            <p:ph type="title" idx="3"/>
          </p:nvPr>
        </p:nvSpPr>
        <p:spPr>
          <a:xfrm>
            <a:off x="1225200" y="3739189"/>
            <a:ext cx="6850800" cy="3693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pic>
        <p:nvPicPr>
          <p:cNvPr id="178" name="Google Shape;178;p18"/>
          <p:cNvPicPr preferRelativeResize="0"/>
          <p:nvPr/>
        </p:nvPicPr>
        <p:blipFill>
          <a:blip r:embed="rId8">
            <a:alphaModFix/>
          </a:blip>
          <a:stretch>
            <a:fillRect/>
          </a:stretch>
        </p:blipFill>
        <p:spPr>
          <a:xfrm>
            <a:off x="363340" y="2703416"/>
            <a:ext cx="563446" cy="572077"/>
          </a:xfrm>
          <a:prstGeom prst="rect">
            <a:avLst/>
          </a:prstGeom>
          <a:noFill/>
          <a:ln>
            <a:noFill/>
          </a:ln>
        </p:spPr>
      </p:pic>
      <p:sp>
        <p:nvSpPr>
          <p:cNvPr id="179" name="Google Shape;179;p18"/>
          <p:cNvSpPr/>
          <p:nvPr/>
        </p:nvSpPr>
        <p:spPr>
          <a:xfrm>
            <a:off x="0" y="0"/>
            <a:ext cx="9144300" cy="4857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80" name="Google Shape;180;p18"/>
          <p:cNvPicPr preferRelativeResize="0"/>
          <p:nvPr/>
        </p:nvPicPr>
        <p:blipFill rotWithShape="1">
          <a:blip r:embed="rId9">
            <a:alphaModFix/>
          </a:blip>
          <a:srcRect t="1699" b="1709"/>
          <a:stretch/>
        </p:blipFill>
        <p:spPr>
          <a:xfrm>
            <a:off x="-12" y="481650"/>
            <a:ext cx="9151202" cy="116709"/>
          </a:xfrm>
          <a:prstGeom prst="rect">
            <a:avLst/>
          </a:prstGeom>
          <a:noFill/>
          <a:ln>
            <a:noFill/>
          </a:ln>
        </p:spPr>
      </p:pic>
      <p:sp>
        <p:nvSpPr>
          <p:cNvPr id="181" name="Google Shape;181;p18"/>
          <p:cNvSpPr txBox="1"/>
          <p:nvPr/>
        </p:nvSpPr>
        <p:spPr>
          <a:xfrm>
            <a:off x="324000" y="112500"/>
            <a:ext cx="2304900" cy="3078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000" b="1">
                <a:solidFill>
                  <a:schemeClr val="dk1"/>
                </a:solidFill>
                <a:latin typeface="Lexend"/>
                <a:ea typeface="Lexend"/>
                <a:cs typeface="Lexend"/>
                <a:sym typeface="Lexend"/>
              </a:rPr>
              <a:t>Lesson outline</a:t>
            </a:r>
            <a:endParaRPr sz="2000" b="1">
              <a:solidFill>
                <a:schemeClr val="dk1"/>
              </a:solidFill>
              <a:latin typeface="Lexend"/>
              <a:ea typeface="Lexend"/>
              <a:cs typeface="Lexend"/>
              <a:sym typeface="Lexend"/>
            </a:endParaRPr>
          </a:p>
        </p:txBody>
      </p:sp>
      <p:sp>
        <p:nvSpPr>
          <p:cNvPr id="182" name="Google Shape;182;p18"/>
          <p:cNvSpPr txBox="1">
            <a:spLocks noGrp="1"/>
          </p:cNvSpPr>
          <p:nvPr>
            <p:ph type="title" idx="4"/>
          </p:nvPr>
        </p:nvSpPr>
        <p:spPr>
          <a:xfrm>
            <a:off x="324000" y="657600"/>
            <a:ext cx="5741400" cy="615600"/>
          </a:xfrm>
          <a:prstGeom prst="rect">
            <a:avLst/>
          </a:prstGeom>
        </p:spPr>
        <p:txBody>
          <a:bodyPr spcFirstLastPara="1" wrap="square" lIns="0" tIns="0" rIns="0" bIns="0" anchor="t" anchorCtr="0">
            <a:noAutofit/>
          </a:bodyPr>
          <a:lstStyle>
            <a:lvl1pPr lvl="0" rtl="0">
              <a:spcBef>
                <a:spcPts val="0"/>
              </a:spcBef>
              <a:spcAft>
                <a:spcPts val="0"/>
              </a:spcAft>
              <a:buSzPts val="1800"/>
              <a:buFont typeface="Lexend"/>
              <a:buNone/>
              <a:defRPr sz="1800" b="0">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9.3 Lesson outline (4)">
  <p:cSld name="CUSTOM_4">
    <p:spTree>
      <p:nvGrpSpPr>
        <p:cNvPr id="1" name="Shape 183"/>
        <p:cNvGrpSpPr/>
        <p:nvPr/>
      </p:nvGrpSpPr>
      <p:grpSpPr>
        <a:xfrm>
          <a:off x="0" y="0"/>
          <a:ext cx="0" cy="0"/>
          <a:chOff x="0" y="0"/>
          <a:chExt cx="0" cy="0"/>
        </a:xfrm>
      </p:grpSpPr>
      <p:pic>
        <p:nvPicPr>
          <p:cNvPr id="184" name="Google Shape;184;p19"/>
          <p:cNvPicPr preferRelativeResize="0"/>
          <p:nvPr/>
        </p:nvPicPr>
        <p:blipFill rotWithShape="1">
          <a:blip r:embed="rId2">
            <a:alphaModFix/>
          </a:blip>
          <a:srcRect t="4429" b="4438"/>
          <a:stretch/>
        </p:blipFill>
        <p:spPr>
          <a:xfrm>
            <a:off x="863550" y="3146932"/>
            <a:ext cx="7439125" cy="563230"/>
          </a:xfrm>
          <a:prstGeom prst="rect">
            <a:avLst/>
          </a:prstGeom>
          <a:noFill/>
          <a:ln>
            <a:noFill/>
          </a:ln>
        </p:spPr>
      </p:pic>
      <p:pic>
        <p:nvPicPr>
          <p:cNvPr id="185" name="Google Shape;185;p19"/>
          <p:cNvPicPr preferRelativeResize="0"/>
          <p:nvPr/>
        </p:nvPicPr>
        <p:blipFill rotWithShape="1">
          <a:blip r:embed="rId3">
            <a:alphaModFix/>
          </a:blip>
          <a:srcRect l="74623"/>
          <a:stretch/>
        </p:blipFill>
        <p:spPr>
          <a:xfrm>
            <a:off x="863550" y="3105610"/>
            <a:ext cx="145900" cy="645874"/>
          </a:xfrm>
          <a:prstGeom prst="rect">
            <a:avLst/>
          </a:prstGeom>
          <a:noFill/>
          <a:ln>
            <a:noFill/>
          </a:ln>
        </p:spPr>
      </p:pic>
      <p:pic>
        <p:nvPicPr>
          <p:cNvPr id="186" name="Google Shape;186;p19"/>
          <p:cNvPicPr preferRelativeResize="0"/>
          <p:nvPr/>
        </p:nvPicPr>
        <p:blipFill rotWithShape="1">
          <a:blip r:embed="rId4">
            <a:alphaModFix/>
          </a:blip>
          <a:srcRect t="4387" b="4396"/>
          <a:stretch/>
        </p:blipFill>
        <p:spPr>
          <a:xfrm>
            <a:off x="863550" y="3971358"/>
            <a:ext cx="7439126" cy="563217"/>
          </a:xfrm>
          <a:prstGeom prst="rect">
            <a:avLst/>
          </a:prstGeom>
          <a:noFill/>
          <a:ln>
            <a:noFill/>
          </a:ln>
        </p:spPr>
      </p:pic>
      <p:pic>
        <p:nvPicPr>
          <p:cNvPr id="187" name="Google Shape;187;p19"/>
          <p:cNvPicPr preferRelativeResize="0"/>
          <p:nvPr/>
        </p:nvPicPr>
        <p:blipFill rotWithShape="1">
          <a:blip r:embed="rId3">
            <a:alphaModFix/>
          </a:blip>
          <a:srcRect l="74623"/>
          <a:stretch/>
        </p:blipFill>
        <p:spPr>
          <a:xfrm>
            <a:off x="863550" y="3939648"/>
            <a:ext cx="145900" cy="645874"/>
          </a:xfrm>
          <a:prstGeom prst="rect">
            <a:avLst/>
          </a:prstGeom>
          <a:noFill/>
          <a:ln>
            <a:noFill/>
          </a:ln>
        </p:spPr>
      </p:pic>
      <p:pic>
        <p:nvPicPr>
          <p:cNvPr id="188" name="Google Shape;188;p19"/>
          <p:cNvPicPr preferRelativeResize="0"/>
          <p:nvPr/>
        </p:nvPicPr>
        <p:blipFill rotWithShape="1">
          <a:blip r:embed="rId5">
            <a:alphaModFix/>
          </a:blip>
          <a:srcRect t="3678" b="3669"/>
          <a:stretch/>
        </p:blipFill>
        <p:spPr>
          <a:xfrm>
            <a:off x="863550" y="2292191"/>
            <a:ext cx="7439126" cy="572077"/>
          </a:xfrm>
          <a:prstGeom prst="rect">
            <a:avLst/>
          </a:prstGeom>
          <a:noFill/>
          <a:ln>
            <a:noFill/>
          </a:ln>
        </p:spPr>
      </p:pic>
      <p:pic>
        <p:nvPicPr>
          <p:cNvPr id="189" name="Google Shape;189;p19"/>
          <p:cNvPicPr preferRelativeResize="0"/>
          <p:nvPr/>
        </p:nvPicPr>
        <p:blipFill rotWithShape="1">
          <a:blip r:embed="rId3">
            <a:alphaModFix/>
          </a:blip>
          <a:srcRect l="74623"/>
          <a:stretch/>
        </p:blipFill>
        <p:spPr>
          <a:xfrm>
            <a:off x="863550" y="2265998"/>
            <a:ext cx="145900" cy="645874"/>
          </a:xfrm>
          <a:prstGeom prst="rect">
            <a:avLst/>
          </a:prstGeom>
          <a:noFill/>
          <a:ln>
            <a:noFill/>
          </a:ln>
        </p:spPr>
      </p:pic>
      <p:pic>
        <p:nvPicPr>
          <p:cNvPr id="190" name="Google Shape;190;p19"/>
          <p:cNvPicPr preferRelativeResize="0"/>
          <p:nvPr/>
        </p:nvPicPr>
        <p:blipFill rotWithShape="1">
          <a:blip r:embed="rId6">
            <a:alphaModFix/>
          </a:blip>
          <a:srcRect t="3678" b="3669"/>
          <a:stretch/>
        </p:blipFill>
        <p:spPr>
          <a:xfrm>
            <a:off x="863550" y="1457950"/>
            <a:ext cx="7439126" cy="572077"/>
          </a:xfrm>
          <a:prstGeom prst="rect">
            <a:avLst/>
          </a:prstGeom>
          <a:noFill/>
          <a:ln>
            <a:noFill/>
          </a:ln>
        </p:spPr>
      </p:pic>
      <p:pic>
        <p:nvPicPr>
          <p:cNvPr id="191" name="Google Shape;191;p19"/>
          <p:cNvPicPr preferRelativeResize="0"/>
          <p:nvPr/>
        </p:nvPicPr>
        <p:blipFill rotWithShape="1">
          <a:blip r:embed="rId3">
            <a:alphaModFix/>
          </a:blip>
          <a:srcRect l="74623"/>
          <a:stretch/>
        </p:blipFill>
        <p:spPr>
          <a:xfrm>
            <a:off x="863550" y="1423110"/>
            <a:ext cx="145900" cy="645874"/>
          </a:xfrm>
          <a:prstGeom prst="rect">
            <a:avLst/>
          </a:prstGeom>
          <a:noFill/>
          <a:ln>
            <a:noFill/>
          </a:ln>
        </p:spPr>
      </p:pic>
      <p:cxnSp>
        <p:nvCxnSpPr>
          <p:cNvPr id="192" name="Google Shape;192;p19"/>
          <p:cNvCxnSpPr/>
          <p:nvPr/>
        </p:nvCxnSpPr>
        <p:spPr>
          <a:xfrm>
            <a:off x="647802" y="1725234"/>
            <a:ext cx="600" cy="2679900"/>
          </a:xfrm>
          <a:prstGeom prst="straightConnector1">
            <a:avLst/>
          </a:prstGeom>
          <a:noFill/>
          <a:ln w="38100" cap="flat" cmpd="sng">
            <a:solidFill>
              <a:srgbClr val="282828"/>
            </a:solidFill>
            <a:prstDash val="solid"/>
            <a:round/>
            <a:headEnd type="none" w="med" len="med"/>
            <a:tailEnd type="none" w="med" len="med"/>
          </a:ln>
        </p:spPr>
      </p:cxnSp>
      <p:pic>
        <p:nvPicPr>
          <p:cNvPr id="193" name="Google Shape;193;p19"/>
          <p:cNvPicPr preferRelativeResize="0"/>
          <p:nvPr/>
        </p:nvPicPr>
        <p:blipFill>
          <a:blip r:embed="rId7">
            <a:alphaModFix/>
          </a:blip>
          <a:stretch>
            <a:fillRect/>
          </a:stretch>
        </p:blipFill>
        <p:spPr>
          <a:xfrm>
            <a:off x="366079" y="3134650"/>
            <a:ext cx="563446" cy="572077"/>
          </a:xfrm>
          <a:prstGeom prst="rect">
            <a:avLst/>
          </a:prstGeom>
          <a:noFill/>
          <a:ln>
            <a:noFill/>
          </a:ln>
        </p:spPr>
      </p:pic>
      <p:pic>
        <p:nvPicPr>
          <p:cNvPr id="194" name="Google Shape;194;p19"/>
          <p:cNvPicPr preferRelativeResize="0"/>
          <p:nvPr/>
        </p:nvPicPr>
        <p:blipFill>
          <a:blip r:embed="rId8">
            <a:alphaModFix/>
          </a:blip>
          <a:stretch>
            <a:fillRect/>
          </a:stretch>
        </p:blipFill>
        <p:spPr>
          <a:xfrm>
            <a:off x="363357" y="1462166"/>
            <a:ext cx="563185" cy="572092"/>
          </a:xfrm>
          <a:prstGeom prst="rect">
            <a:avLst/>
          </a:prstGeom>
          <a:noFill/>
          <a:ln>
            <a:noFill/>
          </a:ln>
        </p:spPr>
      </p:pic>
      <p:pic>
        <p:nvPicPr>
          <p:cNvPr id="195" name="Google Shape;195;p19"/>
          <p:cNvPicPr preferRelativeResize="0"/>
          <p:nvPr/>
        </p:nvPicPr>
        <p:blipFill>
          <a:blip r:embed="rId9">
            <a:alphaModFix/>
          </a:blip>
          <a:stretch>
            <a:fillRect/>
          </a:stretch>
        </p:blipFill>
        <p:spPr>
          <a:xfrm>
            <a:off x="363340" y="2287588"/>
            <a:ext cx="563446" cy="572077"/>
          </a:xfrm>
          <a:prstGeom prst="rect">
            <a:avLst/>
          </a:prstGeom>
          <a:noFill/>
          <a:ln>
            <a:noFill/>
          </a:ln>
        </p:spPr>
      </p:pic>
      <p:sp>
        <p:nvSpPr>
          <p:cNvPr id="196" name="Google Shape;196;p19"/>
          <p:cNvSpPr txBox="1">
            <a:spLocks noGrp="1"/>
          </p:cNvSpPr>
          <p:nvPr>
            <p:ph type="title"/>
          </p:nvPr>
        </p:nvSpPr>
        <p:spPr>
          <a:xfrm>
            <a:off x="1224600" y="1466663"/>
            <a:ext cx="6850800" cy="5631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97" name="Google Shape;197;p19"/>
          <p:cNvSpPr txBox="1">
            <a:spLocks noGrp="1"/>
          </p:cNvSpPr>
          <p:nvPr>
            <p:ph type="title" idx="2"/>
          </p:nvPr>
        </p:nvSpPr>
        <p:spPr>
          <a:xfrm>
            <a:off x="1224600" y="2285700"/>
            <a:ext cx="6850800" cy="5721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98" name="Google Shape;198;p19"/>
          <p:cNvSpPr txBox="1">
            <a:spLocks noGrp="1"/>
          </p:cNvSpPr>
          <p:nvPr>
            <p:ph type="title" idx="3"/>
          </p:nvPr>
        </p:nvSpPr>
        <p:spPr>
          <a:xfrm>
            <a:off x="1224600" y="3160338"/>
            <a:ext cx="6850800" cy="5364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99" name="Google Shape;199;p19"/>
          <p:cNvSpPr txBox="1">
            <a:spLocks noGrp="1"/>
          </p:cNvSpPr>
          <p:nvPr>
            <p:ph type="title" idx="4"/>
          </p:nvPr>
        </p:nvSpPr>
        <p:spPr>
          <a:xfrm>
            <a:off x="1224600" y="3971414"/>
            <a:ext cx="6850800" cy="5631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pic>
        <p:nvPicPr>
          <p:cNvPr id="200" name="Google Shape;200;p19"/>
          <p:cNvPicPr preferRelativeResize="0"/>
          <p:nvPr/>
        </p:nvPicPr>
        <p:blipFill>
          <a:blip r:embed="rId10">
            <a:alphaModFix/>
          </a:blip>
          <a:stretch>
            <a:fillRect/>
          </a:stretch>
        </p:blipFill>
        <p:spPr>
          <a:xfrm>
            <a:off x="363341" y="3969363"/>
            <a:ext cx="563446" cy="572077"/>
          </a:xfrm>
          <a:prstGeom prst="rect">
            <a:avLst/>
          </a:prstGeom>
          <a:noFill/>
          <a:ln>
            <a:noFill/>
          </a:ln>
        </p:spPr>
      </p:pic>
      <p:sp>
        <p:nvSpPr>
          <p:cNvPr id="201" name="Google Shape;201;p19"/>
          <p:cNvSpPr/>
          <p:nvPr/>
        </p:nvSpPr>
        <p:spPr>
          <a:xfrm>
            <a:off x="0" y="0"/>
            <a:ext cx="9144300" cy="4857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02" name="Google Shape;202;p19"/>
          <p:cNvPicPr preferRelativeResize="0"/>
          <p:nvPr/>
        </p:nvPicPr>
        <p:blipFill rotWithShape="1">
          <a:blip r:embed="rId11">
            <a:alphaModFix/>
          </a:blip>
          <a:srcRect t="1699" b="1709"/>
          <a:stretch/>
        </p:blipFill>
        <p:spPr>
          <a:xfrm>
            <a:off x="-12" y="481650"/>
            <a:ext cx="9151202" cy="116709"/>
          </a:xfrm>
          <a:prstGeom prst="rect">
            <a:avLst/>
          </a:prstGeom>
          <a:noFill/>
          <a:ln>
            <a:noFill/>
          </a:ln>
        </p:spPr>
      </p:pic>
      <p:sp>
        <p:nvSpPr>
          <p:cNvPr id="203" name="Google Shape;203;p19"/>
          <p:cNvSpPr txBox="1"/>
          <p:nvPr/>
        </p:nvSpPr>
        <p:spPr>
          <a:xfrm>
            <a:off x="324000" y="112500"/>
            <a:ext cx="2304900" cy="3078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000" b="1">
                <a:solidFill>
                  <a:schemeClr val="dk1"/>
                </a:solidFill>
                <a:latin typeface="Lexend"/>
                <a:ea typeface="Lexend"/>
                <a:cs typeface="Lexend"/>
                <a:sym typeface="Lexend"/>
              </a:rPr>
              <a:t>Lesson outline</a:t>
            </a:r>
            <a:endParaRPr sz="2000" b="1">
              <a:solidFill>
                <a:schemeClr val="dk1"/>
              </a:solidFill>
              <a:latin typeface="Lexend"/>
              <a:ea typeface="Lexend"/>
              <a:cs typeface="Lexend"/>
              <a:sym typeface="Lexend"/>
            </a:endParaRPr>
          </a:p>
        </p:txBody>
      </p:sp>
      <p:sp>
        <p:nvSpPr>
          <p:cNvPr id="204" name="Google Shape;204;p19"/>
          <p:cNvSpPr txBox="1">
            <a:spLocks noGrp="1"/>
          </p:cNvSpPr>
          <p:nvPr>
            <p:ph type="title" idx="5"/>
          </p:nvPr>
        </p:nvSpPr>
        <p:spPr>
          <a:xfrm>
            <a:off x="324000" y="657600"/>
            <a:ext cx="5741400" cy="615600"/>
          </a:xfrm>
          <a:prstGeom prst="rect">
            <a:avLst/>
          </a:prstGeom>
        </p:spPr>
        <p:txBody>
          <a:bodyPr spcFirstLastPara="1" wrap="square" lIns="0" tIns="0" rIns="0" bIns="0" anchor="t" anchorCtr="0">
            <a:noAutofit/>
          </a:bodyPr>
          <a:lstStyle>
            <a:lvl1pPr lvl="0" rtl="0">
              <a:spcBef>
                <a:spcPts val="0"/>
              </a:spcBef>
              <a:spcAft>
                <a:spcPts val="0"/>
              </a:spcAft>
              <a:buSzPts val="1800"/>
              <a:buFont typeface="Lexend"/>
              <a:buNone/>
              <a:defRPr sz="1800" b="0">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1.00 Explanation blank - purple ">
  <p:cSld name="TITLE_AND_TWO_COLUMNS_1_1_6_2_1_4">
    <p:spTree>
      <p:nvGrpSpPr>
        <p:cNvPr id="1" name="Shape 205"/>
        <p:cNvGrpSpPr/>
        <p:nvPr/>
      </p:nvGrpSpPr>
      <p:grpSpPr>
        <a:xfrm>
          <a:off x="0" y="0"/>
          <a:ext cx="0" cy="0"/>
          <a:chOff x="0" y="0"/>
          <a:chExt cx="0" cy="0"/>
        </a:xfrm>
      </p:grpSpPr>
      <p:pic>
        <p:nvPicPr>
          <p:cNvPr id="206" name="Google Shape;206;p20"/>
          <p:cNvPicPr preferRelativeResize="0"/>
          <p:nvPr/>
        </p:nvPicPr>
        <p:blipFill>
          <a:blip r:embed="rId2">
            <a:alphaModFix/>
          </a:blip>
          <a:stretch>
            <a:fillRect/>
          </a:stretch>
        </p:blipFill>
        <p:spPr>
          <a:xfrm>
            <a:off x="0" y="532525"/>
            <a:ext cx="9151202" cy="116700"/>
          </a:xfrm>
          <a:prstGeom prst="rect">
            <a:avLst/>
          </a:prstGeom>
          <a:noFill/>
          <a:ln>
            <a:noFill/>
          </a:ln>
        </p:spPr>
      </p:pic>
      <p:sp>
        <p:nvSpPr>
          <p:cNvPr id="207" name="Google Shape;207;p20"/>
          <p:cNvSpPr/>
          <p:nvPr/>
        </p:nvSpPr>
        <p:spPr>
          <a:xfrm>
            <a:off x="-1" y="-2"/>
            <a:ext cx="91476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20"/>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209" name="Google Shape;209;p20"/>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210" name="Google Shape;210;p20"/>
          <p:cNvPicPr preferRelativeResize="0"/>
          <p:nvPr/>
        </p:nvPicPr>
        <p:blipFill rotWithShape="1">
          <a:blip r:embed="rId3">
            <a:alphaModFix/>
          </a:blip>
          <a:srcRect/>
          <a:stretch/>
        </p:blipFill>
        <p:spPr>
          <a:xfrm>
            <a:off x="8426950" y="-562"/>
            <a:ext cx="499700" cy="499700"/>
          </a:xfrm>
          <a:prstGeom prst="rect">
            <a:avLst/>
          </a:prstGeom>
          <a:noFill/>
          <a:ln>
            <a:noFill/>
          </a:ln>
        </p:spPr>
      </p:pic>
      <p:sp>
        <p:nvSpPr>
          <p:cNvPr id="211" name="Google Shape;211;p20"/>
          <p:cNvSpPr txBox="1"/>
          <p:nvPr/>
        </p:nvSpPr>
        <p:spPr>
          <a:xfrm>
            <a:off x="8209250" y="438760"/>
            <a:ext cx="9351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3EEFB"/>
                </a:solidFill>
                <a:latin typeface="Lexend"/>
                <a:ea typeface="Lexend"/>
                <a:cs typeface="Lexend"/>
                <a:sym typeface="Lexend"/>
              </a:rPr>
              <a:t>Explanation</a:t>
            </a:r>
            <a:endParaRPr sz="900" b="1">
              <a:solidFill>
                <a:srgbClr val="F3EEFB"/>
              </a:solidFill>
              <a:latin typeface="Lexend"/>
              <a:ea typeface="Lexend"/>
              <a:cs typeface="Lexend"/>
              <a:sym typeface="Lexen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00 Explanation blank - jade">
  <p:cSld name="TITLE_AND_TWO_COLUMNS_1_1_6_2_1_2">
    <p:spTree>
      <p:nvGrpSpPr>
        <p:cNvPr id="1" name="Shape 212"/>
        <p:cNvGrpSpPr/>
        <p:nvPr/>
      </p:nvGrpSpPr>
      <p:grpSpPr>
        <a:xfrm>
          <a:off x="0" y="0"/>
          <a:ext cx="0" cy="0"/>
          <a:chOff x="0" y="0"/>
          <a:chExt cx="0" cy="0"/>
        </a:xfrm>
      </p:grpSpPr>
      <p:pic>
        <p:nvPicPr>
          <p:cNvPr id="213" name="Google Shape;213;p21"/>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214" name="Google Shape;214;p21"/>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21"/>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216" name="Google Shape;216;p21"/>
          <p:cNvSpPr txBox="1"/>
          <p:nvPr/>
        </p:nvSpPr>
        <p:spPr>
          <a:xfrm>
            <a:off x="8209250" y="438760"/>
            <a:ext cx="9351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Explanation</a:t>
            </a:r>
            <a:endParaRPr sz="900" b="1">
              <a:solidFill>
                <a:srgbClr val="E6F2F2"/>
              </a:solidFill>
              <a:latin typeface="Lexend"/>
              <a:ea typeface="Lexend"/>
              <a:cs typeface="Lexend"/>
              <a:sym typeface="Lexend"/>
            </a:endParaRPr>
          </a:p>
        </p:txBody>
      </p:sp>
      <p:sp>
        <p:nvSpPr>
          <p:cNvPr id="217" name="Google Shape;217;p21"/>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218" name="Google Shape;218;p21"/>
          <p:cNvPicPr preferRelativeResize="0"/>
          <p:nvPr/>
        </p:nvPicPr>
        <p:blipFill rotWithShape="1">
          <a:blip r:embed="rId3">
            <a:alphaModFix/>
          </a:blip>
          <a:srcRect/>
          <a:stretch/>
        </p:blipFill>
        <p:spPr>
          <a:xfrm>
            <a:off x="8426950" y="-562"/>
            <a:ext cx="499700" cy="499700"/>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3.00 Explanation blank - blue ">
  <p:cSld name="TITLE_AND_TWO_COLUMNS_1_1_6_2_2">
    <p:spTree>
      <p:nvGrpSpPr>
        <p:cNvPr id="1" name="Shape 219"/>
        <p:cNvGrpSpPr/>
        <p:nvPr/>
      </p:nvGrpSpPr>
      <p:grpSpPr>
        <a:xfrm>
          <a:off x="0" y="0"/>
          <a:ext cx="0" cy="0"/>
          <a:chOff x="0" y="0"/>
          <a:chExt cx="0" cy="0"/>
        </a:xfrm>
      </p:grpSpPr>
      <p:pic>
        <p:nvPicPr>
          <p:cNvPr id="220" name="Google Shape;220;p22"/>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221" name="Google Shape;221;p22"/>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22"/>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223" name="Google Shape;223;p22"/>
          <p:cNvSpPr txBox="1"/>
          <p:nvPr/>
        </p:nvSpPr>
        <p:spPr>
          <a:xfrm>
            <a:off x="8209250" y="438760"/>
            <a:ext cx="9351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Explanation</a:t>
            </a:r>
            <a:endParaRPr sz="900" b="1">
              <a:solidFill>
                <a:srgbClr val="EBEDFE"/>
              </a:solidFill>
              <a:latin typeface="Lexend"/>
              <a:ea typeface="Lexend"/>
              <a:cs typeface="Lexend"/>
              <a:sym typeface="Lexend"/>
            </a:endParaRPr>
          </a:p>
        </p:txBody>
      </p:sp>
      <p:sp>
        <p:nvSpPr>
          <p:cNvPr id="224" name="Google Shape;224;p22"/>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225" name="Google Shape;225;p22"/>
          <p:cNvPicPr preferRelativeResize="0"/>
          <p:nvPr/>
        </p:nvPicPr>
        <p:blipFill rotWithShape="1">
          <a:blip r:embed="rId3">
            <a:alphaModFix/>
          </a:blip>
          <a:srcRect/>
          <a:stretch/>
        </p:blipFill>
        <p:spPr>
          <a:xfrm>
            <a:off x="8426950" y="-562"/>
            <a:ext cx="499700" cy="499700"/>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4.00 Explanation blank - pink ">
  <p:cSld name="TITLE_AND_TWO_COLUMNS_1_1_6_2_1_1">
    <p:spTree>
      <p:nvGrpSpPr>
        <p:cNvPr id="1" name="Shape 226"/>
        <p:cNvGrpSpPr/>
        <p:nvPr/>
      </p:nvGrpSpPr>
      <p:grpSpPr>
        <a:xfrm>
          <a:off x="0" y="0"/>
          <a:ext cx="0" cy="0"/>
          <a:chOff x="0" y="0"/>
          <a:chExt cx="0" cy="0"/>
        </a:xfrm>
      </p:grpSpPr>
      <p:pic>
        <p:nvPicPr>
          <p:cNvPr id="227" name="Google Shape;227;p23"/>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228" name="Google Shape;228;p23"/>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23"/>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230" name="Google Shape;230;p23"/>
          <p:cNvSpPr txBox="1"/>
          <p:nvPr/>
        </p:nvSpPr>
        <p:spPr>
          <a:xfrm>
            <a:off x="8209250" y="438760"/>
            <a:ext cx="9351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Explanation</a:t>
            </a:r>
            <a:endParaRPr sz="900" b="1">
              <a:solidFill>
                <a:srgbClr val="FAEAF6"/>
              </a:solidFill>
              <a:latin typeface="Lexend"/>
              <a:ea typeface="Lexend"/>
              <a:cs typeface="Lexend"/>
              <a:sym typeface="Lexend"/>
            </a:endParaRPr>
          </a:p>
        </p:txBody>
      </p:sp>
      <p:sp>
        <p:nvSpPr>
          <p:cNvPr id="231" name="Google Shape;231;p23"/>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232" name="Google Shape;232;p23"/>
          <p:cNvPicPr preferRelativeResize="0"/>
          <p:nvPr/>
        </p:nvPicPr>
        <p:blipFill rotWithShape="1">
          <a:blip r:embed="rId3">
            <a:alphaModFix/>
          </a:blip>
          <a:srcRect/>
          <a:stretch/>
        </p:blipFill>
        <p:spPr>
          <a:xfrm>
            <a:off x="8426950" y="-562"/>
            <a:ext cx="499700" cy="499700"/>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1.01 I do We do - purple">
  <p:cSld name="TITLE_AND_TWO_COLUMNS_1_1_9_2_2">
    <p:bg>
      <p:bgPr>
        <a:solidFill>
          <a:srgbClr val="F3EEFB"/>
        </a:solidFill>
        <a:effectLst/>
      </p:bgPr>
    </p:bg>
    <p:spTree>
      <p:nvGrpSpPr>
        <p:cNvPr id="1" name="Shape 233"/>
        <p:cNvGrpSpPr/>
        <p:nvPr/>
      </p:nvGrpSpPr>
      <p:grpSpPr>
        <a:xfrm>
          <a:off x="0" y="0"/>
          <a:ext cx="0" cy="0"/>
          <a:chOff x="0" y="0"/>
          <a:chExt cx="0" cy="0"/>
        </a:xfrm>
      </p:grpSpPr>
      <p:sp>
        <p:nvSpPr>
          <p:cNvPr id="234" name="Google Shape;234;p24"/>
          <p:cNvSpPr/>
          <p:nvPr/>
        </p:nvSpPr>
        <p:spPr>
          <a:xfrm>
            <a:off x="0" y="18750"/>
            <a:ext cx="4572300" cy="51435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35" name="Google Shape;235;p24"/>
          <p:cNvPicPr preferRelativeResize="0"/>
          <p:nvPr/>
        </p:nvPicPr>
        <p:blipFill>
          <a:blip r:embed="rId2">
            <a:alphaModFix/>
          </a:blip>
          <a:stretch>
            <a:fillRect/>
          </a:stretch>
        </p:blipFill>
        <p:spPr>
          <a:xfrm>
            <a:off x="0" y="532525"/>
            <a:ext cx="9151202" cy="116700"/>
          </a:xfrm>
          <a:prstGeom prst="rect">
            <a:avLst/>
          </a:prstGeom>
          <a:noFill/>
          <a:ln>
            <a:noFill/>
          </a:ln>
        </p:spPr>
      </p:pic>
      <p:sp>
        <p:nvSpPr>
          <p:cNvPr id="236" name="Google Shape;236;p24"/>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24"/>
          <p:cNvSpPr txBox="1">
            <a:spLocks noGrp="1"/>
          </p:cNvSpPr>
          <p:nvPr>
            <p:ph type="subTitle" idx="1"/>
          </p:nvPr>
        </p:nvSpPr>
        <p:spPr>
          <a:xfrm>
            <a:off x="337825"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38" name="Google Shape;238;p24"/>
          <p:cNvSpPr txBox="1">
            <a:spLocks noGrp="1"/>
          </p:cNvSpPr>
          <p:nvPr>
            <p:ph type="subTitle" idx="2"/>
          </p:nvPr>
        </p:nvSpPr>
        <p:spPr>
          <a:xfrm>
            <a:off x="4824000"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39" name="Google Shape;239;p24"/>
          <p:cNvSpPr txBox="1">
            <a:spLocks noGrp="1"/>
          </p:cNvSpPr>
          <p:nvPr>
            <p:ph type="title"/>
          </p:nvPr>
        </p:nvSpPr>
        <p:spPr>
          <a:xfrm>
            <a:off x="324000" y="0"/>
            <a:ext cx="74505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240" name="Google Shape;240;p24"/>
          <p:cNvGrpSpPr/>
          <p:nvPr/>
        </p:nvGrpSpPr>
        <p:grpSpPr>
          <a:xfrm>
            <a:off x="7834231" y="1285"/>
            <a:ext cx="828900" cy="576065"/>
            <a:chOff x="7801496" y="1285"/>
            <a:chExt cx="828900" cy="576065"/>
          </a:xfrm>
        </p:grpSpPr>
        <p:pic>
          <p:nvPicPr>
            <p:cNvPr id="241" name="Google Shape;241;p24"/>
            <p:cNvPicPr preferRelativeResize="0"/>
            <p:nvPr/>
          </p:nvPicPr>
          <p:blipFill rotWithShape="1">
            <a:blip r:embed="rId3">
              <a:alphaModFix/>
            </a:blip>
            <a:srcRect/>
            <a:stretch/>
          </p:blipFill>
          <p:spPr>
            <a:xfrm>
              <a:off x="7966096" y="1285"/>
              <a:ext cx="499700" cy="499700"/>
            </a:xfrm>
            <a:prstGeom prst="rect">
              <a:avLst/>
            </a:prstGeom>
            <a:noFill/>
            <a:ln>
              <a:noFill/>
            </a:ln>
          </p:spPr>
        </p:pic>
        <p:sp>
          <p:nvSpPr>
            <p:cNvPr id="242" name="Google Shape;242;p24"/>
            <p:cNvSpPr txBox="1"/>
            <p:nvPr/>
          </p:nvSpPr>
          <p:spPr>
            <a:xfrm>
              <a:off x="7801496" y="438750"/>
              <a:ext cx="828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Explanation</a:t>
              </a:r>
              <a:endParaRPr sz="900" b="1">
                <a:solidFill>
                  <a:srgbClr val="EBEDFE"/>
                </a:solidFill>
                <a:latin typeface="Lexend"/>
                <a:ea typeface="Lexend"/>
                <a:cs typeface="Lexend"/>
                <a:sym typeface="Lexend"/>
              </a:endParaRPr>
            </a:p>
          </p:txBody>
        </p:sp>
      </p:grpSp>
      <p:grpSp>
        <p:nvGrpSpPr>
          <p:cNvPr id="243" name="Google Shape;243;p24"/>
          <p:cNvGrpSpPr/>
          <p:nvPr/>
        </p:nvGrpSpPr>
        <p:grpSpPr>
          <a:xfrm>
            <a:off x="8635663" y="1285"/>
            <a:ext cx="499700" cy="576065"/>
            <a:chOff x="8635663" y="1285"/>
            <a:chExt cx="499700" cy="576065"/>
          </a:xfrm>
        </p:grpSpPr>
        <p:pic>
          <p:nvPicPr>
            <p:cNvPr id="244" name="Google Shape;244;p24"/>
            <p:cNvPicPr preferRelativeResize="0"/>
            <p:nvPr/>
          </p:nvPicPr>
          <p:blipFill rotWithShape="1">
            <a:blip r:embed="rId4">
              <a:alphaModFix/>
            </a:blip>
            <a:srcRect/>
            <a:stretch/>
          </p:blipFill>
          <p:spPr>
            <a:xfrm>
              <a:off x="8635663" y="1285"/>
              <a:ext cx="499700" cy="499700"/>
            </a:xfrm>
            <a:prstGeom prst="rect">
              <a:avLst/>
            </a:prstGeom>
            <a:noFill/>
            <a:ln>
              <a:noFill/>
            </a:ln>
          </p:spPr>
        </p:pic>
        <p:sp>
          <p:nvSpPr>
            <p:cNvPr id="245" name="Google Shape;245;p24"/>
            <p:cNvSpPr txBox="1"/>
            <p:nvPr/>
          </p:nvSpPr>
          <p:spPr>
            <a:xfrm>
              <a:off x="8662913" y="438750"/>
              <a:ext cx="4452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gr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01 I do We do - jade">
  <p:cSld name="TITLE_AND_TWO_COLUMNS_1_1_9_2_2_1_1">
    <p:bg>
      <p:bgPr>
        <a:solidFill>
          <a:srgbClr val="E6F2F2"/>
        </a:solidFill>
        <a:effectLst/>
      </p:bgPr>
    </p:bg>
    <p:spTree>
      <p:nvGrpSpPr>
        <p:cNvPr id="1" name="Shape 246"/>
        <p:cNvGrpSpPr/>
        <p:nvPr/>
      </p:nvGrpSpPr>
      <p:grpSpPr>
        <a:xfrm>
          <a:off x="0" y="0"/>
          <a:ext cx="0" cy="0"/>
          <a:chOff x="0" y="0"/>
          <a:chExt cx="0" cy="0"/>
        </a:xfrm>
      </p:grpSpPr>
      <p:sp>
        <p:nvSpPr>
          <p:cNvPr id="247" name="Google Shape;247;p25"/>
          <p:cNvSpPr/>
          <p:nvPr/>
        </p:nvSpPr>
        <p:spPr>
          <a:xfrm>
            <a:off x="0" y="18750"/>
            <a:ext cx="4572300" cy="51435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48" name="Google Shape;248;p25"/>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249" name="Google Shape;249;p25"/>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25"/>
          <p:cNvSpPr txBox="1">
            <a:spLocks noGrp="1"/>
          </p:cNvSpPr>
          <p:nvPr>
            <p:ph type="subTitle" idx="1"/>
          </p:nvPr>
        </p:nvSpPr>
        <p:spPr>
          <a:xfrm>
            <a:off x="337825"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51" name="Google Shape;251;p25"/>
          <p:cNvSpPr txBox="1">
            <a:spLocks noGrp="1"/>
          </p:cNvSpPr>
          <p:nvPr>
            <p:ph type="subTitle" idx="2"/>
          </p:nvPr>
        </p:nvSpPr>
        <p:spPr>
          <a:xfrm>
            <a:off x="4824000"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52" name="Google Shape;252;p25"/>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253" name="Google Shape;253;p25"/>
          <p:cNvGrpSpPr/>
          <p:nvPr/>
        </p:nvGrpSpPr>
        <p:grpSpPr>
          <a:xfrm>
            <a:off x="7834231" y="1285"/>
            <a:ext cx="828900" cy="576065"/>
            <a:chOff x="7801496" y="1285"/>
            <a:chExt cx="828900" cy="576065"/>
          </a:xfrm>
        </p:grpSpPr>
        <p:pic>
          <p:nvPicPr>
            <p:cNvPr id="254" name="Google Shape;254;p25"/>
            <p:cNvPicPr preferRelativeResize="0"/>
            <p:nvPr/>
          </p:nvPicPr>
          <p:blipFill rotWithShape="1">
            <a:blip r:embed="rId3">
              <a:alphaModFix/>
            </a:blip>
            <a:srcRect/>
            <a:stretch/>
          </p:blipFill>
          <p:spPr>
            <a:xfrm>
              <a:off x="7966096" y="1285"/>
              <a:ext cx="499700" cy="499700"/>
            </a:xfrm>
            <a:prstGeom prst="rect">
              <a:avLst/>
            </a:prstGeom>
            <a:noFill/>
            <a:ln>
              <a:noFill/>
            </a:ln>
          </p:spPr>
        </p:pic>
        <p:sp>
          <p:nvSpPr>
            <p:cNvPr id="255" name="Google Shape;255;p25"/>
            <p:cNvSpPr txBox="1"/>
            <p:nvPr/>
          </p:nvSpPr>
          <p:spPr>
            <a:xfrm>
              <a:off x="7801496" y="438750"/>
              <a:ext cx="828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Explanation</a:t>
              </a:r>
              <a:endParaRPr sz="900" b="1">
                <a:solidFill>
                  <a:srgbClr val="E6F2F2"/>
                </a:solidFill>
                <a:latin typeface="Lexend"/>
                <a:ea typeface="Lexend"/>
                <a:cs typeface="Lexend"/>
                <a:sym typeface="Lexend"/>
              </a:endParaRPr>
            </a:p>
          </p:txBody>
        </p:sp>
      </p:grpSp>
      <p:grpSp>
        <p:nvGrpSpPr>
          <p:cNvPr id="256" name="Google Shape;256;p25"/>
          <p:cNvGrpSpPr/>
          <p:nvPr/>
        </p:nvGrpSpPr>
        <p:grpSpPr>
          <a:xfrm>
            <a:off x="8635663" y="1285"/>
            <a:ext cx="499700" cy="576065"/>
            <a:chOff x="8635663" y="1285"/>
            <a:chExt cx="499700" cy="576065"/>
          </a:xfrm>
        </p:grpSpPr>
        <p:pic>
          <p:nvPicPr>
            <p:cNvPr id="257" name="Google Shape;257;p25"/>
            <p:cNvPicPr preferRelativeResize="0"/>
            <p:nvPr/>
          </p:nvPicPr>
          <p:blipFill rotWithShape="1">
            <a:blip r:embed="rId4">
              <a:alphaModFix/>
            </a:blip>
            <a:srcRect/>
            <a:stretch/>
          </p:blipFill>
          <p:spPr>
            <a:xfrm>
              <a:off x="8635663" y="1285"/>
              <a:ext cx="499700" cy="499700"/>
            </a:xfrm>
            <a:prstGeom prst="rect">
              <a:avLst/>
            </a:prstGeom>
            <a:noFill/>
            <a:ln>
              <a:noFill/>
            </a:ln>
          </p:spPr>
        </p:pic>
        <p:sp>
          <p:nvSpPr>
            <p:cNvPr id="258" name="Google Shape;258;p25"/>
            <p:cNvSpPr txBox="1"/>
            <p:nvPr/>
          </p:nvSpPr>
          <p:spPr>
            <a:xfrm>
              <a:off x="8662913" y="438750"/>
              <a:ext cx="4452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gr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3.01 I do We do - blue">
  <p:cSld name="TITLE_AND_TWO_COLUMNS_1_1_9_2_3">
    <p:bg>
      <p:bgPr>
        <a:solidFill>
          <a:srgbClr val="EBEDFE"/>
        </a:solidFill>
        <a:effectLst/>
      </p:bgPr>
    </p:bg>
    <p:spTree>
      <p:nvGrpSpPr>
        <p:cNvPr id="1" name="Shape 259"/>
        <p:cNvGrpSpPr/>
        <p:nvPr/>
      </p:nvGrpSpPr>
      <p:grpSpPr>
        <a:xfrm>
          <a:off x="0" y="0"/>
          <a:ext cx="0" cy="0"/>
          <a:chOff x="0" y="0"/>
          <a:chExt cx="0" cy="0"/>
        </a:xfrm>
      </p:grpSpPr>
      <p:sp>
        <p:nvSpPr>
          <p:cNvPr id="260" name="Google Shape;260;p26"/>
          <p:cNvSpPr/>
          <p:nvPr/>
        </p:nvSpPr>
        <p:spPr>
          <a:xfrm>
            <a:off x="0" y="18750"/>
            <a:ext cx="4572300" cy="51249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61" name="Google Shape;261;p26"/>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262" name="Google Shape;262;p26"/>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26"/>
          <p:cNvSpPr txBox="1">
            <a:spLocks noGrp="1"/>
          </p:cNvSpPr>
          <p:nvPr>
            <p:ph type="subTitle" idx="1"/>
          </p:nvPr>
        </p:nvSpPr>
        <p:spPr>
          <a:xfrm>
            <a:off x="337825"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64" name="Google Shape;264;p26"/>
          <p:cNvSpPr txBox="1">
            <a:spLocks noGrp="1"/>
          </p:cNvSpPr>
          <p:nvPr>
            <p:ph type="subTitle" idx="2"/>
          </p:nvPr>
        </p:nvSpPr>
        <p:spPr>
          <a:xfrm>
            <a:off x="4824000"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65" name="Google Shape;265;p26"/>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266" name="Google Shape;266;p26"/>
          <p:cNvGrpSpPr/>
          <p:nvPr/>
        </p:nvGrpSpPr>
        <p:grpSpPr>
          <a:xfrm>
            <a:off x="7834231" y="1285"/>
            <a:ext cx="828900" cy="576065"/>
            <a:chOff x="7801496" y="1285"/>
            <a:chExt cx="828900" cy="576065"/>
          </a:xfrm>
        </p:grpSpPr>
        <p:pic>
          <p:nvPicPr>
            <p:cNvPr id="267" name="Google Shape;267;p26"/>
            <p:cNvPicPr preferRelativeResize="0"/>
            <p:nvPr/>
          </p:nvPicPr>
          <p:blipFill rotWithShape="1">
            <a:blip r:embed="rId3">
              <a:alphaModFix/>
            </a:blip>
            <a:srcRect/>
            <a:stretch/>
          </p:blipFill>
          <p:spPr>
            <a:xfrm>
              <a:off x="7966096" y="1285"/>
              <a:ext cx="499700" cy="499700"/>
            </a:xfrm>
            <a:prstGeom prst="rect">
              <a:avLst/>
            </a:prstGeom>
            <a:noFill/>
            <a:ln>
              <a:noFill/>
            </a:ln>
          </p:spPr>
        </p:pic>
        <p:sp>
          <p:nvSpPr>
            <p:cNvPr id="268" name="Google Shape;268;p26"/>
            <p:cNvSpPr txBox="1"/>
            <p:nvPr/>
          </p:nvSpPr>
          <p:spPr>
            <a:xfrm>
              <a:off x="7801496" y="438750"/>
              <a:ext cx="828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Explanation</a:t>
              </a:r>
              <a:endParaRPr sz="900" b="1">
                <a:solidFill>
                  <a:srgbClr val="E6F2F2"/>
                </a:solidFill>
                <a:latin typeface="Lexend"/>
                <a:ea typeface="Lexend"/>
                <a:cs typeface="Lexend"/>
                <a:sym typeface="Lexend"/>
              </a:endParaRPr>
            </a:p>
          </p:txBody>
        </p:sp>
      </p:grpSp>
      <p:grpSp>
        <p:nvGrpSpPr>
          <p:cNvPr id="269" name="Google Shape;269;p26"/>
          <p:cNvGrpSpPr/>
          <p:nvPr/>
        </p:nvGrpSpPr>
        <p:grpSpPr>
          <a:xfrm>
            <a:off x="8635663" y="1285"/>
            <a:ext cx="499700" cy="576065"/>
            <a:chOff x="8635663" y="1285"/>
            <a:chExt cx="499700" cy="576065"/>
          </a:xfrm>
        </p:grpSpPr>
        <p:pic>
          <p:nvPicPr>
            <p:cNvPr id="270" name="Google Shape;270;p26"/>
            <p:cNvPicPr preferRelativeResize="0"/>
            <p:nvPr/>
          </p:nvPicPr>
          <p:blipFill rotWithShape="1">
            <a:blip r:embed="rId4">
              <a:alphaModFix/>
            </a:blip>
            <a:srcRect/>
            <a:stretch/>
          </p:blipFill>
          <p:spPr>
            <a:xfrm>
              <a:off x="8635663" y="1285"/>
              <a:ext cx="499700" cy="499700"/>
            </a:xfrm>
            <a:prstGeom prst="rect">
              <a:avLst/>
            </a:prstGeom>
            <a:noFill/>
            <a:ln>
              <a:noFill/>
            </a:ln>
          </p:spPr>
        </p:pic>
        <p:sp>
          <p:nvSpPr>
            <p:cNvPr id="271" name="Google Shape;271;p26"/>
            <p:cNvSpPr txBox="1"/>
            <p:nvPr/>
          </p:nvSpPr>
          <p:spPr>
            <a:xfrm>
              <a:off x="8662913" y="438750"/>
              <a:ext cx="4452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gr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4.01 I do We do - pink">
  <p:cSld name="TITLE_AND_TWO_COLUMNS_1_1_9_2_2_1_1_1">
    <p:bg>
      <p:bgPr>
        <a:solidFill>
          <a:srgbClr val="FAEAF6"/>
        </a:solidFill>
        <a:effectLst/>
      </p:bgPr>
    </p:bg>
    <p:spTree>
      <p:nvGrpSpPr>
        <p:cNvPr id="1" name="Shape 272"/>
        <p:cNvGrpSpPr/>
        <p:nvPr/>
      </p:nvGrpSpPr>
      <p:grpSpPr>
        <a:xfrm>
          <a:off x="0" y="0"/>
          <a:ext cx="0" cy="0"/>
          <a:chOff x="0" y="0"/>
          <a:chExt cx="0" cy="0"/>
        </a:xfrm>
      </p:grpSpPr>
      <p:sp>
        <p:nvSpPr>
          <p:cNvPr id="273" name="Google Shape;273;p27"/>
          <p:cNvSpPr/>
          <p:nvPr/>
        </p:nvSpPr>
        <p:spPr>
          <a:xfrm>
            <a:off x="0" y="18750"/>
            <a:ext cx="4572300" cy="51435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74" name="Google Shape;274;p27"/>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275" name="Google Shape;275;p27"/>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27"/>
          <p:cNvSpPr txBox="1">
            <a:spLocks noGrp="1"/>
          </p:cNvSpPr>
          <p:nvPr>
            <p:ph type="subTitle" idx="1"/>
          </p:nvPr>
        </p:nvSpPr>
        <p:spPr>
          <a:xfrm>
            <a:off x="337825"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77" name="Google Shape;277;p27"/>
          <p:cNvSpPr txBox="1">
            <a:spLocks noGrp="1"/>
          </p:cNvSpPr>
          <p:nvPr>
            <p:ph type="subTitle" idx="2"/>
          </p:nvPr>
        </p:nvSpPr>
        <p:spPr>
          <a:xfrm>
            <a:off x="4824000"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78" name="Google Shape;278;p27"/>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279" name="Google Shape;279;p27"/>
          <p:cNvGrpSpPr/>
          <p:nvPr/>
        </p:nvGrpSpPr>
        <p:grpSpPr>
          <a:xfrm>
            <a:off x="7834231" y="1285"/>
            <a:ext cx="828900" cy="576065"/>
            <a:chOff x="7801496" y="1285"/>
            <a:chExt cx="828900" cy="576065"/>
          </a:xfrm>
        </p:grpSpPr>
        <p:pic>
          <p:nvPicPr>
            <p:cNvPr id="280" name="Google Shape;280;p27"/>
            <p:cNvPicPr preferRelativeResize="0"/>
            <p:nvPr/>
          </p:nvPicPr>
          <p:blipFill rotWithShape="1">
            <a:blip r:embed="rId3">
              <a:alphaModFix/>
            </a:blip>
            <a:srcRect/>
            <a:stretch/>
          </p:blipFill>
          <p:spPr>
            <a:xfrm>
              <a:off x="7966096" y="1285"/>
              <a:ext cx="499700" cy="499700"/>
            </a:xfrm>
            <a:prstGeom prst="rect">
              <a:avLst/>
            </a:prstGeom>
            <a:noFill/>
            <a:ln>
              <a:noFill/>
            </a:ln>
          </p:spPr>
        </p:pic>
        <p:sp>
          <p:nvSpPr>
            <p:cNvPr id="281" name="Google Shape;281;p27"/>
            <p:cNvSpPr txBox="1"/>
            <p:nvPr/>
          </p:nvSpPr>
          <p:spPr>
            <a:xfrm>
              <a:off x="7801496" y="438750"/>
              <a:ext cx="828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Explanation</a:t>
              </a:r>
              <a:endParaRPr sz="900" b="1">
                <a:solidFill>
                  <a:srgbClr val="FAEAF6"/>
                </a:solidFill>
                <a:latin typeface="Lexend"/>
                <a:ea typeface="Lexend"/>
                <a:cs typeface="Lexend"/>
                <a:sym typeface="Lexend"/>
              </a:endParaRPr>
            </a:p>
          </p:txBody>
        </p:sp>
      </p:grpSp>
      <p:grpSp>
        <p:nvGrpSpPr>
          <p:cNvPr id="282" name="Google Shape;282;p27"/>
          <p:cNvGrpSpPr/>
          <p:nvPr/>
        </p:nvGrpSpPr>
        <p:grpSpPr>
          <a:xfrm>
            <a:off x="8635663" y="1285"/>
            <a:ext cx="499700" cy="576065"/>
            <a:chOff x="8635663" y="1285"/>
            <a:chExt cx="499700" cy="576065"/>
          </a:xfrm>
        </p:grpSpPr>
        <p:pic>
          <p:nvPicPr>
            <p:cNvPr id="283" name="Google Shape;283;p27"/>
            <p:cNvPicPr preferRelativeResize="0"/>
            <p:nvPr/>
          </p:nvPicPr>
          <p:blipFill rotWithShape="1">
            <a:blip r:embed="rId4">
              <a:alphaModFix/>
            </a:blip>
            <a:srcRect/>
            <a:stretch/>
          </p:blipFill>
          <p:spPr>
            <a:xfrm>
              <a:off x="8635663" y="1285"/>
              <a:ext cx="499700" cy="499700"/>
            </a:xfrm>
            <a:prstGeom prst="rect">
              <a:avLst/>
            </a:prstGeom>
            <a:noFill/>
            <a:ln>
              <a:noFill/>
            </a:ln>
          </p:spPr>
        </p:pic>
        <p:sp>
          <p:nvSpPr>
            <p:cNvPr id="284" name="Google Shape;284;p27"/>
            <p:cNvSpPr txBox="1"/>
            <p:nvPr/>
          </p:nvSpPr>
          <p:spPr>
            <a:xfrm>
              <a:off x="8662913" y="438750"/>
              <a:ext cx="4452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gr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1.02 CfU true/false justify - purple">
  <p:cSld name="TITLE_AND_TWO_COLUMNS_1_1_9_1_3_1">
    <p:bg>
      <p:bgPr>
        <a:solidFill>
          <a:srgbClr val="F3EEFB"/>
        </a:solidFill>
        <a:effectLst/>
      </p:bgPr>
    </p:bg>
    <p:spTree>
      <p:nvGrpSpPr>
        <p:cNvPr id="1" name="Shape 285"/>
        <p:cNvGrpSpPr/>
        <p:nvPr/>
      </p:nvGrpSpPr>
      <p:grpSpPr>
        <a:xfrm>
          <a:off x="0" y="0"/>
          <a:ext cx="0" cy="0"/>
          <a:chOff x="0" y="0"/>
          <a:chExt cx="0" cy="0"/>
        </a:xfrm>
      </p:grpSpPr>
      <p:pic>
        <p:nvPicPr>
          <p:cNvPr id="286" name="Google Shape;286;p28"/>
          <p:cNvPicPr preferRelativeResize="0"/>
          <p:nvPr/>
        </p:nvPicPr>
        <p:blipFill>
          <a:blip r:embed="rId2">
            <a:alphaModFix/>
          </a:blip>
          <a:stretch>
            <a:fillRect/>
          </a:stretch>
        </p:blipFill>
        <p:spPr>
          <a:xfrm>
            <a:off x="2429763" y="1780516"/>
            <a:ext cx="457425" cy="457425"/>
          </a:xfrm>
          <a:prstGeom prst="rect">
            <a:avLst/>
          </a:prstGeom>
          <a:noFill/>
          <a:ln>
            <a:noFill/>
          </a:ln>
        </p:spPr>
      </p:pic>
      <p:pic>
        <p:nvPicPr>
          <p:cNvPr id="287" name="Google Shape;287;p28"/>
          <p:cNvPicPr preferRelativeResize="0"/>
          <p:nvPr/>
        </p:nvPicPr>
        <p:blipFill>
          <a:blip r:embed="rId2">
            <a:alphaModFix/>
          </a:blip>
          <a:stretch>
            <a:fillRect/>
          </a:stretch>
        </p:blipFill>
        <p:spPr>
          <a:xfrm>
            <a:off x="4823988" y="1780516"/>
            <a:ext cx="457425" cy="457425"/>
          </a:xfrm>
          <a:prstGeom prst="rect">
            <a:avLst/>
          </a:prstGeom>
          <a:noFill/>
          <a:ln>
            <a:noFill/>
          </a:ln>
        </p:spPr>
      </p:pic>
      <p:pic>
        <p:nvPicPr>
          <p:cNvPr id="288" name="Google Shape;288;p28"/>
          <p:cNvPicPr preferRelativeResize="0"/>
          <p:nvPr/>
        </p:nvPicPr>
        <p:blipFill>
          <a:blip r:embed="rId3">
            <a:alphaModFix/>
          </a:blip>
          <a:stretch>
            <a:fillRect/>
          </a:stretch>
        </p:blipFill>
        <p:spPr>
          <a:xfrm>
            <a:off x="0" y="532525"/>
            <a:ext cx="9151202" cy="116709"/>
          </a:xfrm>
          <a:prstGeom prst="rect">
            <a:avLst/>
          </a:prstGeom>
          <a:noFill/>
          <a:ln>
            <a:noFill/>
          </a:ln>
        </p:spPr>
      </p:pic>
      <p:sp>
        <p:nvSpPr>
          <p:cNvPr id="289" name="Google Shape;289;p28"/>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28"/>
          <p:cNvSpPr txBox="1"/>
          <p:nvPr/>
        </p:nvSpPr>
        <p:spPr>
          <a:xfrm>
            <a:off x="3025325" y="1839875"/>
            <a:ext cx="12891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a:t>
            </a:r>
            <a:endParaRPr sz="2200" b="1">
              <a:solidFill>
                <a:schemeClr val="dk1"/>
              </a:solidFill>
              <a:latin typeface="Lexend"/>
              <a:ea typeface="Lexend"/>
              <a:cs typeface="Lexend"/>
              <a:sym typeface="Lexend"/>
            </a:endParaRPr>
          </a:p>
        </p:txBody>
      </p:sp>
      <p:sp>
        <p:nvSpPr>
          <p:cNvPr id="291" name="Google Shape;291;p28"/>
          <p:cNvSpPr txBox="1"/>
          <p:nvPr/>
        </p:nvSpPr>
        <p:spPr>
          <a:xfrm>
            <a:off x="5431100" y="1817150"/>
            <a:ext cx="10602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False</a:t>
            </a:r>
            <a:endParaRPr sz="2200" b="1">
              <a:solidFill>
                <a:schemeClr val="dk1"/>
              </a:solidFill>
              <a:latin typeface="Lexend"/>
              <a:ea typeface="Lexend"/>
              <a:cs typeface="Lexend"/>
              <a:sym typeface="Lexend"/>
            </a:endParaRPr>
          </a:p>
        </p:txBody>
      </p:sp>
      <p:sp>
        <p:nvSpPr>
          <p:cNvPr id="292" name="Google Shape;292;p28"/>
          <p:cNvSpPr txBox="1"/>
          <p:nvPr/>
        </p:nvSpPr>
        <p:spPr>
          <a:xfrm>
            <a:off x="324000" y="2623800"/>
            <a:ext cx="39684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Justify your answer</a:t>
            </a:r>
            <a:endParaRPr sz="2200" b="1">
              <a:solidFill>
                <a:schemeClr val="dk1"/>
              </a:solidFill>
              <a:latin typeface="Lexend"/>
              <a:ea typeface="Lexend"/>
              <a:cs typeface="Lexend"/>
              <a:sym typeface="Lexend"/>
            </a:endParaRPr>
          </a:p>
        </p:txBody>
      </p:sp>
      <p:sp>
        <p:nvSpPr>
          <p:cNvPr id="293" name="Google Shape;293;p28"/>
          <p:cNvSpPr txBox="1">
            <a:spLocks noGrp="1"/>
          </p:cNvSpPr>
          <p:nvPr>
            <p:ph type="subTitle" idx="1"/>
          </p:nvPr>
        </p:nvSpPr>
        <p:spPr>
          <a:xfrm>
            <a:off x="980575" y="3196113"/>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94" name="Google Shape;294;p28"/>
          <p:cNvSpPr txBox="1">
            <a:spLocks noGrp="1"/>
          </p:cNvSpPr>
          <p:nvPr>
            <p:ph type="subTitle" idx="2"/>
          </p:nvPr>
        </p:nvSpPr>
        <p:spPr>
          <a:xfrm>
            <a:off x="324000" y="1080000"/>
            <a:ext cx="6722400" cy="2505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95" name="Google Shape;295;p28"/>
          <p:cNvSpPr txBox="1"/>
          <p:nvPr/>
        </p:nvSpPr>
        <p:spPr>
          <a:xfrm>
            <a:off x="324000" y="660750"/>
            <a:ext cx="2189100" cy="3693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 or false?</a:t>
            </a:r>
            <a:r>
              <a:rPr lang="en-GB" sz="2400">
                <a:solidFill>
                  <a:schemeClr val="dk1"/>
                </a:solidFill>
                <a:latin typeface="ABeeZee"/>
                <a:ea typeface="ABeeZee"/>
                <a:cs typeface="ABeeZee"/>
                <a:sym typeface="ABeeZee"/>
              </a:rPr>
              <a:t> </a:t>
            </a:r>
            <a:endParaRPr sz="2400">
              <a:solidFill>
                <a:schemeClr val="dk1"/>
              </a:solidFill>
              <a:latin typeface="ABeeZee"/>
              <a:ea typeface="ABeeZee"/>
              <a:cs typeface="ABeeZee"/>
              <a:sym typeface="ABeeZee"/>
            </a:endParaRPr>
          </a:p>
        </p:txBody>
      </p:sp>
      <p:sp>
        <p:nvSpPr>
          <p:cNvPr id="296" name="Google Shape;296;p28"/>
          <p:cNvSpPr txBox="1">
            <a:spLocks noGrp="1"/>
          </p:cNvSpPr>
          <p:nvPr>
            <p:ph type="subTitle" idx="3"/>
          </p:nvPr>
        </p:nvSpPr>
        <p:spPr>
          <a:xfrm>
            <a:off x="980575" y="4040345"/>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97" name="Google Shape;297;p28"/>
          <p:cNvSpPr txBox="1"/>
          <p:nvPr/>
        </p:nvSpPr>
        <p:spPr>
          <a:xfrm>
            <a:off x="2454488"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T</a:t>
            </a:r>
            <a:endParaRPr sz="1800" b="1">
              <a:solidFill>
                <a:schemeClr val="lt1"/>
              </a:solidFill>
              <a:latin typeface="Lexend"/>
              <a:ea typeface="Lexend"/>
              <a:cs typeface="Lexend"/>
              <a:sym typeface="Lexend"/>
            </a:endParaRPr>
          </a:p>
        </p:txBody>
      </p:sp>
      <p:sp>
        <p:nvSpPr>
          <p:cNvPr id="298" name="Google Shape;298;p28"/>
          <p:cNvSpPr txBox="1"/>
          <p:nvPr/>
        </p:nvSpPr>
        <p:spPr>
          <a:xfrm>
            <a:off x="4848713"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F</a:t>
            </a:r>
            <a:endParaRPr sz="1800" b="1">
              <a:solidFill>
                <a:schemeClr val="lt1"/>
              </a:solidFill>
              <a:latin typeface="Lexend"/>
              <a:ea typeface="Lexend"/>
              <a:cs typeface="Lexend"/>
              <a:sym typeface="Lexend"/>
            </a:endParaRPr>
          </a:p>
        </p:txBody>
      </p:sp>
      <p:pic>
        <p:nvPicPr>
          <p:cNvPr id="299" name="Google Shape;299;p28"/>
          <p:cNvPicPr preferRelativeResize="0"/>
          <p:nvPr/>
        </p:nvPicPr>
        <p:blipFill rotWithShape="1">
          <a:blip r:embed="rId4">
            <a:alphaModFix/>
          </a:blip>
          <a:srcRect/>
          <a:stretch/>
        </p:blipFill>
        <p:spPr>
          <a:xfrm>
            <a:off x="8528585" y="-11474"/>
            <a:ext cx="499700" cy="499700"/>
          </a:xfrm>
          <a:prstGeom prst="rect">
            <a:avLst/>
          </a:prstGeom>
          <a:noFill/>
          <a:ln>
            <a:noFill/>
          </a:ln>
        </p:spPr>
      </p:pic>
      <p:sp>
        <p:nvSpPr>
          <p:cNvPr id="300" name="Google Shape;300;p28"/>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3EEFB"/>
                </a:solidFill>
                <a:latin typeface="Lexend"/>
                <a:ea typeface="Lexend"/>
                <a:cs typeface="Lexend"/>
                <a:sym typeface="Lexend"/>
              </a:rPr>
              <a:t>Check</a:t>
            </a:r>
            <a:endParaRPr sz="900" b="1">
              <a:solidFill>
                <a:srgbClr val="F3EEFB"/>
              </a:solidFill>
              <a:latin typeface="Lexend"/>
              <a:ea typeface="Lexend"/>
              <a:cs typeface="Lexend"/>
              <a:sym typeface="Lexend"/>
            </a:endParaRPr>
          </a:p>
        </p:txBody>
      </p:sp>
      <p:sp>
        <p:nvSpPr>
          <p:cNvPr id="301" name="Google Shape;301;p28"/>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302" name="Google Shape;302;p28"/>
          <p:cNvGrpSpPr/>
          <p:nvPr/>
        </p:nvGrpSpPr>
        <p:grpSpPr>
          <a:xfrm>
            <a:off x="324128" y="3139463"/>
            <a:ext cx="457200" cy="457200"/>
            <a:chOff x="1020916" y="1442088"/>
            <a:chExt cx="457200" cy="457200"/>
          </a:xfrm>
        </p:grpSpPr>
        <p:pic>
          <p:nvPicPr>
            <p:cNvPr id="303" name="Google Shape;303;p28"/>
            <p:cNvPicPr preferRelativeResize="0"/>
            <p:nvPr/>
          </p:nvPicPr>
          <p:blipFill>
            <a:blip r:embed="rId5">
              <a:alphaModFix/>
            </a:blip>
            <a:stretch>
              <a:fillRect/>
            </a:stretch>
          </p:blipFill>
          <p:spPr>
            <a:xfrm>
              <a:off x="1020916" y="1442088"/>
              <a:ext cx="457200" cy="457200"/>
            </a:xfrm>
            <a:prstGeom prst="rect">
              <a:avLst/>
            </a:prstGeom>
            <a:noFill/>
            <a:ln>
              <a:noFill/>
            </a:ln>
          </p:spPr>
        </p:pic>
        <p:sp>
          <p:nvSpPr>
            <p:cNvPr id="304" name="Google Shape;304;p2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305" name="Google Shape;305;p28"/>
          <p:cNvGrpSpPr/>
          <p:nvPr/>
        </p:nvGrpSpPr>
        <p:grpSpPr>
          <a:xfrm>
            <a:off x="324128" y="3987825"/>
            <a:ext cx="457200" cy="457200"/>
            <a:chOff x="1020916" y="1442088"/>
            <a:chExt cx="457200" cy="457200"/>
          </a:xfrm>
        </p:grpSpPr>
        <p:pic>
          <p:nvPicPr>
            <p:cNvPr id="306" name="Google Shape;306;p28"/>
            <p:cNvPicPr preferRelativeResize="0"/>
            <p:nvPr/>
          </p:nvPicPr>
          <p:blipFill>
            <a:blip r:embed="rId5">
              <a:alphaModFix/>
            </a:blip>
            <a:stretch>
              <a:fillRect/>
            </a:stretch>
          </p:blipFill>
          <p:spPr>
            <a:xfrm>
              <a:off x="1020916" y="1442088"/>
              <a:ext cx="457200" cy="457200"/>
            </a:xfrm>
            <a:prstGeom prst="rect">
              <a:avLst/>
            </a:prstGeom>
            <a:noFill/>
            <a:ln>
              <a:noFill/>
            </a:ln>
          </p:spPr>
        </p:pic>
        <p:sp>
          <p:nvSpPr>
            <p:cNvPr id="307" name="Google Shape;307;p2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2.02 CfU true/false justify - jade">
  <p:cSld name="TITLE_AND_TWO_COLUMNS_1_1_9_1_3_1_1_1">
    <p:bg>
      <p:bgPr>
        <a:solidFill>
          <a:srgbClr val="E6F2F2"/>
        </a:solidFill>
        <a:effectLst/>
      </p:bgPr>
    </p:bg>
    <p:spTree>
      <p:nvGrpSpPr>
        <p:cNvPr id="1" name="Shape 308"/>
        <p:cNvGrpSpPr/>
        <p:nvPr/>
      </p:nvGrpSpPr>
      <p:grpSpPr>
        <a:xfrm>
          <a:off x="0" y="0"/>
          <a:ext cx="0" cy="0"/>
          <a:chOff x="0" y="0"/>
          <a:chExt cx="0" cy="0"/>
        </a:xfrm>
      </p:grpSpPr>
      <p:pic>
        <p:nvPicPr>
          <p:cNvPr id="309" name="Google Shape;309;p29"/>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310" name="Google Shape;310;p29"/>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29"/>
          <p:cNvSpPr txBox="1"/>
          <p:nvPr/>
        </p:nvSpPr>
        <p:spPr>
          <a:xfrm>
            <a:off x="3025325" y="1839875"/>
            <a:ext cx="12891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a:t>
            </a:r>
            <a:endParaRPr sz="2200" b="1">
              <a:solidFill>
                <a:schemeClr val="dk1"/>
              </a:solidFill>
              <a:latin typeface="Lexend"/>
              <a:ea typeface="Lexend"/>
              <a:cs typeface="Lexend"/>
              <a:sym typeface="Lexend"/>
            </a:endParaRPr>
          </a:p>
        </p:txBody>
      </p:sp>
      <p:sp>
        <p:nvSpPr>
          <p:cNvPr id="312" name="Google Shape;312;p29"/>
          <p:cNvSpPr txBox="1"/>
          <p:nvPr/>
        </p:nvSpPr>
        <p:spPr>
          <a:xfrm>
            <a:off x="5431100" y="1817150"/>
            <a:ext cx="10602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False</a:t>
            </a:r>
            <a:endParaRPr sz="2200" b="1">
              <a:solidFill>
                <a:schemeClr val="dk1"/>
              </a:solidFill>
              <a:latin typeface="Lexend"/>
              <a:ea typeface="Lexend"/>
              <a:cs typeface="Lexend"/>
              <a:sym typeface="Lexend"/>
            </a:endParaRPr>
          </a:p>
        </p:txBody>
      </p:sp>
      <p:sp>
        <p:nvSpPr>
          <p:cNvPr id="313" name="Google Shape;313;p29"/>
          <p:cNvSpPr txBox="1"/>
          <p:nvPr/>
        </p:nvSpPr>
        <p:spPr>
          <a:xfrm>
            <a:off x="324000" y="2623800"/>
            <a:ext cx="39684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Justify your answer</a:t>
            </a:r>
            <a:endParaRPr sz="2200" b="1">
              <a:solidFill>
                <a:schemeClr val="dk1"/>
              </a:solidFill>
              <a:latin typeface="Lexend"/>
              <a:ea typeface="Lexend"/>
              <a:cs typeface="Lexend"/>
              <a:sym typeface="Lexend"/>
            </a:endParaRPr>
          </a:p>
        </p:txBody>
      </p:sp>
      <p:sp>
        <p:nvSpPr>
          <p:cNvPr id="314" name="Google Shape;314;p29"/>
          <p:cNvSpPr txBox="1">
            <a:spLocks noGrp="1"/>
          </p:cNvSpPr>
          <p:nvPr>
            <p:ph type="subTitle" idx="1"/>
          </p:nvPr>
        </p:nvSpPr>
        <p:spPr>
          <a:xfrm>
            <a:off x="324000" y="1080000"/>
            <a:ext cx="6722400" cy="2505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15" name="Google Shape;315;p29"/>
          <p:cNvSpPr txBox="1"/>
          <p:nvPr/>
        </p:nvSpPr>
        <p:spPr>
          <a:xfrm>
            <a:off x="324000" y="660750"/>
            <a:ext cx="2189100" cy="3693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 or false?</a:t>
            </a:r>
            <a:r>
              <a:rPr lang="en-GB" sz="2400">
                <a:solidFill>
                  <a:schemeClr val="dk1"/>
                </a:solidFill>
                <a:latin typeface="ABeeZee"/>
                <a:ea typeface="ABeeZee"/>
                <a:cs typeface="ABeeZee"/>
                <a:sym typeface="ABeeZee"/>
              </a:rPr>
              <a:t> </a:t>
            </a:r>
            <a:endParaRPr sz="2400">
              <a:solidFill>
                <a:schemeClr val="dk1"/>
              </a:solidFill>
              <a:latin typeface="ABeeZee"/>
              <a:ea typeface="ABeeZee"/>
              <a:cs typeface="ABeeZee"/>
              <a:sym typeface="ABeeZee"/>
            </a:endParaRPr>
          </a:p>
        </p:txBody>
      </p:sp>
      <p:pic>
        <p:nvPicPr>
          <p:cNvPr id="316" name="Google Shape;316;p29"/>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317" name="Google Shape;317;p29"/>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318" name="Google Shape;318;p29"/>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19" name="Google Shape;319;p29"/>
          <p:cNvSpPr txBox="1">
            <a:spLocks noGrp="1"/>
          </p:cNvSpPr>
          <p:nvPr>
            <p:ph type="subTitle" idx="2"/>
          </p:nvPr>
        </p:nvSpPr>
        <p:spPr>
          <a:xfrm>
            <a:off x="980575" y="3196113"/>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20" name="Google Shape;320;p29"/>
          <p:cNvSpPr txBox="1">
            <a:spLocks noGrp="1"/>
          </p:cNvSpPr>
          <p:nvPr>
            <p:ph type="subTitle" idx="3"/>
          </p:nvPr>
        </p:nvSpPr>
        <p:spPr>
          <a:xfrm>
            <a:off x="980575" y="4040345"/>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321" name="Google Shape;321;p29"/>
          <p:cNvGrpSpPr/>
          <p:nvPr/>
        </p:nvGrpSpPr>
        <p:grpSpPr>
          <a:xfrm>
            <a:off x="324128" y="3139463"/>
            <a:ext cx="457200" cy="457200"/>
            <a:chOff x="1020916" y="1442088"/>
            <a:chExt cx="457200" cy="457200"/>
          </a:xfrm>
        </p:grpSpPr>
        <p:pic>
          <p:nvPicPr>
            <p:cNvPr id="322" name="Google Shape;322;p29"/>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323" name="Google Shape;323;p29"/>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324" name="Google Shape;324;p29"/>
          <p:cNvGrpSpPr/>
          <p:nvPr/>
        </p:nvGrpSpPr>
        <p:grpSpPr>
          <a:xfrm>
            <a:off x="324128" y="3987825"/>
            <a:ext cx="457200" cy="457200"/>
            <a:chOff x="1020916" y="1442088"/>
            <a:chExt cx="457200" cy="457200"/>
          </a:xfrm>
        </p:grpSpPr>
        <p:pic>
          <p:nvPicPr>
            <p:cNvPr id="325" name="Google Shape;325;p29"/>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326" name="Google Shape;326;p29"/>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pic>
        <p:nvPicPr>
          <p:cNvPr id="327" name="Google Shape;327;p29"/>
          <p:cNvPicPr preferRelativeResize="0"/>
          <p:nvPr/>
        </p:nvPicPr>
        <p:blipFill>
          <a:blip r:embed="rId5">
            <a:alphaModFix/>
          </a:blip>
          <a:stretch>
            <a:fillRect/>
          </a:stretch>
        </p:blipFill>
        <p:spPr>
          <a:xfrm>
            <a:off x="2429763" y="1780516"/>
            <a:ext cx="457425" cy="457425"/>
          </a:xfrm>
          <a:prstGeom prst="rect">
            <a:avLst/>
          </a:prstGeom>
          <a:noFill/>
          <a:ln>
            <a:noFill/>
          </a:ln>
        </p:spPr>
      </p:pic>
      <p:pic>
        <p:nvPicPr>
          <p:cNvPr id="328" name="Google Shape;328;p29"/>
          <p:cNvPicPr preferRelativeResize="0"/>
          <p:nvPr/>
        </p:nvPicPr>
        <p:blipFill>
          <a:blip r:embed="rId5">
            <a:alphaModFix/>
          </a:blip>
          <a:stretch>
            <a:fillRect/>
          </a:stretch>
        </p:blipFill>
        <p:spPr>
          <a:xfrm>
            <a:off x="4823988" y="1780516"/>
            <a:ext cx="457425" cy="457425"/>
          </a:xfrm>
          <a:prstGeom prst="rect">
            <a:avLst/>
          </a:prstGeom>
          <a:noFill/>
          <a:ln>
            <a:noFill/>
          </a:ln>
        </p:spPr>
      </p:pic>
      <p:sp>
        <p:nvSpPr>
          <p:cNvPr id="329" name="Google Shape;329;p29"/>
          <p:cNvSpPr txBox="1"/>
          <p:nvPr/>
        </p:nvSpPr>
        <p:spPr>
          <a:xfrm>
            <a:off x="2454488"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T</a:t>
            </a:r>
            <a:endParaRPr sz="1800" b="1">
              <a:solidFill>
                <a:schemeClr val="lt1"/>
              </a:solidFill>
              <a:latin typeface="Lexend"/>
              <a:ea typeface="Lexend"/>
              <a:cs typeface="Lexend"/>
              <a:sym typeface="Lexend"/>
            </a:endParaRPr>
          </a:p>
        </p:txBody>
      </p:sp>
      <p:sp>
        <p:nvSpPr>
          <p:cNvPr id="330" name="Google Shape;330;p29"/>
          <p:cNvSpPr txBox="1"/>
          <p:nvPr/>
        </p:nvSpPr>
        <p:spPr>
          <a:xfrm>
            <a:off x="4848713"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F</a:t>
            </a:r>
            <a:endParaRPr sz="1800" b="1">
              <a:solidFill>
                <a:schemeClr val="lt1"/>
              </a:solidFill>
              <a:latin typeface="Lexend"/>
              <a:ea typeface="Lexend"/>
              <a:cs typeface="Lexend"/>
              <a:sym typeface="Lexen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3.02 CfU true/false justify - blue">
  <p:cSld name="TITLE_AND_TWO_COLUMNS_1_1_9_1_3_2">
    <p:bg>
      <p:bgPr>
        <a:solidFill>
          <a:srgbClr val="EBEDFE"/>
        </a:solidFill>
        <a:effectLst/>
      </p:bgPr>
    </p:bg>
    <p:spTree>
      <p:nvGrpSpPr>
        <p:cNvPr id="1" name="Shape 331"/>
        <p:cNvGrpSpPr/>
        <p:nvPr/>
      </p:nvGrpSpPr>
      <p:grpSpPr>
        <a:xfrm>
          <a:off x="0" y="0"/>
          <a:ext cx="0" cy="0"/>
          <a:chOff x="0" y="0"/>
          <a:chExt cx="0" cy="0"/>
        </a:xfrm>
      </p:grpSpPr>
      <p:pic>
        <p:nvPicPr>
          <p:cNvPr id="332" name="Google Shape;332;p30"/>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333" name="Google Shape;333;p30"/>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30"/>
          <p:cNvSpPr txBox="1"/>
          <p:nvPr/>
        </p:nvSpPr>
        <p:spPr>
          <a:xfrm>
            <a:off x="3025325" y="1839875"/>
            <a:ext cx="12891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a:t>
            </a:r>
            <a:endParaRPr sz="2200" b="1">
              <a:solidFill>
                <a:schemeClr val="dk1"/>
              </a:solidFill>
              <a:latin typeface="Lexend"/>
              <a:ea typeface="Lexend"/>
              <a:cs typeface="Lexend"/>
              <a:sym typeface="Lexend"/>
            </a:endParaRPr>
          </a:p>
        </p:txBody>
      </p:sp>
      <p:sp>
        <p:nvSpPr>
          <p:cNvPr id="335" name="Google Shape;335;p30"/>
          <p:cNvSpPr txBox="1"/>
          <p:nvPr/>
        </p:nvSpPr>
        <p:spPr>
          <a:xfrm>
            <a:off x="5431100" y="1817150"/>
            <a:ext cx="10602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False</a:t>
            </a:r>
            <a:endParaRPr sz="2200" b="1">
              <a:solidFill>
                <a:schemeClr val="dk1"/>
              </a:solidFill>
              <a:latin typeface="Lexend"/>
              <a:ea typeface="Lexend"/>
              <a:cs typeface="Lexend"/>
              <a:sym typeface="Lexend"/>
            </a:endParaRPr>
          </a:p>
        </p:txBody>
      </p:sp>
      <p:sp>
        <p:nvSpPr>
          <p:cNvPr id="336" name="Google Shape;336;p30"/>
          <p:cNvSpPr txBox="1"/>
          <p:nvPr/>
        </p:nvSpPr>
        <p:spPr>
          <a:xfrm>
            <a:off x="324000" y="2623800"/>
            <a:ext cx="39684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Justify your answer</a:t>
            </a:r>
            <a:endParaRPr sz="2200" b="1">
              <a:solidFill>
                <a:schemeClr val="dk1"/>
              </a:solidFill>
              <a:latin typeface="Lexend"/>
              <a:ea typeface="Lexend"/>
              <a:cs typeface="Lexend"/>
              <a:sym typeface="Lexend"/>
            </a:endParaRPr>
          </a:p>
        </p:txBody>
      </p:sp>
      <p:sp>
        <p:nvSpPr>
          <p:cNvPr id="337" name="Google Shape;337;p30"/>
          <p:cNvSpPr txBox="1">
            <a:spLocks noGrp="1"/>
          </p:cNvSpPr>
          <p:nvPr>
            <p:ph type="subTitle" idx="1"/>
          </p:nvPr>
        </p:nvSpPr>
        <p:spPr>
          <a:xfrm>
            <a:off x="324000" y="1080000"/>
            <a:ext cx="6722400" cy="2505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38" name="Google Shape;338;p30"/>
          <p:cNvSpPr txBox="1"/>
          <p:nvPr/>
        </p:nvSpPr>
        <p:spPr>
          <a:xfrm>
            <a:off x="324000" y="660750"/>
            <a:ext cx="2189100" cy="3693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 or false?</a:t>
            </a:r>
            <a:r>
              <a:rPr lang="en-GB" sz="2400">
                <a:solidFill>
                  <a:schemeClr val="dk1"/>
                </a:solidFill>
                <a:latin typeface="ABeeZee"/>
                <a:ea typeface="ABeeZee"/>
                <a:cs typeface="ABeeZee"/>
                <a:sym typeface="ABeeZee"/>
              </a:rPr>
              <a:t> </a:t>
            </a:r>
            <a:endParaRPr sz="2400">
              <a:solidFill>
                <a:schemeClr val="dk1"/>
              </a:solidFill>
              <a:latin typeface="ABeeZee"/>
              <a:ea typeface="ABeeZee"/>
              <a:cs typeface="ABeeZee"/>
              <a:sym typeface="ABeeZee"/>
            </a:endParaRPr>
          </a:p>
        </p:txBody>
      </p:sp>
      <p:pic>
        <p:nvPicPr>
          <p:cNvPr id="339" name="Google Shape;339;p30"/>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340" name="Google Shape;340;p30"/>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341" name="Google Shape;341;p30"/>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42" name="Google Shape;342;p30"/>
          <p:cNvSpPr txBox="1">
            <a:spLocks noGrp="1"/>
          </p:cNvSpPr>
          <p:nvPr>
            <p:ph type="subTitle" idx="2"/>
          </p:nvPr>
        </p:nvSpPr>
        <p:spPr>
          <a:xfrm>
            <a:off x="980575" y="3196113"/>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43" name="Google Shape;343;p30"/>
          <p:cNvSpPr txBox="1">
            <a:spLocks noGrp="1"/>
          </p:cNvSpPr>
          <p:nvPr>
            <p:ph type="subTitle" idx="3"/>
          </p:nvPr>
        </p:nvSpPr>
        <p:spPr>
          <a:xfrm>
            <a:off x="980575" y="4040345"/>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344" name="Google Shape;344;p30"/>
          <p:cNvGrpSpPr/>
          <p:nvPr/>
        </p:nvGrpSpPr>
        <p:grpSpPr>
          <a:xfrm>
            <a:off x="324128" y="3139463"/>
            <a:ext cx="457200" cy="457200"/>
            <a:chOff x="1020916" y="1442088"/>
            <a:chExt cx="457200" cy="457200"/>
          </a:xfrm>
        </p:grpSpPr>
        <p:pic>
          <p:nvPicPr>
            <p:cNvPr id="345" name="Google Shape;345;p30"/>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346" name="Google Shape;346;p30"/>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347" name="Google Shape;347;p30"/>
          <p:cNvGrpSpPr/>
          <p:nvPr/>
        </p:nvGrpSpPr>
        <p:grpSpPr>
          <a:xfrm>
            <a:off x="324128" y="3987825"/>
            <a:ext cx="457200" cy="457200"/>
            <a:chOff x="1020916" y="1442088"/>
            <a:chExt cx="457200" cy="457200"/>
          </a:xfrm>
        </p:grpSpPr>
        <p:pic>
          <p:nvPicPr>
            <p:cNvPr id="348" name="Google Shape;348;p30"/>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349" name="Google Shape;349;p30"/>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pic>
        <p:nvPicPr>
          <p:cNvPr id="350" name="Google Shape;350;p30"/>
          <p:cNvPicPr preferRelativeResize="0"/>
          <p:nvPr/>
        </p:nvPicPr>
        <p:blipFill>
          <a:blip r:embed="rId5">
            <a:alphaModFix/>
          </a:blip>
          <a:stretch>
            <a:fillRect/>
          </a:stretch>
        </p:blipFill>
        <p:spPr>
          <a:xfrm>
            <a:off x="2429763" y="1780516"/>
            <a:ext cx="457425" cy="457425"/>
          </a:xfrm>
          <a:prstGeom prst="rect">
            <a:avLst/>
          </a:prstGeom>
          <a:noFill/>
          <a:ln>
            <a:noFill/>
          </a:ln>
        </p:spPr>
      </p:pic>
      <p:pic>
        <p:nvPicPr>
          <p:cNvPr id="351" name="Google Shape;351;p30"/>
          <p:cNvPicPr preferRelativeResize="0"/>
          <p:nvPr/>
        </p:nvPicPr>
        <p:blipFill>
          <a:blip r:embed="rId5">
            <a:alphaModFix/>
          </a:blip>
          <a:stretch>
            <a:fillRect/>
          </a:stretch>
        </p:blipFill>
        <p:spPr>
          <a:xfrm>
            <a:off x="4823988" y="1780516"/>
            <a:ext cx="457425" cy="457425"/>
          </a:xfrm>
          <a:prstGeom prst="rect">
            <a:avLst/>
          </a:prstGeom>
          <a:noFill/>
          <a:ln>
            <a:noFill/>
          </a:ln>
        </p:spPr>
      </p:pic>
      <p:sp>
        <p:nvSpPr>
          <p:cNvPr id="352" name="Google Shape;352;p30"/>
          <p:cNvSpPr txBox="1"/>
          <p:nvPr/>
        </p:nvSpPr>
        <p:spPr>
          <a:xfrm>
            <a:off x="2454488"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T</a:t>
            </a:r>
            <a:endParaRPr sz="1800" b="1">
              <a:solidFill>
                <a:schemeClr val="lt1"/>
              </a:solidFill>
              <a:latin typeface="Lexend"/>
              <a:ea typeface="Lexend"/>
              <a:cs typeface="Lexend"/>
              <a:sym typeface="Lexend"/>
            </a:endParaRPr>
          </a:p>
        </p:txBody>
      </p:sp>
      <p:sp>
        <p:nvSpPr>
          <p:cNvPr id="353" name="Google Shape;353;p30"/>
          <p:cNvSpPr txBox="1"/>
          <p:nvPr/>
        </p:nvSpPr>
        <p:spPr>
          <a:xfrm>
            <a:off x="4848713"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F</a:t>
            </a:r>
            <a:endParaRPr sz="1800" b="1">
              <a:solidFill>
                <a:schemeClr val="lt1"/>
              </a:solidFill>
              <a:latin typeface="Lexend"/>
              <a:ea typeface="Lexend"/>
              <a:cs typeface="Lexend"/>
              <a:sym typeface="Lexen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4.02 CfU true/false justify - pink">
  <p:cSld name="TITLE_AND_TWO_COLUMNS_1_1_9_1_3_1_1_1_1">
    <p:bg>
      <p:bgPr>
        <a:solidFill>
          <a:srgbClr val="FAEAF6"/>
        </a:solidFill>
        <a:effectLst/>
      </p:bgPr>
    </p:bg>
    <p:spTree>
      <p:nvGrpSpPr>
        <p:cNvPr id="1" name="Shape 354"/>
        <p:cNvGrpSpPr/>
        <p:nvPr/>
      </p:nvGrpSpPr>
      <p:grpSpPr>
        <a:xfrm>
          <a:off x="0" y="0"/>
          <a:ext cx="0" cy="0"/>
          <a:chOff x="0" y="0"/>
          <a:chExt cx="0" cy="0"/>
        </a:xfrm>
      </p:grpSpPr>
      <p:pic>
        <p:nvPicPr>
          <p:cNvPr id="355" name="Google Shape;355;p31"/>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356" name="Google Shape;356;p31"/>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1"/>
          <p:cNvSpPr txBox="1"/>
          <p:nvPr/>
        </p:nvSpPr>
        <p:spPr>
          <a:xfrm>
            <a:off x="3025325" y="1839875"/>
            <a:ext cx="12891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a:t>
            </a:r>
            <a:endParaRPr sz="2200" b="1">
              <a:solidFill>
                <a:schemeClr val="dk1"/>
              </a:solidFill>
              <a:latin typeface="Lexend"/>
              <a:ea typeface="Lexend"/>
              <a:cs typeface="Lexend"/>
              <a:sym typeface="Lexend"/>
            </a:endParaRPr>
          </a:p>
        </p:txBody>
      </p:sp>
      <p:sp>
        <p:nvSpPr>
          <p:cNvPr id="358" name="Google Shape;358;p31"/>
          <p:cNvSpPr txBox="1"/>
          <p:nvPr/>
        </p:nvSpPr>
        <p:spPr>
          <a:xfrm>
            <a:off x="5431100" y="1817150"/>
            <a:ext cx="10602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False</a:t>
            </a:r>
            <a:endParaRPr sz="2200" b="1">
              <a:solidFill>
                <a:schemeClr val="dk1"/>
              </a:solidFill>
              <a:latin typeface="Lexend"/>
              <a:ea typeface="Lexend"/>
              <a:cs typeface="Lexend"/>
              <a:sym typeface="Lexend"/>
            </a:endParaRPr>
          </a:p>
        </p:txBody>
      </p:sp>
      <p:sp>
        <p:nvSpPr>
          <p:cNvPr id="359" name="Google Shape;359;p31"/>
          <p:cNvSpPr txBox="1"/>
          <p:nvPr/>
        </p:nvSpPr>
        <p:spPr>
          <a:xfrm>
            <a:off x="324000" y="2623800"/>
            <a:ext cx="39684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Justify your answer</a:t>
            </a:r>
            <a:endParaRPr sz="2200" b="1">
              <a:solidFill>
                <a:schemeClr val="dk1"/>
              </a:solidFill>
              <a:latin typeface="Lexend"/>
              <a:ea typeface="Lexend"/>
              <a:cs typeface="Lexend"/>
              <a:sym typeface="Lexend"/>
            </a:endParaRPr>
          </a:p>
        </p:txBody>
      </p:sp>
      <p:sp>
        <p:nvSpPr>
          <p:cNvPr id="360" name="Google Shape;360;p31"/>
          <p:cNvSpPr txBox="1">
            <a:spLocks noGrp="1"/>
          </p:cNvSpPr>
          <p:nvPr>
            <p:ph type="subTitle" idx="1"/>
          </p:nvPr>
        </p:nvSpPr>
        <p:spPr>
          <a:xfrm>
            <a:off x="324000" y="1080000"/>
            <a:ext cx="6722400" cy="2505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61" name="Google Shape;361;p31"/>
          <p:cNvSpPr txBox="1"/>
          <p:nvPr/>
        </p:nvSpPr>
        <p:spPr>
          <a:xfrm>
            <a:off x="324000" y="660750"/>
            <a:ext cx="2189100" cy="3693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 or false?</a:t>
            </a:r>
            <a:r>
              <a:rPr lang="en-GB" sz="2400">
                <a:solidFill>
                  <a:schemeClr val="dk1"/>
                </a:solidFill>
                <a:latin typeface="ABeeZee"/>
                <a:ea typeface="ABeeZee"/>
                <a:cs typeface="ABeeZee"/>
                <a:sym typeface="ABeeZee"/>
              </a:rPr>
              <a:t> </a:t>
            </a:r>
            <a:endParaRPr sz="2400">
              <a:solidFill>
                <a:schemeClr val="dk1"/>
              </a:solidFill>
              <a:latin typeface="ABeeZee"/>
              <a:ea typeface="ABeeZee"/>
              <a:cs typeface="ABeeZee"/>
              <a:sym typeface="ABeeZee"/>
            </a:endParaRPr>
          </a:p>
        </p:txBody>
      </p:sp>
      <p:pic>
        <p:nvPicPr>
          <p:cNvPr id="362" name="Google Shape;362;p31"/>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363" name="Google Shape;363;p31"/>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sp>
        <p:nvSpPr>
          <p:cNvPr id="364" name="Google Shape;364;p31"/>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65" name="Google Shape;365;p31"/>
          <p:cNvSpPr txBox="1">
            <a:spLocks noGrp="1"/>
          </p:cNvSpPr>
          <p:nvPr>
            <p:ph type="subTitle" idx="2"/>
          </p:nvPr>
        </p:nvSpPr>
        <p:spPr>
          <a:xfrm>
            <a:off x="980575" y="3196113"/>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66" name="Google Shape;366;p31"/>
          <p:cNvSpPr txBox="1">
            <a:spLocks noGrp="1"/>
          </p:cNvSpPr>
          <p:nvPr>
            <p:ph type="subTitle" idx="3"/>
          </p:nvPr>
        </p:nvSpPr>
        <p:spPr>
          <a:xfrm>
            <a:off x="980575" y="4040345"/>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367" name="Google Shape;367;p31"/>
          <p:cNvGrpSpPr/>
          <p:nvPr/>
        </p:nvGrpSpPr>
        <p:grpSpPr>
          <a:xfrm>
            <a:off x="324128" y="3139463"/>
            <a:ext cx="457200" cy="457200"/>
            <a:chOff x="1020916" y="1442088"/>
            <a:chExt cx="457200" cy="457200"/>
          </a:xfrm>
        </p:grpSpPr>
        <p:pic>
          <p:nvPicPr>
            <p:cNvPr id="368" name="Google Shape;368;p31"/>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369" name="Google Shape;369;p31"/>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370" name="Google Shape;370;p31"/>
          <p:cNvGrpSpPr/>
          <p:nvPr/>
        </p:nvGrpSpPr>
        <p:grpSpPr>
          <a:xfrm>
            <a:off x="324128" y="3987825"/>
            <a:ext cx="457200" cy="457200"/>
            <a:chOff x="1020916" y="1442088"/>
            <a:chExt cx="457200" cy="457200"/>
          </a:xfrm>
        </p:grpSpPr>
        <p:pic>
          <p:nvPicPr>
            <p:cNvPr id="371" name="Google Shape;371;p31"/>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372" name="Google Shape;372;p31"/>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pic>
        <p:nvPicPr>
          <p:cNvPr id="373" name="Google Shape;373;p31"/>
          <p:cNvPicPr preferRelativeResize="0"/>
          <p:nvPr/>
        </p:nvPicPr>
        <p:blipFill>
          <a:blip r:embed="rId5">
            <a:alphaModFix/>
          </a:blip>
          <a:stretch>
            <a:fillRect/>
          </a:stretch>
        </p:blipFill>
        <p:spPr>
          <a:xfrm>
            <a:off x="2429763" y="1780516"/>
            <a:ext cx="457425" cy="457425"/>
          </a:xfrm>
          <a:prstGeom prst="rect">
            <a:avLst/>
          </a:prstGeom>
          <a:noFill/>
          <a:ln>
            <a:noFill/>
          </a:ln>
        </p:spPr>
      </p:pic>
      <p:pic>
        <p:nvPicPr>
          <p:cNvPr id="374" name="Google Shape;374;p31"/>
          <p:cNvPicPr preferRelativeResize="0"/>
          <p:nvPr/>
        </p:nvPicPr>
        <p:blipFill>
          <a:blip r:embed="rId5">
            <a:alphaModFix/>
          </a:blip>
          <a:stretch>
            <a:fillRect/>
          </a:stretch>
        </p:blipFill>
        <p:spPr>
          <a:xfrm>
            <a:off x="4823988" y="1780516"/>
            <a:ext cx="457425" cy="457425"/>
          </a:xfrm>
          <a:prstGeom prst="rect">
            <a:avLst/>
          </a:prstGeom>
          <a:noFill/>
          <a:ln>
            <a:noFill/>
          </a:ln>
        </p:spPr>
      </p:pic>
      <p:sp>
        <p:nvSpPr>
          <p:cNvPr id="375" name="Google Shape;375;p31"/>
          <p:cNvSpPr txBox="1"/>
          <p:nvPr/>
        </p:nvSpPr>
        <p:spPr>
          <a:xfrm>
            <a:off x="2454488"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T</a:t>
            </a:r>
            <a:endParaRPr sz="1800" b="1">
              <a:solidFill>
                <a:schemeClr val="lt1"/>
              </a:solidFill>
              <a:latin typeface="Lexend"/>
              <a:ea typeface="Lexend"/>
              <a:cs typeface="Lexend"/>
              <a:sym typeface="Lexend"/>
            </a:endParaRPr>
          </a:p>
        </p:txBody>
      </p:sp>
      <p:sp>
        <p:nvSpPr>
          <p:cNvPr id="376" name="Google Shape;376;p31"/>
          <p:cNvSpPr txBox="1"/>
          <p:nvPr/>
        </p:nvSpPr>
        <p:spPr>
          <a:xfrm>
            <a:off x="4848713"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F</a:t>
            </a:r>
            <a:endParaRPr sz="1800" b="1">
              <a:solidFill>
                <a:schemeClr val="lt1"/>
              </a:solidFill>
              <a:latin typeface="Lexend"/>
              <a:ea typeface="Lexend"/>
              <a:cs typeface="Lexend"/>
              <a:sym typeface="Lexen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1.03 CfU 3 options - purple">
  <p:cSld name="TITLE_AND_TWO_COLUMNS_1_1_7_1">
    <p:bg>
      <p:bgPr>
        <a:solidFill>
          <a:srgbClr val="F3EEFB"/>
        </a:solidFill>
        <a:effectLst/>
      </p:bgPr>
    </p:bg>
    <p:spTree>
      <p:nvGrpSpPr>
        <p:cNvPr id="1" name="Shape 377"/>
        <p:cNvGrpSpPr/>
        <p:nvPr/>
      </p:nvGrpSpPr>
      <p:grpSpPr>
        <a:xfrm>
          <a:off x="0" y="0"/>
          <a:ext cx="0" cy="0"/>
          <a:chOff x="0" y="0"/>
          <a:chExt cx="0" cy="0"/>
        </a:xfrm>
      </p:grpSpPr>
      <p:pic>
        <p:nvPicPr>
          <p:cNvPr id="378" name="Google Shape;378;p32"/>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379" name="Google Shape;379;p32"/>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32"/>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381" name="Google Shape;381;p32"/>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382" name="Google Shape;382;p32"/>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383" name="Google Shape;383;p32"/>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84" name="Google Shape;384;p32"/>
          <p:cNvSpPr txBox="1">
            <a:spLocks noGrp="1"/>
          </p:cNvSpPr>
          <p:nvPr>
            <p:ph type="subTitle" idx="1"/>
          </p:nvPr>
        </p:nvSpPr>
        <p:spPr>
          <a:xfrm>
            <a:off x="1034425" y="18377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85" name="Google Shape;385;p32"/>
          <p:cNvSpPr txBox="1">
            <a:spLocks noGrp="1"/>
          </p:cNvSpPr>
          <p:nvPr>
            <p:ph type="subTitle" idx="3"/>
          </p:nvPr>
        </p:nvSpPr>
        <p:spPr>
          <a:xfrm>
            <a:off x="1034425" y="27942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86" name="Google Shape;386;p32"/>
          <p:cNvSpPr txBox="1">
            <a:spLocks noGrp="1"/>
          </p:cNvSpPr>
          <p:nvPr>
            <p:ph type="subTitle" idx="4"/>
          </p:nvPr>
        </p:nvSpPr>
        <p:spPr>
          <a:xfrm>
            <a:off x="1034425" y="37669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387" name="Google Shape;387;p32"/>
          <p:cNvGrpSpPr/>
          <p:nvPr/>
        </p:nvGrpSpPr>
        <p:grpSpPr>
          <a:xfrm>
            <a:off x="323653" y="1804438"/>
            <a:ext cx="457200" cy="457200"/>
            <a:chOff x="1020916" y="1442088"/>
            <a:chExt cx="457200" cy="457200"/>
          </a:xfrm>
        </p:grpSpPr>
        <p:pic>
          <p:nvPicPr>
            <p:cNvPr id="388" name="Google Shape;388;p3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389" name="Google Shape;389;p3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390" name="Google Shape;390;p32"/>
          <p:cNvGrpSpPr/>
          <p:nvPr/>
        </p:nvGrpSpPr>
        <p:grpSpPr>
          <a:xfrm>
            <a:off x="323653" y="2766575"/>
            <a:ext cx="457200" cy="457200"/>
            <a:chOff x="1020916" y="1442088"/>
            <a:chExt cx="457200" cy="457200"/>
          </a:xfrm>
        </p:grpSpPr>
        <p:pic>
          <p:nvPicPr>
            <p:cNvPr id="391" name="Google Shape;391;p3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392" name="Google Shape;392;p3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393" name="Google Shape;393;p32"/>
          <p:cNvGrpSpPr/>
          <p:nvPr/>
        </p:nvGrpSpPr>
        <p:grpSpPr>
          <a:xfrm>
            <a:off x="323641" y="3729038"/>
            <a:ext cx="457200" cy="457200"/>
            <a:chOff x="1020916" y="1442088"/>
            <a:chExt cx="457200" cy="457200"/>
          </a:xfrm>
        </p:grpSpPr>
        <p:pic>
          <p:nvPicPr>
            <p:cNvPr id="394" name="Google Shape;394;p3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395" name="Google Shape;395;p3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2.03 CfU 3 options - jade">
  <p:cSld name="TITLE_AND_TWO_COLUMNS_1_1_7_1_1_1">
    <p:bg>
      <p:bgPr>
        <a:solidFill>
          <a:srgbClr val="E6F2F2"/>
        </a:solidFill>
        <a:effectLst/>
      </p:bgPr>
    </p:bg>
    <p:spTree>
      <p:nvGrpSpPr>
        <p:cNvPr id="1" name="Shape 396"/>
        <p:cNvGrpSpPr/>
        <p:nvPr/>
      </p:nvGrpSpPr>
      <p:grpSpPr>
        <a:xfrm>
          <a:off x="0" y="0"/>
          <a:ext cx="0" cy="0"/>
          <a:chOff x="0" y="0"/>
          <a:chExt cx="0" cy="0"/>
        </a:xfrm>
      </p:grpSpPr>
      <p:pic>
        <p:nvPicPr>
          <p:cNvPr id="397" name="Google Shape;397;p33"/>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398" name="Google Shape;398;p33"/>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33"/>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400" name="Google Shape;400;p33"/>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401" name="Google Shape;401;p33"/>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402" name="Google Shape;402;p33"/>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03" name="Google Shape;403;p33"/>
          <p:cNvSpPr txBox="1">
            <a:spLocks noGrp="1"/>
          </p:cNvSpPr>
          <p:nvPr>
            <p:ph type="subTitle" idx="1"/>
          </p:nvPr>
        </p:nvSpPr>
        <p:spPr>
          <a:xfrm>
            <a:off x="1034425" y="18377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04" name="Google Shape;404;p33"/>
          <p:cNvSpPr txBox="1">
            <a:spLocks noGrp="1"/>
          </p:cNvSpPr>
          <p:nvPr>
            <p:ph type="subTitle" idx="3"/>
          </p:nvPr>
        </p:nvSpPr>
        <p:spPr>
          <a:xfrm>
            <a:off x="1034425" y="27942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05" name="Google Shape;405;p33"/>
          <p:cNvSpPr txBox="1">
            <a:spLocks noGrp="1"/>
          </p:cNvSpPr>
          <p:nvPr>
            <p:ph type="subTitle" idx="4"/>
          </p:nvPr>
        </p:nvSpPr>
        <p:spPr>
          <a:xfrm>
            <a:off x="1034425" y="37669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406" name="Google Shape;406;p33"/>
          <p:cNvGrpSpPr/>
          <p:nvPr/>
        </p:nvGrpSpPr>
        <p:grpSpPr>
          <a:xfrm>
            <a:off x="323653" y="1804438"/>
            <a:ext cx="457200" cy="457200"/>
            <a:chOff x="1020916" y="1442088"/>
            <a:chExt cx="457200" cy="457200"/>
          </a:xfrm>
        </p:grpSpPr>
        <p:pic>
          <p:nvPicPr>
            <p:cNvPr id="407" name="Google Shape;407;p3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08" name="Google Shape;408;p3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409" name="Google Shape;409;p33"/>
          <p:cNvGrpSpPr/>
          <p:nvPr/>
        </p:nvGrpSpPr>
        <p:grpSpPr>
          <a:xfrm>
            <a:off x="323653" y="2766575"/>
            <a:ext cx="457200" cy="457200"/>
            <a:chOff x="1020916" y="1442088"/>
            <a:chExt cx="457200" cy="457200"/>
          </a:xfrm>
        </p:grpSpPr>
        <p:pic>
          <p:nvPicPr>
            <p:cNvPr id="410" name="Google Shape;410;p3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11" name="Google Shape;411;p3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412" name="Google Shape;412;p33"/>
          <p:cNvGrpSpPr/>
          <p:nvPr/>
        </p:nvGrpSpPr>
        <p:grpSpPr>
          <a:xfrm>
            <a:off x="323641" y="3729038"/>
            <a:ext cx="457200" cy="457200"/>
            <a:chOff x="1020916" y="1442088"/>
            <a:chExt cx="457200" cy="457200"/>
          </a:xfrm>
        </p:grpSpPr>
        <p:pic>
          <p:nvPicPr>
            <p:cNvPr id="413" name="Google Shape;413;p3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14" name="Google Shape;414;p3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3.03 CfU 3 options - blue">
  <p:cSld name="TITLE_AND_TWO_COLUMNS_1_1_7_2">
    <p:bg>
      <p:bgPr>
        <a:solidFill>
          <a:srgbClr val="EBEDFE"/>
        </a:solidFill>
        <a:effectLst/>
      </p:bgPr>
    </p:bg>
    <p:spTree>
      <p:nvGrpSpPr>
        <p:cNvPr id="1" name="Shape 415"/>
        <p:cNvGrpSpPr/>
        <p:nvPr/>
      </p:nvGrpSpPr>
      <p:grpSpPr>
        <a:xfrm>
          <a:off x="0" y="0"/>
          <a:ext cx="0" cy="0"/>
          <a:chOff x="0" y="0"/>
          <a:chExt cx="0" cy="0"/>
        </a:xfrm>
      </p:grpSpPr>
      <p:pic>
        <p:nvPicPr>
          <p:cNvPr id="416" name="Google Shape;416;p34"/>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417" name="Google Shape;417;p34"/>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4"/>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419" name="Google Shape;419;p34"/>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420" name="Google Shape;420;p34"/>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421" name="Google Shape;421;p34"/>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22" name="Google Shape;422;p34"/>
          <p:cNvSpPr txBox="1">
            <a:spLocks noGrp="1"/>
          </p:cNvSpPr>
          <p:nvPr>
            <p:ph type="subTitle" idx="1"/>
          </p:nvPr>
        </p:nvSpPr>
        <p:spPr>
          <a:xfrm>
            <a:off x="1034425" y="18377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23" name="Google Shape;423;p34"/>
          <p:cNvSpPr txBox="1">
            <a:spLocks noGrp="1"/>
          </p:cNvSpPr>
          <p:nvPr>
            <p:ph type="subTitle" idx="3"/>
          </p:nvPr>
        </p:nvSpPr>
        <p:spPr>
          <a:xfrm>
            <a:off x="1034425" y="27942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24" name="Google Shape;424;p34"/>
          <p:cNvSpPr txBox="1">
            <a:spLocks noGrp="1"/>
          </p:cNvSpPr>
          <p:nvPr>
            <p:ph type="subTitle" idx="4"/>
          </p:nvPr>
        </p:nvSpPr>
        <p:spPr>
          <a:xfrm>
            <a:off x="1034425" y="37669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425" name="Google Shape;425;p34"/>
          <p:cNvGrpSpPr/>
          <p:nvPr/>
        </p:nvGrpSpPr>
        <p:grpSpPr>
          <a:xfrm>
            <a:off x="323653" y="1804438"/>
            <a:ext cx="457200" cy="457200"/>
            <a:chOff x="1020916" y="1442088"/>
            <a:chExt cx="457200" cy="457200"/>
          </a:xfrm>
        </p:grpSpPr>
        <p:pic>
          <p:nvPicPr>
            <p:cNvPr id="426" name="Google Shape;426;p34"/>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27" name="Google Shape;427;p34"/>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428" name="Google Shape;428;p34"/>
          <p:cNvGrpSpPr/>
          <p:nvPr/>
        </p:nvGrpSpPr>
        <p:grpSpPr>
          <a:xfrm>
            <a:off x="323653" y="2766575"/>
            <a:ext cx="457200" cy="457200"/>
            <a:chOff x="1020916" y="1442088"/>
            <a:chExt cx="457200" cy="457200"/>
          </a:xfrm>
        </p:grpSpPr>
        <p:pic>
          <p:nvPicPr>
            <p:cNvPr id="429" name="Google Shape;429;p34"/>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30" name="Google Shape;430;p34"/>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431" name="Google Shape;431;p34"/>
          <p:cNvGrpSpPr/>
          <p:nvPr/>
        </p:nvGrpSpPr>
        <p:grpSpPr>
          <a:xfrm>
            <a:off x="323641" y="3729038"/>
            <a:ext cx="457200" cy="457200"/>
            <a:chOff x="1020916" y="1442088"/>
            <a:chExt cx="457200" cy="457200"/>
          </a:xfrm>
        </p:grpSpPr>
        <p:pic>
          <p:nvPicPr>
            <p:cNvPr id="432" name="Google Shape;432;p34"/>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33" name="Google Shape;433;p34"/>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4.03 CfU 3 options - pink">
  <p:cSld name="TITLE_AND_TWO_COLUMNS_1_1_7_1_1_1_1">
    <p:bg>
      <p:bgPr>
        <a:solidFill>
          <a:srgbClr val="FAEAF6"/>
        </a:solidFill>
        <a:effectLst/>
      </p:bgPr>
    </p:bg>
    <p:spTree>
      <p:nvGrpSpPr>
        <p:cNvPr id="1" name="Shape 434"/>
        <p:cNvGrpSpPr/>
        <p:nvPr/>
      </p:nvGrpSpPr>
      <p:grpSpPr>
        <a:xfrm>
          <a:off x="0" y="0"/>
          <a:ext cx="0" cy="0"/>
          <a:chOff x="0" y="0"/>
          <a:chExt cx="0" cy="0"/>
        </a:xfrm>
      </p:grpSpPr>
      <p:pic>
        <p:nvPicPr>
          <p:cNvPr id="435" name="Google Shape;435;p35"/>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436" name="Google Shape;436;p35"/>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35"/>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438" name="Google Shape;438;p35"/>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439" name="Google Shape;439;p35"/>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sp>
        <p:nvSpPr>
          <p:cNvPr id="440" name="Google Shape;440;p35"/>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41" name="Google Shape;441;p35"/>
          <p:cNvSpPr txBox="1">
            <a:spLocks noGrp="1"/>
          </p:cNvSpPr>
          <p:nvPr>
            <p:ph type="subTitle" idx="1"/>
          </p:nvPr>
        </p:nvSpPr>
        <p:spPr>
          <a:xfrm>
            <a:off x="1034425" y="18377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42" name="Google Shape;442;p35"/>
          <p:cNvSpPr txBox="1">
            <a:spLocks noGrp="1"/>
          </p:cNvSpPr>
          <p:nvPr>
            <p:ph type="subTitle" idx="3"/>
          </p:nvPr>
        </p:nvSpPr>
        <p:spPr>
          <a:xfrm>
            <a:off x="1034425" y="27942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43" name="Google Shape;443;p35"/>
          <p:cNvSpPr txBox="1">
            <a:spLocks noGrp="1"/>
          </p:cNvSpPr>
          <p:nvPr>
            <p:ph type="subTitle" idx="4"/>
          </p:nvPr>
        </p:nvSpPr>
        <p:spPr>
          <a:xfrm>
            <a:off x="1034425" y="37669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444" name="Google Shape;444;p35"/>
          <p:cNvGrpSpPr/>
          <p:nvPr/>
        </p:nvGrpSpPr>
        <p:grpSpPr>
          <a:xfrm>
            <a:off x="323653" y="1804438"/>
            <a:ext cx="457200" cy="457200"/>
            <a:chOff x="1020916" y="1442088"/>
            <a:chExt cx="457200" cy="457200"/>
          </a:xfrm>
        </p:grpSpPr>
        <p:pic>
          <p:nvPicPr>
            <p:cNvPr id="445" name="Google Shape;445;p35"/>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46" name="Google Shape;446;p35"/>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447" name="Google Shape;447;p35"/>
          <p:cNvGrpSpPr/>
          <p:nvPr/>
        </p:nvGrpSpPr>
        <p:grpSpPr>
          <a:xfrm>
            <a:off x="323653" y="2766575"/>
            <a:ext cx="457200" cy="457200"/>
            <a:chOff x="1020916" y="1442088"/>
            <a:chExt cx="457200" cy="457200"/>
          </a:xfrm>
        </p:grpSpPr>
        <p:pic>
          <p:nvPicPr>
            <p:cNvPr id="448" name="Google Shape;448;p35"/>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49" name="Google Shape;449;p35"/>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450" name="Google Shape;450;p35"/>
          <p:cNvGrpSpPr/>
          <p:nvPr/>
        </p:nvGrpSpPr>
        <p:grpSpPr>
          <a:xfrm>
            <a:off x="323641" y="3729038"/>
            <a:ext cx="457200" cy="457200"/>
            <a:chOff x="1020916" y="1442088"/>
            <a:chExt cx="457200" cy="457200"/>
          </a:xfrm>
        </p:grpSpPr>
        <p:pic>
          <p:nvPicPr>
            <p:cNvPr id="451" name="Google Shape;451;p35"/>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52" name="Google Shape;452;p35"/>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1.04 CfU 4 options - purple">
  <p:cSld name="TITLE_AND_TWO_COLUMNS_1_1_8_1">
    <p:bg>
      <p:bgPr>
        <a:solidFill>
          <a:srgbClr val="F3EEFB"/>
        </a:solidFill>
        <a:effectLst/>
      </p:bgPr>
    </p:bg>
    <p:spTree>
      <p:nvGrpSpPr>
        <p:cNvPr id="1" name="Shape 453"/>
        <p:cNvGrpSpPr/>
        <p:nvPr/>
      </p:nvGrpSpPr>
      <p:grpSpPr>
        <a:xfrm>
          <a:off x="0" y="0"/>
          <a:ext cx="0" cy="0"/>
          <a:chOff x="0" y="0"/>
          <a:chExt cx="0" cy="0"/>
        </a:xfrm>
      </p:grpSpPr>
      <p:pic>
        <p:nvPicPr>
          <p:cNvPr id="454" name="Google Shape;454;p36"/>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455" name="Google Shape;455;p36"/>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36"/>
          <p:cNvSpPr txBox="1">
            <a:spLocks noGrp="1"/>
          </p:cNvSpPr>
          <p:nvPr>
            <p:ph type="title"/>
          </p:nvPr>
        </p:nvSpPr>
        <p:spPr>
          <a:xfrm>
            <a:off x="324000" y="809988"/>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457" name="Google Shape;457;p36"/>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458" name="Google Shape;458;p36"/>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459" name="Google Shape;459;p36"/>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60" name="Google Shape;460;p36"/>
          <p:cNvSpPr txBox="1">
            <a:spLocks noGrp="1"/>
          </p:cNvSpPr>
          <p:nvPr>
            <p:ph type="subTitle" idx="1"/>
          </p:nvPr>
        </p:nvSpPr>
        <p:spPr>
          <a:xfrm>
            <a:off x="1034425" y="16853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61" name="Google Shape;461;p36"/>
          <p:cNvSpPr txBox="1">
            <a:spLocks noGrp="1"/>
          </p:cNvSpPr>
          <p:nvPr>
            <p:ph type="subTitle" idx="3"/>
          </p:nvPr>
        </p:nvSpPr>
        <p:spPr>
          <a:xfrm>
            <a:off x="1034425" y="24894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62" name="Google Shape;462;p36"/>
          <p:cNvSpPr txBox="1">
            <a:spLocks noGrp="1"/>
          </p:cNvSpPr>
          <p:nvPr>
            <p:ph type="subTitle" idx="4"/>
          </p:nvPr>
        </p:nvSpPr>
        <p:spPr>
          <a:xfrm>
            <a:off x="1034425" y="33097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63" name="Google Shape;463;p36"/>
          <p:cNvSpPr txBox="1">
            <a:spLocks noGrp="1"/>
          </p:cNvSpPr>
          <p:nvPr>
            <p:ph type="subTitle" idx="5"/>
          </p:nvPr>
        </p:nvSpPr>
        <p:spPr>
          <a:xfrm>
            <a:off x="1034425" y="4113837"/>
            <a:ext cx="7506600" cy="3603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464" name="Google Shape;464;p36"/>
          <p:cNvGrpSpPr/>
          <p:nvPr/>
        </p:nvGrpSpPr>
        <p:grpSpPr>
          <a:xfrm>
            <a:off x="323653" y="1652038"/>
            <a:ext cx="457200" cy="457200"/>
            <a:chOff x="1020916" y="1442088"/>
            <a:chExt cx="457200" cy="457200"/>
          </a:xfrm>
        </p:grpSpPr>
        <p:pic>
          <p:nvPicPr>
            <p:cNvPr id="465" name="Google Shape;465;p36"/>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66" name="Google Shape;466;p36"/>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467" name="Google Shape;467;p36"/>
          <p:cNvGrpSpPr/>
          <p:nvPr/>
        </p:nvGrpSpPr>
        <p:grpSpPr>
          <a:xfrm>
            <a:off x="323653" y="2461775"/>
            <a:ext cx="457200" cy="457200"/>
            <a:chOff x="1020916" y="1442088"/>
            <a:chExt cx="457200" cy="457200"/>
          </a:xfrm>
        </p:grpSpPr>
        <p:pic>
          <p:nvPicPr>
            <p:cNvPr id="468" name="Google Shape;468;p36"/>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69" name="Google Shape;469;p36"/>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470" name="Google Shape;470;p36"/>
          <p:cNvGrpSpPr/>
          <p:nvPr/>
        </p:nvGrpSpPr>
        <p:grpSpPr>
          <a:xfrm>
            <a:off x="323641" y="3271838"/>
            <a:ext cx="457200" cy="457200"/>
            <a:chOff x="1020916" y="1442088"/>
            <a:chExt cx="457200" cy="457200"/>
          </a:xfrm>
        </p:grpSpPr>
        <p:pic>
          <p:nvPicPr>
            <p:cNvPr id="471" name="Google Shape;471;p36"/>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72" name="Google Shape;472;p36"/>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grpSp>
        <p:nvGrpSpPr>
          <p:cNvPr id="473" name="Google Shape;473;p36"/>
          <p:cNvGrpSpPr/>
          <p:nvPr/>
        </p:nvGrpSpPr>
        <p:grpSpPr>
          <a:xfrm>
            <a:off x="323641" y="4081763"/>
            <a:ext cx="457200" cy="457200"/>
            <a:chOff x="1020916" y="1442088"/>
            <a:chExt cx="457200" cy="457200"/>
          </a:xfrm>
        </p:grpSpPr>
        <p:pic>
          <p:nvPicPr>
            <p:cNvPr id="474" name="Google Shape;474;p36"/>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75" name="Google Shape;475;p36"/>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d</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2.04 CfU 4 options - jade">
  <p:cSld name="TITLE_AND_TWO_COLUMNS_1_1_8_1_1_1">
    <p:bg>
      <p:bgPr>
        <a:solidFill>
          <a:srgbClr val="E6F2F2"/>
        </a:solidFill>
        <a:effectLst/>
      </p:bgPr>
    </p:bg>
    <p:spTree>
      <p:nvGrpSpPr>
        <p:cNvPr id="1" name="Shape 476"/>
        <p:cNvGrpSpPr/>
        <p:nvPr/>
      </p:nvGrpSpPr>
      <p:grpSpPr>
        <a:xfrm>
          <a:off x="0" y="0"/>
          <a:ext cx="0" cy="0"/>
          <a:chOff x="0" y="0"/>
          <a:chExt cx="0" cy="0"/>
        </a:xfrm>
      </p:grpSpPr>
      <p:pic>
        <p:nvPicPr>
          <p:cNvPr id="477" name="Google Shape;477;p37"/>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478" name="Google Shape;478;p37"/>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37"/>
          <p:cNvSpPr txBox="1">
            <a:spLocks noGrp="1"/>
          </p:cNvSpPr>
          <p:nvPr>
            <p:ph type="title"/>
          </p:nvPr>
        </p:nvSpPr>
        <p:spPr>
          <a:xfrm>
            <a:off x="324000" y="809988"/>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480" name="Google Shape;480;p37"/>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481" name="Google Shape;481;p37"/>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482" name="Google Shape;482;p37"/>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83" name="Google Shape;483;p37"/>
          <p:cNvSpPr txBox="1">
            <a:spLocks noGrp="1"/>
          </p:cNvSpPr>
          <p:nvPr>
            <p:ph type="subTitle" idx="1"/>
          </p:nvPr>
        </p:nvSpPr>
        <p:spPr>
          <a:xfrm>
            <a:off x="1034425" y="16853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84" name="Google Shape;484;p37"/>
          <p:cNvSpPr txBox="1">
            <a:spLocks noGrp="1"/>
          </p:cNvSpPr>
          <p:nvPr>
            <p:ph type="subTitle" idx="3"/>
          </p:nvPr>
        </p:nvSpPr>
        <p:spPr>
          <a:xfrm>
            <a:off x="1034425" y="24894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85" name="Google Shape;485;p37"/>
          <p:cNvSpPr txBox="1">
            <a:spLocks noGrp="1"/>
          </p:cNvSpPr>
          <p:nvPr>
            <p:ph type="subTitle" idx="4"/>
          </p:nvPr>
        </p:nvSpPr>
        <p:spPr>
          <a:xfrm>
            <a:off x="1034425" y="33097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86" name="Google Shape;486;p37"/>
          <p:cNvSpPr txBox="1">
            <a:spLocks noGrp="1"/>
          </p:cNvSpPr>
          <p:nvPr>
            <p:ph type="subTitle" idx="5"/>
          </p:nvPr>
        </p:nvSpPr>
        <p:spPr>
          <a:xfrm>
            <a:off x="1034425" y="4113837"/>
            <a:ext cx="7506600" cy="3603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487" name="Google Shape;487;p37"/>
          <p:cNvGrpSpPr/>
          <p:nvPr/>
        </p:nvGrpSpPr>
        <p:grpSpPr>
          <a:xfrm>
            <a:off x="323653" y="1652038"/>
            <a:ext cx="457200" cy="457200"/>
            <a:chOff x="1020916" y="1442088"/>
            <a:chExt cx="457200" cy="457200"/>
          </a:xfrm>
        </p:grpSpPr>
        <p:pic>
          <p:nvPicPr>
            <p:cNvPr id="488" name="Google Shape;488;p37"/>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89" name="Google Shape;489;p37"/>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490" name="Google Shape;490;p37"/>
          <p:cNvGrpSpPr/>
          <p:nvPr/>
        </p:nvGrpSpPr>
        <p:grpSpPr>
          <a:xfrm>
            <a:off x="323653" y="2461775"/>
            <a:ext cx="457200" cy="457200"/>
            <a:chOff x="1020916" y="1442088"/>
            <a:chExt cx="457200" cy="457200"/>
          </a:xfrm>
        </p:grpSpPr>
        <p:pic>
          <p:nvPicPr>
            <p:cNvPr id="491" name="Google Shape;491;p37"/>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92" name="Google Shape;492;p37"/>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493" name="Google Shape;493;p37"/>
          <p:cNvGrpSpPr/>
          <p:nvPr/>
        </p:nvGrpSpPr>
        <p:grpSpPr>
          <a:xfrm>
            <a:off x="323641" y="3271838"/>
            <a:ext cx="457200" cy="457200"/>
            <a:chOff x="1020916" y="1442088"/>
            <a:chExt cx="457200" cy="457200"/>
          </a:xfrm>
        </p:grpSpPr>
        <p:pic>
          <p:nvPicPr>
            <p:cNvPr id="494" name="Google Shape;494;p37"/>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95" name="Google Shape;495;p37"/>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grpSp>
        <p:nvGrpSpPr>
          <p:cNvPr id="496" name="Google Shape;496;p37"/>
          <p:cNvGrpSpPr/>
          <p:nvPr/>
        </p:nvGrpSpPr>
        <p:grpSpPr>
          <a:xfrm>
            <a:off x="323641" y="4081763"/>
            <a:ext cx="457200" cy="457200"/>
            <a:chOff x="1020916" y="1442088"/>
            <a:chExt cx="457200" cy="457200"/>
          </a:xfrm>
        </p:grpSpPr>
        <p:pic>
          <p:nvPicPr>
            <p:cNvPr id="497" name="Google Shape;497;p37"/>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98" name="Google Shape;498;p37"/>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d</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3.04 CfU 4 options - blue">
  <p:cSld name="TITLE_AND_TWO_COLUMNS_1_1_8_2">
    <p:bg>
      <p:bgPr>
        <a:solidFill>
          <a:srgbClr val="EBEDFE"/>
        </a:solidFill>
        <a:effectLst/>
      </p:bgPr>
    </p:bg>
    <p:spTree>
      <p:nvGrpSpPr>
        <p:cNvPr id="1" name="Shape 499"/>
        <p:cNvGrpSpPr/>
        <p:nvPr/>
      </p:nvGrpSpPr>
      <p:grpSpPr>
        <a:xfrm>
          <a:off x="0" y="0"/>
          <a:ext cx="0" cy="0"/>
          <a:chOff x="0" y="0"/>
          <a:chExt cx="0" cy="0"/>
        </a:xfrm>
      </p:grpSpPr>
      <p:pic>
        <p:nvPicPr>
          <p:cNvPr id="500" name="Google Shape;500;p38"/>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501" name="Google Shape;501;p38"/>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38"/>
          <p:cNvSpPr txBox="1">
            <a:spLocks noGrp="1"/>
          </p:cNvSpPr>
          <p:nvPr>
            <p:ph type="title"/>
          </p:nvPr>
        </p:nvSpPr>
        <p:spPr>
          <a:xfrm>
            <a:off x="324000" y="809988"/>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503" name="Google Shape;503;p38"/>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504" name="Google Shape;504;p38"/>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505" name="Google Shape;505;p38"/>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06" name="Google Shape;506;p38"/>
          <p:cNvSpPr txBox="1">
            <a:spLocks noGrp="1"/>
          </p:cNvSpPr>
          <p:nvPr>
            <p:ph type="subTitle" idx="1"/>
          </p:nvPr>
        </p:nvSpPr>
        <p:spPr>
          <a:xfrm>
            <a:off x="1034425" y="16853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07" name="Google Shape;507;p38"/>
          <p:cNvSpPr txBox="1">
            <a:spLocks noGrp="1"/>
          </p:cNvSpPr>
          <p:nvPr>
            <p:ph type="subTitle" idx="3"/>
          </p:nvPr>
        </p:nvSpPr>
        <p:spPr>
          <a:xfrm>
            <a:off x="1034425" y="24894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08" name="Google Shape;508;p38"/>
          <p:cNvSpPr txBox="1">
            <a:spLocks noGrp="1"/>
          </p:cNvSpPr>
          <p:nvPr>
            <p:ph type="subTitle" idx="4"/>
          </p:nvPr>
        </p:nvSpPr>
        <p:spPr>
          <a:xfrm>
            <a:off x="1034425" y="33097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09" name="Google Shape;509;p38"/>
          <p:cNvSpPr txBox="1">
            <a:spLocks noGrp="1"/>
          </p:cNvSpPr>
          <p:nvPr>
            <p:ph type="subTitle" idx="5"/>
          </p:nvPr>
        </p:nvSpPr>
        <p:spPr>
          <a:xfrm>
            <a:off x="1034425" y="4113837"/>
            <a:ext cx="7506600" cy="3603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510" name="Google Shape;510;p38"/>
          <p:cNvGrpSpPr/>
          <p:nvPr/>
        </p:nvGrpSpPr>
        <p:grpSpPr>
          <a:xfrm>
            <a:off x="323653" y="1652038"/>
            <a:ext cx="457200" cy="457200"/>
            <a:chOff x="1020916" y="1442088"/>
            <a:chExt cx="457200" cy="457200"/>
          </a:xfrm>
        </p:grpSpPr>
        <p:pic>
          <p:nvPicPr>
            <p:cNvPr id="511" name="Google Shape;511;p38"/>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12" name="Google Shape;512;p3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513" name="Google Shape;513;p38"/>
          <p:cNvGrpSpPr/>
          <p:nvPr/>
        </p:nvGrpSpPr>
        <p:grpSpPr>
          <a:xfrm>
            <a:off x="323653" y="2461775"/>
            <a:ext cx="457200" cy="457200"/>
            <a:chOff x="1020916" y="1442088"/>
            <a:chExt cx="457200" cy="457200"/>
          </a:xfrm>
        </p:grpSpPr>
        <p:pic>
          <p:nvPicPr>
            <p:cNvPr id="514" name="Google Shape;514;p38"/>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15" name="Google Shape;515;p3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516" name="Google Shape;516;p38"/>
          <p:cNvGrpSpPr/>
          <p:nvPr/>
        </p:nvGrpSpPr>
        <p:grpSpPr>
          <a:xfrm>
            <a:off x="323641" y="3271838"/>
            <a:ext cx="457200" cy="457200"/>
            <a:chOff x="1020916" y="1442088"/>
            <a:chExt cx="457200" cy="457200"/>
          </a:xfrm>
        </p:grpSpPr>
        <p:pic>
          <p:nvPicPr>
            <p:cNvPr id="517" name="Google Shape;517;p38"/>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18" name="Google Shape;518;p3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grpSp>
        <p:nvGrpSpPr>
          <p:cNvPr id="519" name="Google Shape;519;p38"/>
          <p:cNvGrpSpPr/>
          <p:nvPr/>
        </p:nvGrpSpPr>
        <p:grpSpPr>
          <a:xfrm>
            <a:off x="323641" y="4081763"/>
            <a:ext cx="457200" cy="457200"/>
            <a:chOff x="1020916" y="1442088"/>
            <a:chExt cx="457200" cy="457200"/>
          </a:xfrm>
        </p:grpSpPr>
        <p:pic>
          <p:nvPicPr>
            <p:cNvPr id="520" name="Google Shape;520;p38"/>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21" name="Google Shape;521;p3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d</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4.04 CfU 4 options - pink">
  <p:cSld name="TITLE_AND_TWO_COLUMNS_1_1_8_1_1_1_1">
    <p:bg>
      <p:bgPr>
        <a:solidFill>
          <a:srgbClr val="FAEAF6"/>
        </a:solidFill>
        <a:effectLst/>
      </p:bgPr>
    </p:bg>
    <p:spTree>
      <p:nvGrpSpPr>
        <p:cNvPr id="1" name="Shape 522"/>
        <p:cNvGrpSpPr/>
        <p:nvPr/>
      </p:nvGrpSpPr>
      <p:grpSpPr>
        <a:xfrm>
          <a:off x="0" y="0"/>
          <a:ext cx="0" cy="0"/>
          <a:chOff x="0" y="0"/>
          <a:chExt cx="0" cy="0"/>
        </a:xfrm>
      </p:grpSpPr>
      <p:pic>
        <p:nvPicPr>
          <p:cNvPr id="523" name="Google Shape;523;p39"/>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524" name="Google Shape;524;p39"/>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39"/>
          <p:cNvSpPr txBox="1">
            <a:spLocks noGrp="1"/>
          </p:cNvSpPr>
          <p:nvPr>
            <p:ph type="title"/>
          </p:nvPr>
        </p:nvSpPr>
        <p:spPr>
          <a:xfrm>
            <a:off x="324000" y="809988"/>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526" name="Google Shape;526;p39"/>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527" name="Google Shape;527;p39"/>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sp>
        <p:nvSpPr>
          <p:cNvPr id="528" name="Google Shape;528;p39"/>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29" name="Google Shape;529;p39"/>
          <p:cNvSpPr txBox="1">
            <a:spLocks noGrp="1"/>
          </p:cNvSpPr>
          <p:nvPr>
            <p:ph type="subTitle" idx="1"/>
          </p:nvPr>
        </p:nvSpPr>
        <p:spPr>
          <a:xfrm>
            <a:off x="1034425" y="16853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30" name="Google Shape;530;p39"/>
          <p:cNvSpPr txBox="1">
            <a:spLocks noGrp="1"/>
          </p:cNvSpPr>
          <p:nvPr>
            <p:ph type="subTitle" idx="3"/>
          </p:nvPr>
        </p:nvSpPr>
        <p:spPr>
          <a:xfrm>
            <a:off x="1034425" y="24894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31" name="Google Shape;531;p39"/>
          <p:cNvSpPr txBox="1">
            <a:spLocks noGrp="1"/>
          </p:cNvSpPr>
          <p:nvPr>
            <p:ph type="subTitle" idx="4"/>
          </p:nvPr>
        </p:nvSpPr>
        <p:spPr>
          <a:xfrm>
            <a:off x="1034425" y="33097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32" name="Google Shape;532;p39"/>
          <p:cNvSpPr txBox="1">
            <a:spLocks noGrp="1"/>
          </p:cNvSpPr>
          <p:nvPr>
            <p:ph type="subTitle" idx="5"/>
          </p:nvPr>
        </p:nvSpPr>
        <p:spPr>
          <a:xfrm>
            <a:off x="1034425" y="4113837"/>
            <a:ext cx="7506600" cy="3603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533" name="Google Shape;533;p39"/>
          <p:cNvGrpSpPr/>
          <p:nvPr/>
        </p:nvGrpSpPr>
        <p:grpSpPr>
          <a:xfrm>
            <a:off x="323653" y="1652038"/>
            <a:ext cx="457200" cy="457200"/>
            <a:chOff x="1020916" y="1442088"/>
            <a:chExt cx="457200" cy="457200"/>
          </a:xfrm>
        </p:grpSpPr>
        <p:pic>
          <p:nvPicPr>
            <p:cNvPr id="534" name="Google Shape;534;p39"/>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35" name="Google Shape;535;p39"/>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536" name="Google Shape;536;p39"/>
          <p:cNvGrpSpPr/>
          <p:nvPr/>
        </p:nvGrpSpPr>
        <p:grpSpPr>
          <a:xfrm>
            <a:off x="323653" y="2461775"/>
            <a:ext cx="457200" cy="457200"/>
            <a:chOff x="1020916" y="1442088"/>
            <a:chExt cx="457200" cy="457200"/>
          </a:xfrm>
        </p:grpSpPr>
        <p:pic>
          <p:nvPicPr>
            <p:cNvPr id="537" name="Google Shape;537;p39"/>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38" name="Google Shape;538;p39"/>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539" name="Google Shape;539;p39"/>
          <p:cNvGrpSpPr/>
          <p:nvPr/>
        </p:nvGrpSpPr>
        <p:grpSpPr>
          <a:xfrm>
            <a:off x="323641" y="3271838"/>
            <a:ext cx="457200" cy="457200"/>
            <a:chOff x="1020916" y="1442088"/>
            <a:chExt cx="457200" cy="457200"/>
          </a:xfrm>
        </p:grpSpPr>
        <p:pic>
          <p:nvPicPr>
            <p:cNvPr id="540" name="Google Shape;540;p39"/>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41" name="Google Shape;541;p39"/>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grpSp>
        <p:nvGrpSpPr>
          <p:cNvPr id="542" name="Google Shape;542;p39"/>
          <p:cNvGrpSpPr/>
          <p:nvPr/>
        </p:nvGrpSpPr>
        <p:grpSpPr>
          <a:xfrm>
            <a:off x="323641" y="4081763"/>
            <a:ext cx="457200" cy="457200"/>
            <a:chOff x="1020916" y="1442088"/>
            <a:chExt cx="457200" cy="457200"/>
          </a:xfrm>
        </p:grpSpPr>
        <p:pic>
          <p:nvPicPr>
            <p:cNvPr id="543" name="Google Shape;543;p39"/>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44" name="Google Shape;544;p39"/>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d</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1.05 CfU 3 image options - purple">
  <p:cSld name="TITLE_AND_TWO_COLUMNS_1_1_7_1_1_2">
    <p:bg>
      <p:bgPr>
        <a:solidFill>
          <a:srgbClr val="F3EEFB"/>
        </a:solidFill>
        <a:effectLst/>
      </p:bgPr>
    </p:bg>
    <p:spTree>
      <p:nvGrpSpPr>
        <p:cNvPr id="1" name="Shape 545"/>
        <p:cNvGrpSpPr/>
        <p:nvPr/>
      </p:nvGrpSpPr>
      <p:grpSpPr>
        <a:xfrm>
          <a:off x="0" y="0"/>
          <a:ext cx="0" cy="0"/>
          <a:chOff x="0" y="0"/>
          <a:chExt cx="0" cy="0"/>
        </a:xfrm>
      </p:grpSpPr>
      <p:pic>
        <p:nvPicPr>
          <p:cNvPr id="546" name="Google Shape;546;p40"/>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547" name="Google Shape;547;p40"/>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 name="Google Shape;548;p40"/>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549" name="Google Shape;549;p40"/>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550" name="Google Shape;550;p40"/>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551" name="Google Shape;551;p40"/>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52" name="Google Shape;552;p40"/>
          <p:cNvSpPr>
            <a:spLocks noGrp="1"/>
          </p:cNvSpPr>
          <p:nvPr>
            <p:ph type="pic" idx="3"/>
          </p:nvPr>
        </p:nvSpPr>
        <p:spPr>
          <a:xfrm>
            <a:off x="324000" y="1893950"/>
            <a:ext cx="2555400" cy="1939500"/>
          </a:xfrm>
          <a:prstGeom prst="rect">
            <a:avLst/>
          </a:prstGeom>
          <a:noFill/>
          <a:ln>
            <a:noFill/>
          </a:ln>
        </p:spPr>
      </p:sp>
      <p:sp>
        <p:nvSpPr>
          <p:cNvPr id="553" name="Google Shape;553;p40"/>
          <p:cNvSpPr>
            <a:spLocks noGrp="1"/>
          </p:cNvSpPr>
          <p:nvPr>
            <p:ph type="pic" idx="4"/>
          </p:nvPr>
        </p:nvSpPr>
        <p:spPr>
          <a:xfrm>
            <a:off x="6256800" y="1893950"/>
            <a:ext cx="2555400" cy="1939500"/>
          </a:xfrm>
          <a:prstGeom prst="rect">
            <a:avLst/>
          </a:prstGeom>
          <a:noFill/>
          <a:ln>
            <a:noFill/>
          </a:ln>
        </p:spPr>
      </p:sp>
      <p:sp>
        <p:nvSpPr>
          <p:cNvPr id="554" name="Google Shape;554;p40"/>
          <p:cNvSpPr>
            <a:spLocks noGrp="1"/>
          </p:cNvSpPr>
          <p:nvPr>
            <p:ph type="pic" idx="5"/>
          </p:nvPr>
        </p:nvSpPr>
        <p:spPr>
          <a:xfrm>
            <a:off x="3294300" y="1893950"/>
            <a:ext cx="2555400" cy="1939500"/>
          </a:xfrm>
          <a:prstGeom prst="rect">
            <a:avLst/>
          </a:prstGeom>
          <a:noFill/>
          <a:ln>
            <a:noFill/>
          </a:ln>
        </p:spPr>
      </p:sp>
      <p:grpSp>
        <p:nvGrpSpPr>
          <p:cNvPr id="555" name="Google Shape;555;p40"/>
          <p:cNvGrpSpPr/>
          <p:nvPr/>
        </p:nvGrpSpPr>
        <p:grpSpPr>
          <a:xfrm>
            <a:off x="1381028" y="4148538"/>
            <a:ext cx="457200" cy="457200"/>
            <a:chOff x="1020916" y="1442088"/>
            <a:chExt cx="457200" cy="457200"/>
          </a:xfrm>
        </p:grpSpPr>
        <p:pic>
          <p:nvPicPr>
            <p:cNvPr id="556" name="Google Shape;556;p40"/>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57" name="Google Shape;557;p40"/>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558" name="Google Shape;558;p40"/>
          <p:cNvGrpSpPr/>
          <p:nvPr/>
        </p:nvGrpSpPr>
        <p:grpSpPr>
          <a:xfrm>
            <a:off x="4331066" y="4148550"/>
            <a:ext cx="457200" cy="457200"/>
            <a:chOff x="1020916" y="1442088"/>
            <a:chExt cx="457200" cy="457200"/>
          </a:xfrm>
        </p:grpSpPr>
        <p:pic>
          <p:nvPicPr>
            <p:cNvPr id="559" name="Google Shape;559;p40"/>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60" name="Google Shape;560;p40"/>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561" name="Google Shape;561;p40"/>
          <p:cNvGrpSpPr/>
          <p:nvPr/>
        </p:nvGrpSpPr>
        <p:grpSpPr>
          <a:xfrm>
            <a:off x="7305791" y="4148538"/>
            <a:ext cx="457200" cy="457200"/>
            <a:chOff x="1020916" y="1442088"/>
            <a:chExt cx="457200" cy="457200"/>
          </a:xfrm>
        </p:grpSpPr>
        <p:pic>
          <p:nvPicPr>
            <p:cNvPr id="562" name="Google Shape;562;p40"/>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63" name="Google Shape;563;p40"/>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2.05 CfU 3 image options - jade">
  <p:cSld name="TITLE_AND_TWO_COLUMNS_1_1_7_1_1_1_2">
    <p:bg>
      <p:bgPr>
        <a:solidFill>
          <a:srgbClr val="E6F2F2"/>
        </a:solidFill>
        <a:effectLst/>
      </p:bgPr>
    </p:bg>
    <p:spTree>
      <p:nvGrpSpPr>
        <p:cNvPr id="1" name="Shape 564"/>
        <p:cNvGrpSpPr/>
        <p:nvPr/>
      </p:nvGrpSpPr>
      <p:grpSpPr>
        <a:xfrm>
          <a:off x="0" y="0"/>
          <a:ext cx="0" cy="0"/>
          <a:chOff x="0" y="0"/>
          <a:chExt cx="0" cy="0"/>
        </a:xfrm>
      </p:grpSpPr>
      <p:pic>
        <p:nvPicPr>
          <p:cNvPr id="565" name="Google Shape;565;p41"/>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566" name="Google Shape;566;p41"/>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41"/>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568" name="Google Shape;568;p41"/>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569" name="Google Shape;569;p41"/>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570" name="Google Shape;570;p41"/>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71" name="Google Shape;571;p41"/>
          <p:cNvSpPr>
            <a:spLocks noGrp="1"/>
          </p:cNvSpPr>
          <p:nvPr>
            <p:ph type="pic" idx="3"/>
          </p:nvPr>
        </p:nvSpPr>
        <p:spPr>
          <a:xfrm>
            <a:off x="324000" y="1893950"/>
            <a:ext cx="2555400" cy="1939500"/>
          </a:xfrm>
          <a:prstGeom prst="rect">
            <a:avLst/>
          </a:prstGeom>
          <a:noFill/>
          <a:ln>
            <a:noFill/>
          </a:ln>
        </p:spPr>
      </p:sp>
      <p:sp>
        <p:nvSpPr>
          <p:cNvPr id="572" name="Google Shape;572;p41"/>
          <p:cNvSpPr>
            <a:spLocks noGrp="1"/>
          </p:cNvSpPr>
          <p:nvPr>
            <p:ph type="pic" idx="4"/>
          </p:nvPr>
        </p:nvSpPr>
        <p:spPr>
          <a:xfrm>
            <a:off x="6256800" y="1893950"/>
            <a:ext cx="2555400" cy="1939500"/>
          </a:xfrm>
          <a:prstGeom prst="rect">
            <a:avLst/>
          </a:prstGeom>
          <a:noFill/>
          <a:ln>
            <a:noFill/>
          </a:ln>
        </p:spPr>
      </p:sp>
      <p:sp>
        <p:nvSpPr>
          <p:cNvPr id="573" name="Google Shape;573;p41"/>
          <p:cNvSpPr>
            <a:spLocks noGrp="1"/>
          </p:cNvSpPr>
          <p:nvPr>
            <p:ph type="pic" idx="5"/>
          </p:nvPr>
        </p:nvSpPr>
        <p:spPr>
          <a:xfrm>
            <a:off x="3294300" y="1893950"/>
            <a:ext cx="2555400" cy="1939500"/>
          </a:xfrm>
          <a:prstGeom prst="rect">
            <a:avLst/>
          </a:prstGeom>
          <a:noFill/>
          <a:ln>
            <a:noFill/>
          </a:ln>
        </p:spPr>
      </p:sp>
      <p:grpSp>
        <p:nvGrpSpPr>
          <p:cNvPr id="574" name="Google Shape;574;p41"/>
          <p:cNvGrpSpPr/>
          <p:nvPr/>
        </p:nvGrpSpPr>
        <p:grpSpPr>
          <a:xfrm>
            <a:off x="1381028" y="4148538"/>
            <a:ext cx="457200" cy="457200"/>
            <a:chOff x="1020916" y="1442088"/>
            <a:chExt cx="457200" cy="457200"/>
          </a:xfrm>
        </p:grpSpPr>
        <p:pic>
          <p:nvPicPr>
            <p:cNvPr id="575" name="Google Shape;575;p41"/>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76" name="Google Shape;576;p41"/>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577" name="Google Shape;577;p41"/>
          <p:cNvGrpSpPr/>
          <p:nvPr/>
        </p:nvGrpSpPr>
        <p:grpSpPr>
          <a:xfrm>
            <a:off x="4331066" y="4148550"/>
            <a:ext cx="457200" cy="457200"/>
            <a:chOff x="1020916" y="1442088"/>
            <a:chExt cx="457200" cy="457200"/>
          </a:xfrm>
        </p:grpSpPr>
        <p:pic>
          <p:nvPicPr>
            <p:cNvPr id="578" name="Google Shape;578;p41"/>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79" name="Google Shape;579;p41"/>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580" name="Google Shape;580;p41"/>
          <p:cNvGrpSpPr/>
          <p:nvPr/>
        </p:nvGrpSpPr>
        <p:grpSpPr>
          <a:xfrm>
            <a:off x="7305791" y="4148538"/>
            <a:ext cx="457200" cy="457200"/>
            <a:chOff x="1020916" y="1442088"/>
            <a:chExt cx="457200" cy="457200"/>
          </a:xfrm>
        </p:grpSpPr>
        <p:pic>
          <p:nvPicPr>
            <p:cNvPr id="581" name="Google Shape;581;p41"/>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82" name="Google Shape;582;p41"/>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3.05 CfU 3  image options - blue ">
  <p:cSld name="TITLE_AND_TWO_COLUMNS_1_1_7_2_1">
    <p:bg>
      <p:bgPr>
        <a:solidFill>
          <a:srgbClr val="EBEDFE"/>
        </a:solidFill>
        <a:effectLst/>
      </p:bgPr>
    </p:bg>
    <p:spTree>
      <p:nvGrpSpPr>
        <p:cNvPr id="1" name="Shape 583"/>
        <p:cNvGrpSpPr/>
        <p:nvPr/>
      </p:nvGrpSpPr>
      <p:grpSpPr>
        <a:xfrm>
          <a:off x="0" y="0"/>
          <a:ext cx="0" cy="0"/>
          <a:chOff x="0" y="0"/>
          <a:chExt cx="0" cy="0"/>
        </a:xfrm>
      </p:grpSpPr>
      <p:pic>
        <p:nvPicPr>
          <p:cNvPr id="584" name="Google Shape;584;p42"/>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585" name="Google Shape;585;p42"/>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42"/>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587" name="Google Shape;587;p42"/>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588" name="Google Shape;588;p42"/>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589" name="Google Shape;589;p42"/>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90" name="Google Shape;590;p42"/>
          <p:cNvSpPr>
            <a:spLocks noGrp="1"/>
          </p:cNvSpPr>
          <p:nvPr>
            <p:ph type="pic" idx="3"/>
          </p:nvPr>
        </p:nvSpPr>
        <p:spPr>
          <a:xfrm>
            <a:off x="324000" y="1893950"/>
            <a:ext cx="2555400" cy="1939500"/>
          </a:xfrm>
          <a:prstGeom prst="rect">
            <a:avLst/>
          </a:prstGeom>
          <a:noFill/>
          <a:ln>
            <a:noFill/>
          </a:ln>
        </p:spPr>
      </p:sp>
      <p:sp>
        <p:nvSpPr>
          <p:cNvPr id="591" name="Google Shape;591;p42"/>
          <p:cNvSpPr>
            <a:spLocks noGrp="1"/>
          </p:cNvSpPr>
          <p:nvPr>
            <p:ph type="pic" idx="4"/>
          </p:nvPr>
        </p:nvSpPr>
        <p:spPr>
          <a:xfrm>
            <a:off x="6256800" y="1893950"/>
            <a:ext cx="2555400" cy="1939500"/>
          </a:xfrm>
          <a:prstGeom prst="rect">
            <a:avLst/>
          </a:prstGeom>
          <a:noFill/>
          <a:ln>
            <a:noFill/>
          </a:ln>
        </p:spPr>
      </p:sp>
      <p:sp>
        <p:nvSpPr>
          <p:cNvPr id="592" name="Google Shape;592;p42"/>
          <p:cNvSpPr>
            <a:spLocks noGrp="1"/>
          </p:cNvSpPr>
          <p:nvPr>
            <p:ph type="pic" idx="5"/>
          </p:nvPr>
        </p:nvSpPr>
        <p:spPr>
          <a:xfrm>
            <a:off x="3294300" y="1893950"/>
            <a:ext cx="2555400" cy="1939500"/>
          </a:xfrm>
          <a:prstGeom prst="rect">
            <a:avLst/>
          </a:prstGeom>
          <a:noFill/>
          <a:ln>
            <a:noFill/>
          </a:ln>
        </p:spPr>
      </p:sp>
      <p:grpSp>
        <p:nvGrpSpPr>
          <p:cNvPr id="593" name="Google Shape;593;p42"/>
          <p:cNvGrpSpPr/>
          <p:nvPr/>
        </p:nvGrpSpPr>
        <p:grpSpPr>
          <a:xfrm>
            <a:off x="1381028" y="4148538"/>
            <a:ext cx="457200" cy="457200"/>
            <a:chOff x="1020916" y="1442088"/>
            <a:chExt cx="457200" cy="457200"/>
          </a:xfrm>
        </p:grpSpPr>
        <p:pic>
          <p:nvPicPr>
            <p:cNvPr id="594" name="Google Shape;594;p4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95" name="Google Shape;595;p4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596" name="Google Shape;596;p42"/>
          <p:cNvGrpSpPr/>
          <p:nvPr/>
        </p:nvGrpSpPr>
        <p:grpSpPr>
          <a:xfrm>
            <a:off x="4331066" y="4148550"/>
            <a:ext cx="457200" cy="457200"/>
            <a:chOff x="1020916" y="1442088"/>
            <a:chExt cx="457200" cy="457200"/>
          </a:xfrm>
        </p:grpSpPr>
        <p:pic>
          <p:nvPicPr>
            <p:cNvPr id="597" name="Google Shape;597;p4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98" name="Google Shape;598;p4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599" name="Google Shape;599;p42"/>
          <p:cNvGrpSpPr/>
          <p:nvPr/>
        </p:nvGrpSpPr>
        <p:grpSpPr>
          <a:xfrm>
            <a:off x="7305791" y="4148538"/>
            <a:ext cx="457200" cy="457200"/>
            <a:chOff x="1020916" y="1442088"/>
            <a:chExt cx="457200" cy="457200"/>
          </a:xfrm>
        </p:grpSpPr>
        <p:pic>
          <p:nvPicPr>
            <p:cNvPr id="600" name="Google Shape;600;p4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01" name="Google Shape;601;p4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4.05 CfU 3 image options - pink">
  <p:cSld name="TITLE_AND_TWO_COLUMNS_1_1_7_1_1_1_1_1">
    <p:bg>
      <p:bgPr>
        <a:solidFill>
          <a:srgbClr val="FAEAF6"/>
        </a:solidFill>
        <a:effectLst/>
      </p:bgPr>
    </p:bg>
    <p:spTree>
      <p:nvGrpSpPr>
        <p:cNvPr id="1" name="Shape 602"/>
        <p:cNvGrpSpPr/>
        <p:nvPr/>
      </p:nvGrpSpPr>
      <p:grpSpPr>
        <a:xfrm>
          <a:off x="0" y="0"/>
          <a:ext cx="0" cy="0"/>
          <a:chOff x="0" y="0"/>
          <a:chExt cx="0" cy="0"/>
        </a:xfrm>
      </p:grpSpPr>
      <p:pic>
        <p:nvPicPr>
          <p:cNvPr id="603" name="Google Shape;603;p43"/>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04" name="Google Shape;604;p43"/>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43"/>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606" name="Google Shape;606;p43"/>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607" name="Google Shape;607;p43"/>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sp>
        <p:nvSpPr>
          <p:cNvPr id="608" name="Google Shape;608;p43"/>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09" name="Google Shape;609;p43"/>
          <p:cNvSpPr>
            <a:spLocks noGrp="1"/>
          </p:cNvSpPr>
          <p:nvPr>
            <p:ph type="pic" idx="3"/>
          </p:nvPr>
        </p:nvSpPr>
        <p:spPr>
          <a:xfrm>
            <a:off x="324000" y="1893950"/>
            <a:ext cx="2555400" cy="1939500"/>
          </a:xfrm>
          <a:prstGeom prst="rect">
            <a:avLst/>
          </a:prstGeom>
          <a:noFill/>
          <a:ln>
            <a:noFill/>
          </a:ln>
        </p:spPr>
      </p:sp>
      <p:sp>
        <p:nvSpPr>
          <p:cNvPr id="610" name="Google Shape;610;p43"/>
          <p:cNvSpPr>
            <a:spLocks noGrp="1"/>
          </p:cNvSpPr>
          <p:nvPr>
            <p:ph type="pic" idx="4"/>
          </p:nvPr>
        </p:nvSpPr>
        <p:spPr>
          <a:xfrm>
            <a:off x="6256800" y="1893950"/>
            <a:ext cx="2555400" cy="1939500"/>
          </a:xfrm>
          <a:prstGeom prst="rect">
            <a:avLst/>
          </a:prstGeom>
          <a:noFill/>
          <a:ln>
            <a:noFill/>
          </a:ln>
        </p:spPr>
      </p:sp>
      <p:sp>
        <p:nvSpPr>
          <p:cNvPr id="611" name="Google Shape;611;p43"/>
          <p:cNvSpPr>
            <a:spLocks noGrp="1"/>
          </p:cNvSpPr>
          <p:nvPr>
            <p:ph type="pic" idx="5"/>
          </p:nvPr>
        </p:nvSpPr>
        <p:spPr>
          <a:xfrm>
            <a:off x="3294300" y="1893950"/>
            <a:ext cx="2555400" cy="1939500"/>
          </a:xfrm>
          <a:prstGeom prst="rect">
            <a:avLst/>
          </a:prstGeom>
          <a:noFill/>
          <a:ln>
            <a:noFill/>
          </a:ln>
        </p:spPr>
      </p:sp>
      <p:grpSp>
        <p:nvGrpSpPr>
          <p:cNvPr id="612" name="Google Shape;612;p43"/>
          <p:cNvGrpSpPr/>
          <p:nvPr/>
        </p:nvGrpSpPr>
        <p:grpSpPr>
          <a:xfrm>
            <a:off x="1381028" y="4148538"/>
            <a:ext cx="457200" cy="457200"/>
            <a:chOff x="1020916" y="1442088"/>
            <a:chExt cx="457200" cy="457200"/>
          </a:xfrm>
        </p:grpSpPr>
        <p:pic>
          <p:nvPicPr>
            <p:cNvPr id="613" name="Google Shape;613;p4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14" name="Google Shape;614;p4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615" name="Google Shape;615;p43"/>
          <p:cNvGrpSpPr/>
          <p:nvPr/>
        </p:nvGrpSpPr>
        <p:grpSpPr>
          <a:xfrm>
            <a:off x="4331066" y="4148550"/>
            <a:ext cx="457200" cy="457200"/>
            <a:chOff x="1020916" y="1442088"/>
            <a:chExt cx="457200" cy="457200"/>
          </a:xfrm>
        </p:grpSpPr>
        <p:pic>
          <p:nvPicPr>
            <p:cNvPr id="616" name="Google Shape;616;p4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17" name="Google Shape;617;p4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618" name="Google Shape;618;p43"/>
          <p:cNvGrpSpPr/>
          <p:nvPr/>
        </p:nvGrpSpPr>
        <p:grpSpPr>
          <a:xfrm>
            <a:off x="7305791" y="4148538"/>
            <a:ext cx="457200" cy="457200"/>
            <a:chOff x="1020916" y="1442088"/>
            <a:chExt cx="457200" cy="457200"/>
          </a:xfrm>
        </p:grpSpPr>
        <p:pic>
          <p:nvPicPr>
            <p:cNvPr id="619" name="Google Shape;619;p4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20" name="Google Shape;620;p4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1.06 CfU blank - purple ">
  <p:cSld name="TITLE_AND_TWO_COLUMNS_1_1_6_2">
    <p:bg>
      <p:bgPr>
        <a:solidFill>
          <a:srgbClr val="F3EEFB"/>
        </a:solidFill>
        <a:effectLst/>
      </p:bgPr>
    </p:bg>
    <p:spTree>
      <p:nvGrpSpPr>
        <p:cNvPr id="1" name="Shape 621"/>
        <p:cNvGrpSpPr/>
        <p:nvPr/>
      </p:nvGrpSpPr>
      <p:grpSpPr>
        <a:xfrm>
          <a:off x="0" y="0"/>
          <a:ext cx="0" cy="0"/>
          <a:chOff x="0" y="0"/>
          <a:chExt cx="0" cy="0"/>
        </a:xfrm>
      </p:grpSpPr>
      <p:pic>
        <p:nvPicPr>
          <p:cNvPr id="622" name="Google Shape;622;p44"/>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623" name="Google Shape;623;p44"/>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4" name="Google Shape;624;p44"/>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625" name="Google Shape;625;p44"/>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626" name="Google Shape;626;p44"/>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627" name="Google Shape;627;p44"/>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2.06 CfU blank - jade ">
  <p:cSld name="TITLE_AND_TWO_COLUMNS_1_1_6_2_3_1">
    <p:bg>
      <p:bgPr>
        <a:solidFill>
          <a:srgbClr val="E6F2F2"/>
        </a:solidFill>
        <a:effectLst/>
      </p:bgPr>
    </p:bg>
    <p:spTree>
      <p:nvGrpSpPr>
        <p:cNvPr id="1" name="Shape 628"/>
        <p:cNvGrpSpPr/>
        <p:nvPr/>
      </p:nvGrpSpPr>
      <p:grpSpPr>
        <a:xfrm>
          <a:off x="0" y="0"/>
          <a:ext cx="0" cy="0"/>
          <a:chOff x="0" y="0"/>
          <a:chExt cx="0" cy="0"/>
        </a:xfrm>
      </p:grpSpPr>
      <p:pic>
        <p:nvPicPr>
          <p:cNvPr id="629" name="Google Shape;629;p45"/>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30" name="Google Shape;630;p45"/>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1" name="Google Shape;631;p45"/>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632" name="Google Shape;632;p45"/>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633" name="Google Shape;633;p45"/>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634" name="Google Shape;634;p45"/>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3.06 CfU blank - blue ">
  <p:cSld name="TITLE_AND_TWO_COLUMNS_1_1_6_3">
    <p:bg>
      <p:bgPr>
        <a:solidFill>
          <a:srgbClr val="EBEDFE"/>
        </a:solidFill>
        <a:effectLst/>
      </p:bgPr>
    </p:bg>
    <p:spTree>
      <p:nvGrpSpPr>
        <p:cNvPr id="1" name="Shape 635"/>
        <p:cNvGrpSpPr/>
        <p:nvPr/>
      </p:nvGrpSpPr>
      <p:grpSpPr>
        <a:xfrm>
          <a:off x="0" y="0"/>
          <a:ext cx="0" cy="0"/>
          <a:chOff x="0" y="0"/>
          <a:chExt cx="0" cy="0"/>
        </a:xfrm>
      </p:grpSpPr>
      <p:pic>
        <p:nvPicPr>
          <p:cNvPr id="636" name="Google Shape;636;p46"/>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37" name="Google Shape;637;p46"/>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8" name="Google Shape;638;p46"/>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639" name="Google Shape;639;p46"/>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640" name="Google Shape;640;p46"/>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641" name="Google Shape;641;p46"/>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4.06 CfU blank - pink ">
  <p:cSld name="TITLE_AND_TWO_COLUMNS_1_1_6_2_3_1_1">
    <p:bg>
      <p:bgPr>
        <a:solidFill>
          <a:srgbClr val="FAEAF6"/>
        </a:solidFill>
        <a:effectLst/>
      </p:bgPr>
    </p:bg>
    <p:spTree>
      <p:nvGrpSpPr>
        <p:cNvPr id="1" name="Shape 642"/>
        <p:cNvGrpSpPr/>
        <p:nvPr/>
      </p:nvGrpSpPr>
      <p:grpSpPr>
        <a:xfrm>
          <a:off x="0" y="0"/>
          <a:ext cx="0" cy="0"/>
          <a:chOff x="0" y="0"/>
          <a:chExt cx="0" cy="0"/>
        </a:xfrm>
      </p:grpSpPr>
      <p:pic>
        <p:nvPicPr>
          <p:cNvPr id="643" name="Google Shape;643;p47"/>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44" name="Google Shape;644;p47"/>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5" name="Google Shape;645;p47"/>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646" name="Google Shape;646;p47"/>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647" name="Google Shape;647;p47"/>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sp>
        <p:nvSpPr>
          <p:cNvPr id="648" name="Google Shape;648;p47"/>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1.07 Practice - purple ">
  <p:cSld name="TITLE_AND_TWO_COLUMNS_1_1_5_1_3_1_1">
    <p:spTree>
      <p:nvGrpSpPr>
        <p:cNvPr id="1" name="Shape 649"/>
        <p:cNvGrpSpPr/>
        <p:nvPr/>
      </p:nvGrpSpPr>
      <p:grpSpPr>
        <a:xfrm>
          <a:off x="0" y="0"/>
          <a:ext cx="0" cy="0"/>
          <a:chOff x="0" y="0"/>
          <a:chExt cx="0" cy="0"/>
        </a:xfrm>
      </p:grpSpPr>
      <p:pic>
        <p:nvPicPr>
          <p:cNvPr id="650" name="Google Shape;650;p48"/>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651" name="Google Shape;651;p48"/>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652;p48"/>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653" name="Google Shape;653;p48"/>
          <p:cNvPicPr preferRelativeResize="0"/>
          <p:nvPr/>
        </p:nvPicPr>
        <p:blipFill rotWithShape="1">
          <a:blip r:embed="rId3">
            <a:alphaModFix/>
          </a:blip>
          <a:srcRect/>
          <a:stretch/>
        </p:blipFill>
        <p:spPr>
          <a:xfrm>
            <a:off x="8517493" y="-11474"/>
            <a:ext cx="499700" cy="499700"/>
          </a:xfrm>
          <a:prstGeom prst="rect">
            <a:avLst/>
          </a:prstGeom>
          <a:noFill/>
          <a:ln>
            <a:noFill/>
          </a:ln>
        </p:spPr>
      </p:pic>
      <p:sp>
        <p:nvSpPr>
          <p:cNvPr id="654" name="Google Shape;654;p48"/>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Practice</a:t>
            </a:r>
            <a:endParaRPr sz="900" b="1">
              <a:solidFill>
                <a:srgbClr val="EBEDFE"/>
              </a:solidFill>
              <a:latin typeface="Lexend"/>
              <a:ea typeface="Lexend"/>
              <a:cs typeface="Lexend"/>
              <a:sym typeface="Lexend"/>
            </a:endParaRPr>
          </a:p>
        </p:txBody>
      </p:sp>
      <p:sp>
        <p:nvSpPr>
          <p:cNvPr id="655" name="Google Shape;655;p48"/>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656" name="Google Shape;656;p48"/>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rgbClr val="FFFFFF"/>
                </a:solidFill>
                <a:latin typeface="Lexend"/>
                <a:ea typeface="Lexend"/>
                <a:cs typeface="Lexend"/>
                <a:sym typeface="Lexend"/>
              </a:rPr>
              <a:t>Task A</a:t>
            </a:r>
            <a:endParaRPr sz="2000" b="1">
              <a:solidFill>
                <a:srgbClr val="FFFFFF"/>
              </a:solidFill>
              <a:latin typeface="Lexend"/>
              <a:ea typeface="Lexend"/>
              <a:cs typeface="Lexend"/>
              <a:sym typeface="Lexen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2.07 Practice - jade">
  <p:cSld name="TITLE_AND_TWO_COLUMNS_1_1_5_1_3_1_1_1_1">
    <p:spTree>
      <p:nvGrpSpPr>
        <p:cNvPr id="1" name="Shape 657"/>
        <p:cNvGrpSpPr/>
        <p:nvPr/>
      </p:nvGrpSpPr>
      <p:grpSpPr>
        <a:xfrm>
          <a:off x="0" y="0"/>
          <a:ext cx="0" cy="0"/>
          <a:chOff x="0" y="0"/>
          <a:chExt cx="0" cy="0"/>
        </a:xfrm>
      </p:grpSpPr>
      <p:pic>
        <p:nvPicPr>
          <p:cNvPr id="658" name="Google Shape;658;p49"/>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59" name="Google Shape;659;p49"/>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660;p49"/>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661" name="Google Shape;661;p49"/>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Practice</a:t>
            </a:r>
            <a:endParaRPr sz="900" b="1">
              <a:solidFill>
                <a:srgbClr val="E6F2F2"/>
              </a:solidFill>
              <a:latin typeface="Lexend"/>
              <a:ea typeface="Lexend"/>
              <a:cs typeface="Lexend"/>
              <a:sym typeface="Lexend"/>
            </a:endParaRPr>
          </a:p>
        </p:txBody>
      </p:sp>
      <p:pic>
        <p:nvPicPr>
          <p:cNvPr id="662" name="Google Shape;662;p49"/>
          <p:cNvPicPr preferRelativeResize="0"/>
          <p:nvPr/>
        </p:nvPicPr>
        <p:blipFill rotWithShape="1">
          <a:blip r:embed="rId3">
            <a:alphaModFix/>
          </a:blip>
          <a:srcRect/>
          <a:stretch/>
        </p:blipFill>
        <p:spPr>
          <a:xfrm>
            <a:off x="8517493" y="-11474"/>
            <a:ext cx="499700" cy="499700"/>
          </a:xfrm>
          <a:prstGeom prst="rect">
            <a:avLst/>
          </a:prstGeom>
          <a:noFill/>
          <a:ln>
            <a:noFill/>
          </a:ln>
        </p:spPr>
      </p:pic>
      <p:sp>
        <p:nvSpPr>
          <p:cNvPr id="663" name="Google Shape;663;p49"/>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664" name="Google Shape;664;p49"/>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rgbClr val="FFFFFF"/>
                </a:solidFill>
                <a:latin typeface="Lexend"/>
                <a:ea typeface="Lexend"/>
                <a:cs typeface="Lexend"/>
                <a:sym typeface="Lexend"/>
              </a:rPr>
              <a:t>Task B</a:t>
            </a:r>
            <a:endParaRPr sz="2000" b="1">
              <a:solidFill>
                <a:srgbClr val="FFFFFF"/>
              </a:solidFill>
              <a:latin typeface="Lexend"/>
              <a:ea typeface="Lexend"/>
              <a:cs typeface="Lexend"/>
              <a:sym typeface="Lexen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3.07 Practice - blue ">
  <p:cSld name="TITLE_AND_TWO_COLUMNS_1_1_5_1_3_1_2">
    <p:spTree>
      <p:nvGrpSpPr>
        <p:cNvPr id="1" name="Shape 665"/>
        <p:cNvGrpSpPr/>
        <p:nvPr/>
      </p:nvGrpSpPr>
      <p:grpSpPr>
        <a:xfrm>
          <a:off x="0" y="0"/>
          <a:ext cx="0" cy="0"/>
          <a:chOff x="0" y="0"/>
          <a:chExt cx="0" cy="0"/>
        </a:xfrm>
      </p:grpSpPr>
      <p:pic>
        <p:nvPicPr>
          <p:cNvPr id="666" name="Google Shape;666;p50"/>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67" name="Google Shape;667;p50"/>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8" name="Google Shape;668;p50"/>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669" name="Google Shape;669;p50"/>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Practice</a:t>
            </a:r>
            <a:endParaRPr sz="900" b="1">
              <a:solidFill>
                <a:srgbClr val="EBEDFE"/>
              </a:solidFill>
              <a:latin typeface="Lexend"/>
              <a:ea typeface="Lexend"/>
              <a:cs typeface="Lexend"/>
              <a:sym typeface="Lexend"/>
            </a:endParaRPr>
          </a:p>
        </p:txBody>
      </p:sp>
      <p:pic>
        <p:nvPicPr>
          <p:cNvPr id="670" name="Google Shape;670;p50"/>
          <p:cNvPicPr preferRelativeResize="0"/>
          <p:nvPr/>
        </p:nvPicPr>
        <p:blipFill rotWithShape="1">
          <a:blip r:embed="rId3">
            <a:alphaModFix/>
          </a:blip>
          <a:srcRect/>
          <a:stretch/>
        </p:blipFill>
        <p:spPr>
          <a:xfrm>
            <a:off x="8517493" y="-11474"/>
            <a:ext cx="499700" cy="499700"/>
          </a:xfrm>
          <a:prstGeom prst="rect">
            <a:avLst/>
          </a:prstGeom>
          <a:noFill/>
          <a:ln>
            <a:noFill/>
          </a:ln>
        </p:spPr>
      </p:pic>
      <p:sp>
        <p:nvSpPr>
          <p:cNvPr id="671" name="Google Shape;671;p50"/>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672" name="Google Shape;672;p50"/>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rgbClr val="FFFFFF"/>
                </a:solidFill>
                <a:latin typeface="Lexend"/>
                <a:ea typeface="Lexend"/>
                <a:cs typeface="Lexend"/>
                <a:sym typeface="Lexend"/>
              </a:rPr>
              <a:t>Task C</a:t>
            </a:r>
            <a:endParaRPr sz="2000" b="1">
              <a:solidFill>
                <a:srgbClr val="FFFFFF"/>
              </a:solidFill>
              <a:latin typeface="Lexend"/>
              <a:ea typeface="Lexend"/>
              <a:cs typeface="Lexend"/>
              <a:sym typeface="Lexen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4.07 Practice - pink">
  <p:cSld name="TITLE_AND_TWO_COLUMNS_1_1_5_1_3_1_1_1_1_1">
    <p:spTree>
      <p:nvGrpSpPr>
        <p:cNvPr id="1" name="Shape 673"/>
        <p:cNvGrpSpPr/>
        <p:nvPr/>
      </p:nvGrpSpPr>
      <p:grpSpPr>
        <a:xfrm>
          <a:off x="0" y="0"/>
          <a:ext cx="0" cy="0"/>
          <a:chOff x="0" y="0"/>
          <a:chExt cx="0" cy="0"/>
        </a:xfrm>
      </p:grpSpPr>
      <p:pic>
        <p:nvPicPr>
          <p:cNvPr id="674" name="Google Shape;674;p51"/>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75" name="Google Shape;675;p51"/>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6" name="Google Shape;676;p51"/>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677" name="Google Shape;677;p51"/>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Practice</a:t>
            </a:r>
            <a:endParaRPr sz="900" b="1">
              <a:solidFill>
                <a:srgbClr val="FAEAF6"/>
              </a:solidFill>
              <a:latin typeface="Lexend"/>
              <a:ea typeface="Lexend"/>
              <a:cs typeface="Lexend"/>
              <a:sym typeface="Lexend"/>
            </a:endParaRPr>
          </a:p>
        </p:txBody>
      </p:sp>
      <p:pic>
        <p:nvPicPr>
          <p:cNvPr id="678" name="Google Shape;678;p51"/>
          <p:cNvPicPr preferRelativeResize="0"/>
          <p:nvPr/>
        </p:nvPicPr>
        <p:blipFill rotWithShape="1">
          <a:blip r:embed="rId3">
            <a:alphaModFix/>
          </a:blip>
          <a:srcRect/>
          <a:stretch/>
        </p:blipFill>
        <p:spPr>
          <a:xfrm>
            <a:off x="8517493" y="-11474"/>
            <a:ext cx="499700" cy="499700"/>
          </a:xfrm>
          <a:prstGeom prst="rect">
            <a:avLst/>
          </a:prstGeom>
          <a:noFill/>
          <a:ln>
            <a:noFill/>
          </a:ln>
        </p:spPr>
      </p:pic>
      <p:sp>
        <p:nvSpPr>
          <p:cNvPr id="679" name="Google Shape;679;p51"/>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680" name="Google Shape;680;p51"/>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rgbClr val="FFFFFF"/>
                </a:solidFill>
                <a:latin typeface="Lexend"/>
                <a:ea typeface="Lexend"/>
                <a:cs typeface="Lexend"/>
                <a:sym typeface="Lexend"/>
              </a:rPr>
              <a:t>Task D</a:t>
            </a:r>
            <a:endParaRPr sz="2000" b="1">
              <a:solidFill>
                <a:srgbClr val="FFFFFF"/>
              </a:solidFill>
              <a:latin typeface="Lexend"/>
              <a:ea typeface="Lexend"/>
              <a:cs typeface="Lexend"/>
              <a:sym typeface="Lexen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1.08 Feedback - purple">
  <p:cSld name="TITLE_AND_TWO_COLUMNS_1_1_5_1_3_1_1_1">
    <p:bg>
      <p:bgPr>
        <a:solidFill>
          <a:srgbClr val="F3EEFB"/>
        </a:solidFill>
        <a:effectLst/>
      </p:bgPr>
    </p:bg>
    <p:spTree>
      <p:nvGrpSpPr>
        <p:cNvPr id="1" name="Shape 681"/>
        <p:cNvGrpSpPr/>
        <p:nvPr/>
      </p:nvGrpSpPr>
      <p:grpSpPr>
        <a:xfrm>
          <a:off x="0" y="0"/>
          <a:ext cx="0" cy="0"/>
          <a:chOff x="0" y="0"/>
          <a:chExt cx="0" cy="0"/>
        </a:xfrm>
      </p:grpSpPr>
      <p:pic>
        <p:nvPicPr>
          <p:cNvPr id="682" name="Google Shape;682;p52"/>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683" name="Google Shape;683;p52"/>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52"/>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685" name="Google Shape;685;p52"/>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686" name="Google Shape;686;p52"/>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3EEFB"/>
                </a:solidFill>
                <a:latin typeface="Lexend"/>
                <a:ea typeface="Lexend"/>
                <a:cs typeface="Lexend"/>
                <a:sym typeface="Lexend"/>
              </a:rPr>
              <a:t>Feedback</a:t>
            </a:r>
            <a:endParaRPr sz="900" b="1">
              <a:solidFill>
                <a:srgbClr val="F3EEFB"/>
              </a:solidFill>
              <a:latin typeface="Lexend"/>
              <a:ea typeface="Lexend"/>
              <a:cs typeface="Lexend"/>
              <a:sym typeface="Lexend"/>
            </a:endParaRPr>
          </a:p>
        </p:txBody>
      </p:sp>
      <p:sp>
        <p:nvSpPr>
          <p:cNvPr id="687" name="Google Shape;687;p52"/>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688" name="Google Shape;688;p52"/>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rgbClr val="FFFFFF"/>
                </a:solidFill>
                <a:latin typeface="Lexend"/>
                <a:ea typeface="Lexend"/>
                <a:cs typeface="Lexend"/>
                <a:sym typeface="Lexend"/>
              </a:rPr>
              <a:t>Task A</a:t>
            </a:r>
            <a:endParaRPr sz="2000" b="1">
              <a:solidFill>
                <a:srgbClr val="FFFFFF"/>
              </a:solidFill>
              <a:latin typeface="Lexend"/>
              <a:ea typeface="Lexend"/>
              <a:cs typeface="Lexend"/>
              <a:sym typeface="Lexen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2.08 Feedback - jade">
  <p:cSld name="TITLE_AND_TWO_COLUMNS_1_1_5_1_3_1_1_1_1_2">
    <p:bg>
      <p:bgPr>
        <a:solidFill>
          <a:srgbClr val="E6F2F2"/>
        </a:solidFill>
        <a:effectLst/>
      </p:bgPr>
    </p:bg>
    <p:spTree>
      <p:nvGrpSpPr>
        <p:cNvPr id="1" name="Shape 689"/>
        <p:cNvGrpSpPr/>
        <p:nvPr/>
      </p:nvGrpSpPr>
      <p:grpSpPr>
        <a:xfrm>
          <a:off x="0" y="0"/>
          <a:ext cx="0" cy="0"/>
          <a:chOff x="0" y="0"/>
          <a:chExt cx="0" cy="0"/>
        </a:xfrm>
      </p:grpSpPr>
      <p:pic>
        <p:nvPicPr>
          <p:cNvPr id="690" name="Google Shape;690;p53"/>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91" name="Google Shape;691;p53"/>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2" name="Google Shape;692;p53"/>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693" name="Google Shape;693;p53"/>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Feedback</a:t>
            </a:r>
            <a:endParaRPr sz="900" b="1">
              <a:solidFill>
                <a:srgbClr val="E6F2F2"/>
              </a:solidFill>
              <a:latin typeface="Lexend"/>
              <a:ea typeface="Lexend"/>
              <a:cs typeface="Lexend"/>
              <a:sym typeface="Lexend"/>
            </a:endParaRPr>
          </a:p>
        </p:txBody>
      </p:sp>
      <p:pic>
        <p:nvPicPr>
          <p:cNvPr id="694" name="Google Shape;694;p53"/>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695" name="Google Shape;695;p53"/>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696" name="Google Shape;696;p53"/>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rgbClr val="FFFFFF"/>
                </a:solidFill>
                <a:latin typeface="Lexend"/>
                <a:ea typeface="Lexend"/>
                <a:cs typeface="Lexend"/>
                <a:sym typeface="Lexend"/>
              </a:rPr>
              <a:t>Task B</a:t>
            </a:r>
            <a:endParaRPr sz="2000" b="1">
              <a:solidFill>
                <a:srgbClr val="FFFFFF"/>
              </a:solidFill>
              <a:latin typeface="Lexend"/>
              <a:ea typeface="Lexend"/>
              <a:cs typeface="Lexend"/>
              <a:sym typeface="Lexen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3.08 Feedback - blue">
  <p:cSld name="TITLE_AND_TWO_COLUMNS_1_1_5_1_3_1_2_1">
    <p:bg>
      <p:bgPr>
        <a:solidFill>
          <a:srgbClr val="EBEDFE"/>
        </a:solidFill>
        <a:effectLst/>
      </p:bgPr>
    </p:bg>
    <p:spTree>
      <p:nvGrpSpPr>
        <p:cNvPr id="1" name="Shape 697"/>
        <p:cNvGrpSpPr/>
        <p:nvPr/>
      </p:nvGrpSpPr>
      <p:grpSpPr>
        <a:xfrm>
          <a:off x="0" y="0"/>
          <a:ext cx="0" cy="0"/>
          <a:chOff x="0" y="0"/>
          <a:chExt cx="0" cy="0"/>
        </a:xfrm>
      </p:grpSpPr>
      <p:pic>
        <p:nvPicPr>
          <p:cNvPr id="698" name="Google Shape;698;p54"/>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99" name="Google Shape;699;p54"/>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0" name="Google Shape;700;p54"/>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701" name="Google Shape;701;p54"/>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Feedback</a:t>
            </a:r>
            <a:endParaRPr sz="900" b="1">
              <a:solidFill>
                <a:srgbClr val="E6F2F2"/>
              </a:solidFill>
              <a:latin typeface="Lexend"/>
              <a:ea typeface="Lexend"/>
              <a:cs typeface="Lexend"/>
              <a:sym typeface="Lexend"/>
            </a:endParaRPr>
          </a:p>
        </p:txBody>
      </p:sp>
      <p:pic>
        <p:nvPicPr>
          <p:cNvPr id="702" name="Google Shape;702;p54"/>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703" name="Google Shape;703;p54"/>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704" name="Google Shape;704;p54"/>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rgbClr val="FFFFFF"/>
                </a:solidFill>
                <a:latin typeface="Lexend"/>
                <a:ea typeface="Lexend"/>
                <a:cs typeface="Lexend"/>
                <a:sym typeface="Lexend"/>
              </a:rPr>
              <a:t>Task C</a:t>
            </a:r>
            <a:endParaRPr sz="2000" b="1">
              <a:solidFill>
                <a:srgbClr val="FFFFFF"/>
              </a:solidFill>
              <a:latin typeface="Lexend"/>
              <a:ea typeface="Lexend"/>
              <a:cs typeface="Lexend"/>
              <a:sym typeface="Lexen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4.08 Feedback - pink">
  <p:cSld name="TITLE_AND_TWO_COLUMNS_1_1_5_1_3_1_1_1_1_1_1">
    <p:bg>
      <p:bgPr>
        <a:solidFill>
          <a:srgbClr val="FAEAF6"/>
        </a:solidFill>
        <a:effectLst/>
      </p:bgPr>
    </p:bg>
    <p:spTree>
      <p:nvGrpSpPr>
        <p:cNvPr id="1" name="Shape 705"/>
        <p:cNvGrpSpPr/>
        <p:nvPr/>
      </p:nvGrpSpPr>
      <p:grpSpPr>
        <a:xfrm>
          <a:off x="0" y="0"/>
          <a:ext cx="0" cy="0"/>
          <a:chOff x="0" y="0"/>
          <a:chExt cx="0" cy="0"/>
        </a:xfrm>
      </p:grpSpPr>
      <p:pic>
        <p:nvPicPr>
          <p:cNvPr id="706" name="Google Shape;706;p55"/>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707" name="Google Shape;707;p55"/>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8" name="Google Shape;708;p55"/>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709" name="Google Shape;709;p55"/>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Feedback</a:t>
            </a:r>
            <a:endParaRPr sz="900" b="1">
              <a:solidFill>
                <a:srgbClr val="FAEAF6"/>
              </a:solidFill>
              <a:latin typeface="Lexend"/>
              <a:ea typeface="Lexend"/>
              <a:cs typeface="Lexend"/>
              <a:sym typeface="Lexend"/>
            </a:endParaRPr>
          </a:p>
        </p:txBody>
      </p:sp>
      <p:pic>
        <p:nvPicPr>
          <p:cNvPr id="710" name="Google Shape;710;p55"/>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711" name="Google Shape;711;p55"/>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chemeClr val="lt1"/>
                </a:solidFill>
                <a:latin typeface="Lexend"/>
                <a:ea typeface="Lexend"/>
                <a:cs typeface="Lexend"/>
                <a:sym typeface="Lexend"/>
              </a:rPr>
              <a:t>Task D</a:t>
            </a:r>
            <a:endParaRPr sz="2000" b="1">
              <a:solidFill>
                <a:schemeClr val="lt1"/>
              </a:solidFill>
              <a:latin typeface="Lexend"/>
              <a:ea typeface="Lexend"/>
              <a:cs typeface="Lexend"/>
              <a:sym typeface="Lexend"/>
            </a:endParaRPr>
          </a:p>
        </p:txBody>
      </p:sp>
      <p:sp>
        <p:nvSpPr>
          <p:cNvPr id="712" name="Google Shape;712;p55"/>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9.6 Summary 1">
  <p:cSld name="TITLE_AND_TWO_COLUMNS_1_1_5_1_2_1_1">
    <p:spTree>
      <p:nvGrpSpPr>
        <p:cNvPr id="1" name="Shape 713"/>
        <p:cNvGrpSpPr/>
        <p:nvPr/>
      </p:nvGrpSpPr>
      <p:grpSpPr>
        <a:xfrm>
          <a:off x="0" y="0"/>
          <a:ext cx="0" cy="0"/>
          <a:chOff x="0" y="0"/>
          <a:chExt cx="0" cy="0"/>
        </a:xfrm>
      </p:grpSpPr>
      <p:sp>
        <p:nvSpPr>
          <p:cNvPr id="714" name="Google Shape;714;p56"/>
          <p:cNvSpPr/>
          <p:nvPr/>
        </p:nvSpPr>
        <p:spPr>
          <a:xfrm>
            <a:off x="0" y="0"/>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15" name="Google Shape;715;p56"/>
          <p:cNvPicPr preferRelativeResize="0"/>
          <p:nvPr/>
        </p:nvPicPr>
        <p:blipFill rotWithShape="1">
          <a:blip r:embed="rId2">
            <a:alphaModFix/>
          </a:blip>
          <a:srcRect t="1699" b="1709"/>
          <a:stretch/>
        </p:blipFill>
        <p:spPr>
          <a:xfrm>
            <a:off x="0" y="535825"/>
            <a:ext cx="9151202" cy="116709"/>
          </a:xfrm>
          <a:prstGeom prst="rect">
            <a:avLst/>
          </a:prstGeom>
          <a:noFill/>
          <a:ln>
            <a:noFill/>
          </a:ln>
        </p:spPr>
      </p:pic>
      <p:sp>
        <p:nvSpPr>
          <p:cNvPr id="716" name="Google Shape;716;p56"/>
          <p:cNvSpPr txBox="1">
            <a:spLocks noGrp="1"/>
          </p:cNvSpPr>
          <p:nvPr>
            <p:ph type="body" idx="1"/>
          </p:nvPr>
        </p:nvSpPr>
        <p:spPr>
          <a:xfrm>
            <a:off x="324000" y="1080000"/>
            <a:ext cx="8113800" cy="37404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717" name="Google Shape;717;p56"/>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spcBef>
                <a:spcPts val="0"/>
              </a:spcBef>
              <a:spcAft>
                <a:spcPts val="0"/>
              </a:spcAft>
              <a:buNone/>
            </a:pPr>
            <a:r>
              <a:rPr lang="en-GB" sz="2000" b="1">
                <a:solidFill>
                  <a:schemeClr val="dk1"/>
                </a:solidFill>
                <a:latin typeface="Lexend"/>
                <a:ea typeface="Lexend"/>
                <a:cs typeface="Lexend"/>
                <a:sym typeface="Lexend"/>
              </a:rPr>
              <a:t>Summary</a:t>
            </a:r>
            <a:endParaRPr sz="2000" b="1">
              <a:solidFill>
                <a:schemeClr val="dk1"/>
              </a:solidFill>
              <a:latin typeface="Lexend"/>
              <a:ea typeface="Lexend"/>
              <a:cs typeface="Lexend"/>
              <a:sym typeface="Lexend"/>
            </a:endParaRPr>
          </a:p>
        </p:txBody>
      </p:sp>
      <p:sp>
        <p:nvSpPr>
          <p:cNvPr id="718" name="Google Shape;718;p56"/>
          <p:cNvSpPr txBox="1">
            <a:spLocks noGrp="1"/>
          </p:cNvSpPr>
          <p:nvPr>
            <p:ph type="title"/>
          </p:nvPr>
        </p:nvSpPr>
        <p:spPr>
          <a:xfrm>
            <a:off x="1684800" y="43825"/>
            <a:ext cx="57414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SzPts val="2000"/>
              <a:buFont typeface="Lexend"/>
              <a:buNone/>
              <a:defRPr sz="2000" b="0">
                <a:latin typeface="Lexend"/>
                <a:ea typeface="Lexend"/>
                <a:cs typeface="Lexend"/>
                <a:sym typeface="Lexend"/>
              </a:defRPr>
            </a:lvl1pPr>
            <a:lvl2pPr lvl="1" rtl="0">
              <a:lnSpc>
                <a:spcPct val="100000"/>
              </a:lnSpc>
              <a:spcBef>
                <a:spcPts val="0"/>
              </a:spcBef>
              <a:spcAft>
                <a:spcPts val="0"/>
              </a:spcAft>
              <a:buSzPts val="2000"/>
              <a:buNone/>
              <a:defRPr sz="2000"/>
            </a:lvl2pPr>
            <a:lvl3pPr lvl="2" rtl="0">
              <a:lnSpc>
                <a:spcPct val="100000"/>
              </a:lnSpc>
              <a:spcBef>
                <a:spcPts val="0"/>
              </a:spcBef>
              <a:spcAft>
                <a:spcPts val="0"/>
              </a:spcAft>
              <a:buSzPts val="2000"/>
              <a:buNone/>
              <a:defRPr sz="2000"/>
            </a:lvl3pPr>
            <a:lvl4pPr lvl="3" rtl="0">
              <a:lnSpc>
                <a:spcPct val="100000"/>
              </a:lnSpc>
              <a:spcBef>
                <a:spcPts val="0"/>
              </a:spcBef>
              <a:spcAft>
                <a:spcPts val="0"/>
              </a:spcAft>
              <a:buSzPts val="2000"/>
              <a:buNone/>
              <a:defRPr sz="2000"/>
            </a:lvl4pPr>
            <a:lvl5pPr lvl="4" rtl="0">
              <a:lnSpc>
                <a:spcPct val="100000"/>
              </a:lnSpc>
              <a:spcBef>
                <a:spcPts val="0"/>
              </a:spcBef>
              <a:spcAft>
                <a:spcPts val="0"/>
              </a:spcAft>
              <a:buSzPts val="2000"/>
              <a:buNone/>
              <a:defRPr sz="2000"/>
            </a:lvl5pPr>
            <a:lvl6pPr lvl="5" rtl="0">
              <a:lnSpc>
                <a:spcPct val="100000"/>
              </a:lnSpc>
              <a:spcBef>
                <a:spcPts val="0"/>
              </a:spcBef>
              <a:spcAft>
                <a:spcPts val="0"/>
              </a:spcAft>
              <a:buSzPts val="2000"/>
              <a:buNone/>
              <a:defRPr sz="2000"/>
            </a:lvl6pPr>
            <a:lvl7pPr lvl="6" rtl="0">
              <a:lnSpc>
                <a:spcPct val="100000"/>
              </a:lnSpc>
              <a:spcBef>
                <a:spcPts val="0"/>
              </a:spcBef>
              <a:spcAft>
                <a:spcPts val="0"/>
              </a:spcAft>
              <a:buSzPts val="2000"/>
              <a:buNone/>
              <a:defRPr sz="2000"/>
            </a:lvl7pPr>
            <a:lvl8pPr lvl="7" rtl="0">
              <a:lnSpc>
                <a:spcPct val="100000"/>
              </a:lnSpc>
              <a:spcBef>
                <a:spcPts val="0"/>
              </a:spcBef>
              <a:spcAft>
                <a:spcPts val="0"/>
              </a:spcAft>
              <a:buSzPts val="2000"/>
              <a:buNone/>
              <a:defRPr sz="2000"/>
            </a:lvl8pPr>
            <a:lvl9pPr lvl="8" rtl="0">
              <a:lnSpc>
                <a:spcPct val="100000"/>
              </a:lnSpc>
              <a:spcBef>
                <a:spcPts val="0"/>
              </a:spcBef>
              <a:spcAft>
                <a:spcPts val="0"/>
              </a:spcAft>
              <a:buSzPts val="2000"/>
              <a:buNone/>
              <a:defRPr sz="2000"/>
            </a:lvl9pPr>
          </a:lstStyle>
          <a:p>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9.6 Summary 2">
  <p:cSld name="TITLE_AND_TWO_COLUMNS_1_1_5_1_2">
    <p:spTree>
      <p:nvGrpSpPr>
        <p:cNvPr id="1" name="Shape 719"/>
        <p:cNvGrpSpPr/>
        <p:nvPr/>
      </p:nvGrpSpPr>
      <p:grpSpPr>
        <a:xfrm>
          <a:off x="0" y="0"/>
          <a:ext cx="0" cy="0"/>
          <a:chOff x="0" y="0"/>
          <a:chExt cx="0" cy="0"/>
        </a:xfrm>
      </p:grpSpPr>
      <p:sp>
        <p:nvSpPr>
          <p:cNvPr id="720" name="Google Shape;720;p57"/>
          <p:cNvSpPr/>
          <p:nvPr/>
        </p:nvSpPr>
        <p:spPr>
          <a:xfrm>
            <a:off x="0" y="0"/>
            <a:ext cx="9144300" cy="773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21" name="Google Shape;721;p57"/>
          <p:cNvPicPr preferRelativeResize="0"/>
          <p:nvPr/>
        </p:nvPicPr>
        <p:blipFill rotWithShape="1">
          <a:blip r:embed="rId2">
            <a:alphaModFix/>
          </a:blip>
          <a:srcRect t="1699" b="1709"/>
          <a:stretch/>
        </p:blipFill>
        <p:spPr>
          <a:xfrm>
            <a:off x="0" y="769550"/>
            <a:ext cx="9151202" cy="116709"/>
          </a:xfrm>
          <a:prstGeom prst="rect">
            <a:avLst/>
          </a:prstGeom>
          <a:noFill/>
          <a:ln>
            <a:noFill/>
          </a:ln>
        </p:spPr>
      </p:pic>
      <p:sp>
        <p:nvSpPr>
          <p:cNvPr id="722" name="Google Shape;722;p57"/>
          <p:cNvSpPr txBox="1">
            <a:spLocks noGrp="1"/>
          </p:cNvSpPr>
          <p:nvPr>
            <p:ph type="body" idx="1"/>
          </p:nvPr>
        </p:nvSpPr>
        <p:spPr>
          <a:xfrm>
            <a:off x="324000" y="1080000"/>
            <a:ext cx="8113800" cy="37404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723" name="Google Shape;723;p57"/>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spcBef>
                <a:spcPts val="0"/>
              </a:spcBef>
              <a:spcAft>
                <a:spcPts val="0"/>
              </a:spcAft>
              <a:buNone/>
            </a:pPr>
            <a:r>
              <a:rPr lang="en-GB" sz="2000" b="1">
                <a:solidFill>
                  <a:schemeClr val="dk1"/>
                </a:solidFill>
                <a:latin typeface="Lexend"/>
                <a:ea typeface="Lexend"/>
                <a:cs typeface="Lexend"/>
                <a:sym typeface="Lexend"/>
              </a:rPr>
              <a:t>Summary</a:t>
            </a:r>
            <a:endParaRPr sz="2000" b="1">
              <a:solidFill>
                <a:schemeClr val="dk1"/>
              </a:solidFill>
              <a:latin typeface="Lexend"/>
              <a:ea typeface="Lexend"/>
              <a:cs typeface="Lexend"/>
              <a:sym typeface="Lexend"/>
            </a:endParaRPr>
          </a:p>
        </p:txBody>
      </p:sp>
      <p:sp>
        <p:nvSpPr>
          <p:cNvPr id="724" name="Google Shape;724;p57"/>
          <p:cNvSpPr txBox="1">
            <a:spLocks noGrp="1"/>
          </p:cNvSpPr>
          <p:nvPr>
            <p:ph type="title"/>
          </p:nvPr>
        </p:nvSpPr>
        <p:spPr>
          <a:xfrm>
            <a:off x="1684800" y="43825"/>
            <a:ext cx="57414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SzPts val="2000"/>
              <a:buFont typeface="Lexend"/>
              <a:buNone/>
              <a:defRPr sz="2000" b="0">
                <a:latin typeface="Lexend"/>
                <a:ea typeface="Lexend"/>
                <a:cs typeface="Lexend"/>
                <a:sym typeface="Lexend"/>
              </a:defRPr>
            </a:lvl1pPr>
            <a:lvl2pPr lvl="1" rtl="0">
              <a:lnSpc>
                <a:spcPct val="100000"/>
              </a:lnSpc>
              <a:spcBef>
                <a:spcPts val="0"/>
              </a:spcBef>
              <a:spcAft>
                <a:spcPts val="0"/>
              </a:spcAft>
              <a:buSzPts val="2000"/>
              <a:buNone/>
              <a:defRPr sz="2000"/>
            </a:lvl2pPr>
            <a:lvl3pPr lvl="2" rtl="0">
              <a:lnSpc>
                <a:spcPct val="100000"/>
              </a:lnSpc>
              <a:spcBef>
                <a:spcPts val="0"/>
              </a:spcBef>
              <a:spcAft>
                <a:spcPts val="0"/>
              </a:spcAft>
              <a:buSzPts val="2000"/>
              <a:buNone/>
              <a:defRPr sz="2000"/>
            </a:lvl3pPr>
            <a:lvl4pPr lvl="3" rtl="0">
              <a:lnSpc>
                <a:spcPct val="100000"/>
              </a:lnSpc>
              <a:spcBef>
                <a:spcPts val="0"/>
              </a:spcBef>
              <a:spcAft>
                <a:spcPts val="0"/>
              </a:spcAft>
              <a:buSzPts val="2000"/>
              <a:buNone/>
              <a:defRPr sz="2000"/>
            </a:lvl4pPr>
            <a:lvl5pPr lvl="4" rtl="0">
              <a:lnSpc>
                <a:spcPct val="100000"/>
              </a:lnSpc>
              <a:spcBef>
                <a:spcPts val="0"/>
              </a:spcBef>
              <a:spcAft>
                <a:spcPts val="0"/>
              </a:spcAft>
              <a:buSzPts val="2000"/>
              <a:buNone/>
              <a:defRPr sz="2000"/>
            </a:lvl5pPr>
            <a:lvl6pPr lvl="5" rtl="0">
              <a:lnSpc>
                <a:spcPct val="100000"/>
              </a:lnSpc>
              <a:spcBef>
                <a:spcPts val="0"/>
              </a:spcBef>
              <a:spcAft>
                <a:spcPts val="0"/>
              </a:spcAft>
              <a:buSzPts val="2000"/>
              <a:buNone/>
              <a:defRPr sz="2000"/>
            </a:lvl6pPr>
            <a:lvl7pPr lvl="6" rtl="0">
              <a:lnSpc>
                <a:spcPct val="100000"/>
              </a:lnSpc>
              <a:spcBef>
                <a:spcPts val="0"/>
              </a:spcBef>
              <a:spcAft>
                <a:spcPts val="0"/>
              </a:spcAft>
              <a:buSzPts val="2000"/>
              <a:buNone/>
              <a:defRPr sz="2000"/>
            </a:lvl7pPr>
            <a:lvl8pPr lvl="7" rtl="0">
              <a:lnSpc>
                <a:spcPct val="100000"/>
              </a:lnSpc>
              <a:spcBef>
                <a:spcPts val="0"/>
              </a:spcBef>
              <a:spcAft>
                <a:spcPts val="0"/>
              </a:spcAft>
              <a:buSzPts val="2000"/>
              <a:buNone/>
              <a:defRPr sz="2000"/>
            </a:lvl8pPr>
            <a:lvl9pPr lvl="8" rtl="0">
              <a:lnSpc>
                <a:spcPct val="100000"/>
              </a:lnSpc>
              <a:spcBef>
                <a:spcPts val="0"/>
              </a:spcBef>
              <a:spcAft>
                <a:spcPts val="0"/>
              </a:spcAft>
              <a:buSzPts val="2000"/>
              <a:buNone/>
              <a:defRPr sz="2000"/>
            </a:lvl9pPr>
          </a:lstStyle>
          <a:p>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matchingName="Z.3 Projectable quiz">
  <p:cSld name="Title Slide 3_1">
    <p:bg>
      <p:bgPr>
        <a:solidFill>
          <a:schemeClr val="lt1"/>
        </a:solidFill>
        <a:effectLst/>
      </p:bgPr>
    </p:bg>
    <p:spTree>
      <p:nvGrpSpPr>
        <p:cNvPr id="1" name="Shape 725"/>
        <p:cNvGrpSpPr/>
        <p:nvPr/>
      </p:nvGrpSpPr>
      <p:grpSpPr>
        <a:xfrm>
          <a:off x="0" y="0"/>
          <a:ext cx="0" cy="0"/>
          <a:chOff x="0" y="0"/>
          <a:chExt cx="0" cy="0"/>
        </a:xfrm>
      </p:grpSpPr>
      <p:pic>
        <p:nvPicPr>
          <p:cNvPr id="726" name="Google Shape;726;p58"/>
          <p:cNvPicPr preferRelativeResize="0"/>
          <p:nvPr/>
        </p:nvPicPr>
        <p:blipFill>
          <a:blip r:embed="rId2">
            <a:alphaModFix/>
          </a:blip>
          <a:stretch>
            <a:fillRect/>
          </a:stretch>
        </p:blipFill>
        <p:spPr>
          <a:xfrm>
            <a:off x="8524129" y="4430050"/>
            <a:ext cx="234000" cy="318241"/>
          </a:xfrm>
          <a:prstGeom prst="rect">
            <a:avLst/>
          </a:prstGeom>
          <a:noFill/>
          <a:ln>
            <a:noFill/>
          </a:ln>
        </p:spPr>
      </p:pic>
      <p:sp>
        <p:nvSpPr>
          <p:cNvPr id="727" name="Google Shape;727;p58"/>
          <p:cNvSpPr txBox="1"/>
          <p:nvPr/>
        </p:nvSpPr>
        <p:spPr>
          <a:xfrm>
            <a:off x="1977450" y="3132468"/>
            <a:ext cx="5189100" cy="431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600">
                <a:solidFill>
                  <a:schemeClr val="dk1"/>
                </a:solidFill>
                <a:latin typeface="Lexend"/>
                <a:ea typeface="Lexend"/>
                <a:cs typeface="Lexend"/>
                <a:sym typeface="Lexend"/>
              </a:rPr>
              <a:t>Click to open the interactive quiz</a:t>
            </a:r>
            <a:endParaRPr sz="1600">
              <a:solidFill>
                <a:schemeClr val="dk1"/>
              </a:solidFill>
              <a:latin typeface="Lexend"/>
              <a:ea typeface="Lexend"/>
              <a:cs typeface="Lexend"/>
              <a:sym typeface="Lexen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Z.4 Items to copy-paste">
  <p:cSld name="CUSTOM_104_1_2_1_1">
    <p:spTree>
      <p:nvGrpSpPr>
        <p:cNvPr id="1" name="Shape 728"/>
        <p:cNvGrpSpPr/>
        <p:nvPr/>
      </p:nvGrpSpPr>
      <p:grpSpPr>
        <a:xfrm>
          <a:off x="0" y="0"/>
          <a:ext cx="0" cy="0"/>
          <a:chOff x="0" y="0"/>
          <a:chExt cx="0" cy="0"/>
        </a:xfrm>
      </p:grpSpPr>
      <p:sp>
        <p:nvSpPr>
          <p:cNvPr id="729" name="Google Shape;729;p59"/>
          <p:cNvSpPr/>
          <p:nvPr/>
        </p:nvSpPr>
        <p:spPr>
          <a:xfrm>
            <a:off x="3217188" y="4171902"/>
            <a:ext cx="521400" cy="2634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Tick</a:t>
            </a:r>
            <a:endParaRPr sz="1600" i="0" u="none" strike="noStrike" cap="none">
              <a:solidFill>
                <a:schemeClr val="dk1"/>
              </a:solidFill>
              <a:latin typeface="Lexend"/>
              <a:ea typeface="Lexend"/>
              <a:cs typeface="Lexend"/>
              <a:sym typeface="Lexend"/>
            </a:endParaRPr>
          </a:p>
        </p:txBody>
      </p:sp>
      <p:sp>
        <p:nvSpPr>
          <p:cNvPr id="730" name="Google Shape;730;p59"/>
          <p:cNvSpPr/>
          <p:nvPr/>
        </p:nvSpPr>
        <p:spPr>
          <a:xfrm>
            <a:off x="483925" y="193075"/>
            <a:ext cx="6671700" cy="3747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chemeClr val="dk1"/>
                </a:solidFill>
                <a:latin typeface="Lexend"/>
                <a:ea typeface="Lexend"/>
                <a:cs typeface="Lexend"/>
                <a:sym typeface="Lexend"/>
              </a:rPr>
              <a:t>Items to copy and paste</a:t>
            </a:r>
            <a:endParaRPr sz="2000" b="0" i="0" u="none" strike="noStrike" cap="none">
              <a:solidFill>
                <a:schemeClr val="dk1"/>
              </a:solidFill>
              <a:latin typeface="Calibri"/>
              <a:ea typeface="Calibri"/>
              <a:cs typeface="Calibri"/>
              <a:sym typeface="Calibri"/>
            </a:endParaRPr>
          </a:p>
        </p:txBody>
      </p:sp>
      <p:sp>
        <p:nvSpPr>
          <p:cNvPr id="731" name="Google Shape;731;p59"/>
          <p:cNvSpPr/>
          <p:nvPr/>
        </p:nvSpPr>
        <p:spPr>
          <a:xfrm>
            <a:off x="7459200" y="352650"/>
            <a:ext cx="1684800" cy="3747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i="0" u="none" strike="noStrike" cap="none">
                <a:solidFill>
                  <a:schemeClr val="dk1"/>
                </a:solidFill>
                <a:latin typeface="Lexend"/>
                <a:ea typeface="Lexend"/>
                <a:cs typeface="Lexend"/>
                <a:sym typeface="Lexend"/>
              </a:rPr>
              <a:t>Video frame</a:t>
            </a:r>
            <a:endParaRPr sz="1600" i="0" u="none" strike="noStrike" cap="none">
              <a:solidFill>
                <a:schemeClr val="dk1"/>
              </a:solidFill>
              <a:latin typeface="Lexend"/>
              <a:ea typeface="Lexend"/>
              <a:cs typeface="Lexend"/>
              <a:sym typeface="Lexend"/>
            </a:endParaRPr>
          </a:p>
        </p:txBody>
      </p:sp>
      <p:sp>
        <p:nvSpPr>
          <p:cNvPr id="732" name="Google Shape;732;p59"/>
          <p:cNvSpPr/>
          <p:nvPr/>
        </p:nvSpPr>
        <p:spPr>
          <a:xfrm>
            <a:off x="628788" y="4171893"/>
            <a:ext cx="1579200" cy="263400"/>
          </a:xfrm>
          <a:prstGeom prst="rect">
            <a:avLst/>
          </a:prstGeom>
          <a:noFill/>
          <a:ln>
            <a:noFill/>
          </a:ln>
        </p:spPr>
        <p:txBody>
          <a:bodyPr spcFirstLastPara="1" wrap="square" lIns="0" tIns="0" rIns="0" bIns="0" anchor="ctr" anchorCtr="0">
            <a:noAutofit/>
          </a:bodyPr>
          <a:lstStyle/>
          <a:p>
            <a:pPr marL="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Agenda dot</a:t>
            </a:r>
            <a:endParaRPr sz="1600">
              <a:solidFill>
                <a:schemeClr val="dk1"/>
              </a:solidFill>
              <a:latin typeface="Lexend"/>
              <a:ea typeface="Lexend"/>
              <a:cs typeface="Lexend"/>
              <a:sym typeface="Lexend"/>
            </a:endParaRPr>
          </a:p>
        </p:txBody>
      </p:sp>
      <p:sp>
        <p:nvSpPr>
          <p:cNvPr id="733" name="Google Shape;733;p59"/>
          <p:cNvSpPr/>
          <p:nvPr/>
        </p:nvSpPr>
        <p:spPr>
          <a:xfrm>
            <a:off x="5891525" y="2313000"/>
            <a:ext cx="1796400" cy="3807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CfU option letters</a:t>
            </a:r>
            <a:endParaRPr sz="1600" i="0" u="none" strike="noStrike" cap="none">
              <a:solidFill>
                <a:schemeClr val="dk1"/>
              </a:solidFill>
              <a:latin typeface="Lexend"/>
              <a:ea typeface="Lexend"/>
              <a:cs typeface="Lexend"/>
              <a:sym typeface="Lexend"/>
            </a:endParaRPr>
          </a:p>
        </p:txBody>
      </p:sp>
      <p:sp>
        <p:nvSpPr>
          <p:cNvPr id="734" name="Google Shape;734;p59"/>
          <p:cNvSpPr/>
          <p:nvPr/>
        </p:nvSpPr>
        <p:spPr>
          <a:xfrm>
            <a:off x="933601" y="2371650"/>
            <a:ext cx="1179900" cy="2634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Play audio</a:t>
            </a:r>
            <a:endParaRPr sz="1600" i="0" u="none" strike="noStrike" cap="none">
              <a:solidFill>
                <a:schemeClr val="dk1"/>
              </a:solidFill>
              <a:latin typeface="Lexend"/>
              <a:ea typeface="Lexend"/>
              <a:cs typeface="Lexend"/>
              <a:sym typeface="Lexend"/>
            </a:endParaRPr>
          </a:p>
        </p:txBody>
      </p:sp>
      <p:sp>
        <p:nvSpPr>
          <p:cNvPr id="735" name="Google Shape;735;p59"/>
          <p:cNvSpPr/>
          <p:nvPr/>
        </p:nvSpPr>
        <p:spPr>
          <a:xfrm>
            <a:off x="3444210" y="2377200"/>
            <a:ext cx="1116600" cy="2523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Play video</a:t>
            </a:r>
            <a:endParaRPr sz="1600" i="0" u="none" strike="noStrike" cap="none">
              <a:solidFill>
                <a:schemeClr val="dk1"/>
              </a:solidFill>
              <a:latin typeface="Lexend"/>
              <a:ea typeface="Lexend"/>
              <a:cs typeface="Lexend"/>
              <a:sym typeface="Lexend"/>
            </a:endParaRPr>
          </a:p>
        </p:txBody>
      </p:sp>
      <p:sp>
        <p:nvSpPr>
          <p:cNvPr id="736" name="Google Shape;736;p59"/>
          <p:cNvSpPr/>
          <p:nvPr/>
        </p:nvSpPr>
        <p:spPr>
          <a:xfrm>
            <a:off x="4747799" y="4171900"/>
            <a:ext cx="694200" cy="2634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Cross</a:t>
            </a:r>
            <a:endParaRPr sz="1600" i="0" u="none" strike="noStrike" cap="none">
              <a:solidFill>
                <a:schemeClr val="dk1"/>
              </a:solidFill>
              <a:latin typeface="Lexend"/>
              <a:ea typeface="Lexend"/>
              <a:cs typeface="Lexend"/>
              <a:sym typeface="Lexend"/>
            </a:endParaRPr>
          </a:p>
        </p:txBody>
      </p:sp>
      <p:sp>
        <p:nvSpPr>
          <p:cNvPr id="737" name="Google Shape;737;p59"/>
          <p:cNvSpPr/>
          <p:nvPr/>
        </p:nvSpPr>
        <p:spPr>
          <a:xfrm>
            <a:off x="6451200" y="4171900"/>
            <a:ext cx="1421700" cy="2634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Reading icon</a:t>
            </a:r>
            <a:endParaRPr sz="1600" i="0" u="none" strike="noStrike" cap="none">
              <a:solidFill>
                <a:schemeClr val="dk1"/>
              </a:solidFill>
              <a:latin typeface="Lexend"/>
              <a:ea typeface="Lexend"/>
              <a:cs typeface="Lexend"/>
              <a:sym typeface="Lexen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Z.5 OGL">
  <p:cSld name="CUSTOM_5_1">
    <p:bg>
      <p:bgPr>
        <a:solidFill>
          <a:srgbClr val="BEF2BD"/>
        </a:solidFill>
        <a:effectLst/>
      </p:bgPr>
    </p:bg>
    <p:spTree>
      <p:nvGrpSpPr>
        <p:cNvPr id="1" name="Shape 738"/>
        <p:cNvGrpSpPr/>
        <p:nvPr/>
      </p:nvGrpSpPr>
      <p:grpSpPr>
        <a:xfrm>
          <a:off x="0" y="0"/>
          <a:ext cx="0" cy="0"/>
          <a:chOff x="0" y="0"/>
          <a:chExt cx="0" cy="0"/>
        </a:xfrm>
      </p:grpSpPr>
      <p:pic>
        <p:nvPicPr>
          <p:cNvPr id="739" name="Google Shape;739;p60"/>
          <p:cNvPicPr preferRelativeResize="0"/>
          <p:nvPr/>
        </p:nvPicPr>
        <p:blipFill>
          <a:blip r:embed="rId2">
            <a:alphaModFix/>
          </a:blip>
          <a:stretch>
            <a:fillRect/>
          </a:stretch>
        </p:blipFill>
        <p:spPr>
          <a:xfrm>
            <a:off x="347200" y="1111870"/>
            <a:ext cx="7945600" cy="2919776"/>
          </a:xfrm>
          <a:prstGeom prst="rect">
            <a:avLst/>
          </a:prstGeom>
          <a:noFill/>
          <a:ln>
            <a:noFill/>
          </a:ln>
        </p:spPr>
      </p:pic>
      <p:sp>
        <p:nvSpPr>
          <p:cNvPr id="740" name="Google Shape;740;p60"/>
          <p:cNvSpPr txBox="1">
            <a:spLocks noGrp="1"/>
          </p:cNvSpPr>
          <p:nvPr>
            <p:ph type="subTitle" idx="1"/>
          </p:nvPr>
        </p:nvSpPr>
        <p:spPr>
          <a:xfrm>
            <a:off x="661775" y="1190413"/>
            <a:ext cx="7351200" cy="2762700"/>
          </a:xfrm>
          <a:prstGeom prst="rect">
            <a:avLst/>
          </a:prstGeom>
        </p:spPr>
        <p:txBody>
          <a:bodyPr spcFirstLastPara="1" wrap="square" lIns="0" tIns="0" rIns="0" bIns="0" anchor="ctr" anchorCtr="0">
            <a:noAutofit/>
          </a:bodyPr>
          <a:lstStyle>
            <a:lvl1pPr lvl="0" rtl="0">
              <a:lnSpc>
                <a:spcPct val="115000"/>
              </a:lnSpc>
              <a:spcBef>
                <a:spcPts val="0"/>
              </a:spcBef>
              <a:spcAft>
                <a:spcPts val="0"/>
              </a:spcAft>
              <a:buSzPts val="1800"/>
              <a:buNone/>
              <a:defRPr sz="1800"/>
            </a:lvl1pPr>
            <a:lvl2pPr lvl="1" rtl="0">
              <a:spcBef>
                <a:spcPts val="1000"/>
              </a:spcBef>
              <a:spcAft>
                <a:spcPts val="0"/>
              </a:spcAft>
              <a:buSzPts val="1800"/>
              <a:buNone/>
              <a:defRPr sz="1800"/>
            </a:lvl2pPr>
            <a:lvl3pPr lvl="2" rtl="0">
              <a:spcBef>
                <a:spcPts val="1000"/>
              </a:spcBef>
              <a:spcAft>
                <a:spcPts val="0"/>
              </a:spcAft>
              <a:buSzPts val="1800"/>
              <a:buNone/>
              <a:defRPr sz="1800"/>
            </a:lvl3pPr>
            <a:lvl4pPr lvl="3" rtl="0">
              <a:spcBef>
                <a:spcPts val="800"/>
              </a:spcBef>
              <a:spcAft>
                <a:spcPts val="0"/>
              </a:spcAft>
              <a:buSzPts val="1800"/>
              <a:buNone/>
              <a:defRPr sz="1800"/>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Z.6 Blank">
  <p:cSld name="CUSTOM_6">
    <p:spTree>
      <p:nvGrpSpPr>
        <p:cNvPr id="1" name="Shape 741"/>
        <p:cNvGrpSpPr/>
        <p:nvPr/>
      </p:nvGrpSpPr>
      <p:grpSpPr>
        <a:xfrm>
          <a:off x="0" y="0"/>
          <a:ext cx="0" cy="0"/>
          <a:chOff x="0" y="0"/>
          <a:chExt cx="0" cy="0"/>
        </a:xfrm>
      </p:grpSpPr>
      <p:sp>
        <p:nvSpPr>
          <p:cNvPr id="742" name="Google Shape;742;p61"/>
          <p:cNvSpPr txBox="1">
            <a:spLocks noGrp="1"/>
          </p:cNvSpPr>
          <p:nvPr>
            <p:ph type="title"/>
          </p:nvPr>
        </p:nvSpPr>
        <p:spPr>
          <a:xfrm>
            <a:off x="459000" y="73800"/>
            <a:ext cx="6600600" cy="814500"/>
          </a:xfrm>
          <a:prstGeom prst="rect">
            <a:avLst/>
          </a:prstGeom>
        </p:spPr>
        <p:txBody>
          <a:bodyPr spcFirstLastPara="1" wrap="square" lIns="0" tIns="0" rIns="0" bIns="0" anchor="t" anchorCtr="0">
            <a:noAutofit/>
          </a:bodyPr>
          <a:lstStyle>
            <a:lvl1pPr lvl="0">
              <a:spcBef>
                <a:spcPts val="0"/>
              </a:spcBef>
              <a:spcAft>
                <a:spcPts val="0"/>
              </a:spcAft>
              <a:buSzPts val="22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matchingName="Z.0 Title slide - English">
  <p:cSld name="Title Slide 2_1">
    <p:bg>
      <p:bgPr>
        <a:solidFill>
          <a:srgbClr val="BEF2BD"/>
        </a:solidFill>
        <a:effectLst/>
      </p:bgPr>
    </p:bg>
    <p:spTree>
      <p:nvGrpSpPr>
        <p:cNvPr id="1" name="Shape 747"/>
        <p:cNvGrpSpPr/>
        <p:nvPr/>
      </p:nvGrpSpPr>
      <p:grpSpPr>
        <a:xfrm>
          <a:off x="0" y="0"/>
          <a:ext cx="0" cy="0"/>
          <a:chOff x="0" y="0"/>
          <a:chExt cx="0" cy="0"/>
        </a:xfrm>
      </p:grpSpPr>
      <p:pic>
        <p:nvPicPr>
          <p:cNvPr id="748" name="Google Shape;748;p63"/>
          <p:cNvPicPr preferRelativeResize="0"/>
          <p:nvPr/>
        </p:nvPicPr>
        <p:blipFill rotWithShape="1">
          <a:blip r:embed="rId2">
            <a:alphaModFix/>
          </a:blip>
          <a:srcRect l="6209" r="6209"/>
          <a:stretch/>
        </p:blipFill>
        <p:spPr>
          <a:xfrm>
            <a:off x="324000" y="4008600"/>
            <a:ext cx="859400" cy="127996"/>
          </a:xfrm>
          <a:prstGeom prst="rect">
            <a:avLst/>
          </a:prstGeom>
          <a:noFill/>
          <a:ln>
            <a:noFill/>
          </a:ln>
        </p:spPr>
      </p:pic>
      <p:sp>
        <p:nvSpPr>
          <p:cNvPr id="749" name="Google Shape;749;p63"/>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English</a:t>
            </a:r>
            <a:endParaRPr sz="1700" b="1">
              <a:latin typeface="Lexend"/>
              <a:ea typeface="Lexend"/>
              <a:cs typeface="Lexend"/>
              <a:sym typeface="Lexend"/>
            </a:endParaRPr>
          </a:p>
        </p:txBody>
      </p:sp>
      <p:sp>
        <p:nvSpPr>
          <p:cNvPr id="750" name="Google Shape;750;p63"/>
          <p:cNvSpPr txBox="1">
            <a:spLocks noGrp="1"/>
          </p:cNvSpPr>
          <p:nvPr>
            <p:ph type="ctrTitle"/>
          </p:nvPr>
        </p:nvSpPr>
        <p:spPr>
          <a:xfrm>
            <a:off x="323850" y="810000"/>
            <a:ext cx="54507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51" name="Google Shape;751;p63"/>
          <p:cNvSpPr txBox="1">
            <a:spLocks noGrp="1"/>
          </p:cNvSpPr>
          <p:nvPr>
            <p:ph type="subTitle" idx="1"/>
          </p:nvPr>
        </p:nvSpPr>
        <p:spPr>
          <a:xfrm>
            <a:off x="890225" y="4327975"/>
            <a:ext cx="59862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752" name="Google Shape;752;p63"/>
          <p:cNvPicPr preferRelativeResize="0"/>
          <p:nvPr/>
        </p:nvPicPr>
        <p:blipFill rotWithShape="1">
          <a:blip r:embed="rId3">
            <a:alphaModFix/>
          </a:blip>
          <a:srcRect/>
          <a:stretch/>
        </p:blipFill>
        <p:spPr>
          <a:xfrm>
            <a:off x="7690424" y="4098434"/>
            <a:ext cx="1052750" cy="482825"/>
          </a:xfrm>
          <a:prstGeom prst="rect">
            <a:avLst/>
          </a:prstGeom>
          <a:noFill/>
          <a:ln>
            <a:noFill/>
          </a:ln>
        </p:spPr>
      </p:pic>
      <p:pic>
        <p:nvPicPr>
          <p:cNvPr id="753" name="Google Shape;753;p63"/>
          <p:cNvPicPr preferRelativeResize="0"/>
          <p:nvPr/>
        </p:nvPicPr>
        <p:blipFill>
          <a:blip r:embed="rId4">
            <a:alphaModFix/>
          </a:blip>
          <a:stretch>
            <a:fillRect/>
          </a:stretch>
        </p:blipFill>
        <p:spPr>
          <a:xfrm>
            <a:off x="6156975" y="0"/>
            <a:ext cx="2987025" cy="3854074"/>
          </a:xfrm>
          <a:prstGeom prst="rect">
            <a:avLst/>
          </a:prstGeom>
          <a:noFill/>
          <a:ln>
            <a:noFill/>
          </a:ln>
        </p:spPr>
      </p:pic>
      <p:sp>
        <p:nvSpPr>
          <p:cNvPr id="754" name="Google Shape;754;p63"/>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spTree>
  </p:cSld>
  <p:clrMapOvr>
    <a:masterClrMapping/>
  </p:clrMapOvr>
  <p:extLst>
    <p:ext uri="{DCECCB84-F9BA-43D5-87BE-67443E8EF086}">
      <p15:sldGuideLst xmlns:p15="http://schemas.microsoft.com/office/powerpoint/2012/main">
        <p15:guide id="1" orient="horz" pos="2867">
          <p15:clr>
            <a:srgbClr val="E46962"/>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matchingName="Z.0 Title slide - Maths">
  <p:cSld name="Title Slide 2_1_1">
    <p:bg>
      <p:bgPr>
        <a:solidFill>
          <a:srgbClr val="BEF2BD"/>
        </a:solidFill>
        <a:effectLst/>
      </p:bgPr>
    </p:bg>
    <p:spTree>
      <p:nvGrpSpPr>
        <p:cNvPr id="1" name="Shape 755"/>
        <p:cNvGrpSpPr/>
        <p:nvPr/>
      </p:nvGrpSpPr>
      <p:grpSpPr>
        <a:xfrm>
          <a:off x="0" y="0"/>
          <a:ext cx="0" cy="0"/>
          <a:chOff x="0" y="0"/>
          <a:chExt cx="0" cy="0"/>
        </a:xfrm>
      </p:grpSpPr>
      <p:pic>
        <p:nvPicPr>
          <p:cNvPr id="756" name="Google Shape;756;p64"/>
          <p:cNvPicPr preferRelativeResize="0"/>
          <p:nvPr/>
        </p:nvPicPr>
        <p:blipFill rotWithShape="1">
          <a:blip r:embed="rId2">
            <a:alphaModFix/>
          </a:blip>
          <a:srcRect/>
          <a:stretch/>
        </p:blipFill>
        <p:spPr>
          <a:xfrm>
            <a:off x="6156975" y="0"/>
            <a:ext cx="2987025" cy="3854074"/>
          </a:xfrm>
          <a:prstGeom prst="rect">
            <a:avLst/>
          </a:prstGeom>
          <a:noFill/>
          <a:ln>
            <a:noFill/>
          </a:ln>
        </p:spPr>
      </p:pic>
      <p:sp>
        <p:nvSpPr>
          <p:cNvPr id="757" name="Google Shape;757;p64"/>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58" name="Google Shape;758;p64"/>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Maths</a:t>
            </a:r>
            <a:endParaRPr sz="1700" b="1">
              <a:latin typeface="Lexend"/>
              <a:ea typeface="Lexend"/>
              <a:cs typeface="Lexend"/>
              <a:sym typeface="Lexend"/>
            </a:endParaRPr>
          </a:p>
        </p:txBody>
      </p:sp>
      <p:sp>
        <p:nvSpPr>
          <p:cNvPr id="759" name="Google Shape;759;p64"/>
          <p:cNvSpPr txBox="1">
            <a:spLocks noGrp="1"/>
          </p:cNvSpPr>
          <p:nvPr>
            <p:ph type="subTitle" idx="1"/>
          </p:nvPr>
        </p:nvSpPr>
        <p:spPr>
          <a:xfrm>
            <a:off x="890225" y="4327975"/>
            <a:ext cx="57585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760" name="Google Shape;760;p64"/>
          <p:cNvPicPr preferRelativeResize="0"/>
          <p:nvPr/>
        </p:nvPicPr>
        <p:blipFill rotWithShape="1">
          <a:blip r:embed="rId3">
            <a:alphaModFix/>
          </a:blip>
          <a:srcRect/>
          <a:stretch/>
        </p:blipFill>
        <p:spPr>
          <a:xfrm>
            <a:off x="7690424" y="4098434"/>
            <a:ext cx="1052750" cy="482825"/>
          </a:xfrm>
          <a:prstGeom prst="rect">
            <a:avLst/>
          </a:prstGeom>
          <a:noFill/>
          <a:ln>
            <a:noFill/>
          </a:ln>
        </p:spPr>
      </p:pic>
      <p:sp>
        <p:nvSpPr>
          <p:cNvPr id="761" name="Google Shape;761;p64"/>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pic>
        <p:nvPicPr>
          <p:cNvPr id="762" name="Google Shape;762;p64"/>
          <p:cNvPicPr preferRelativeResize="0"/>
          <p:nvPr/>
        </p:nvPicPr>
        <p:blipFill rotWithShape="1">
          <a:blip r:embed="rId4">
            <a:alphaModFix/>
          </a:blip>
          <a:srcRect l="6209" r="6209"/>
          <a:stretch/>
        </p:blipFill>
        <p:spPr>
          <a:xfrm>
            <a:off x="324000" y="4008600"/>
            <a:ext cx="707200" cy="128000"/>
          </a:xfrm>
          <a:prstGeom prst="rect">
            <a:avLst/>
          </a:prstGeom>
          <a:noFill/>
          <a:ln>
            <a:noFill/>
          </a:ln>
        </p:spPr>
      </p:pic>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matchingName="Z.0 Title slide - Geography">
  <p:cSld name="Title Slide 2_1_1_1">
    <p:bg>
      <p:bgPr>
        <a:solidFill>
          <a:srgbClr val="BEF2BD"/>
        </a:solidFill>
        <a:effectLst/>
      </p:bgPr>
    </p:bg>
    <p:spTree>
      <p:nvGrpSpPr>
        <p:cNvPr id="1" name="Shape 763"/>
        <p:cNvGrpSpPr/>
        <p:nvPr/>
      </p:nvGrpSpPr>
      <p:grpSpPr>
        <a:xfrm>
          <a:off x="0" y="0"/>
          <a:ext cx="0" cy="0"/>
          <a:chOff x="0" y="0"/>
          <a:chExt cx="0" cy="0"/>
        </a:xfrm>
      </p:grpSpPr>
      <p:pic>
        <p:nvPicPr>
          <p:cNvPr id="764" name="Google Shape;764;p65"/>
          <p:cNvPicPr preferRelativeResize="0"/>
          <p:nvPr/>
        </p:nvPicPr>
        <p:blipFill rotWithShape="1">
          <a:blip r:embed="rId2">
            <a:alphaModFix/>
          </a:blip>
          <a:srcRect l="6209" r="6209"/>
          <a:stretch/>
        </p:blipFill>
        <p:spPr>
          <a:xfrm>
            <a:off x="324000" y="4008600"/>
            <a:ext cx="1259825" cy="128000"/>
          </a:xfrm>
          <a:prstGeom prst="rect">
            <a:avLst/>
          </a:prstGeom>
          <a:noFill/>
          <a:ln>
            <a:noFill/>
          </a:ln>
        </p:spPr>
      </p:pic>
      <p:pic>
        <p:nvPicPr>
          <p:cNvPr id="765" name="Google Shape;765;p65"/>
          <p:cNvPicPr preferRelativeResize="0"/>
          <p:nvPr/>
        </p:nvPicPr>
        <p:blipFill rotWithShape="1">
          <a:blip r:embed="rId3">
            <a:alphaModFix/>
          </a:blip>
          <a:srcRect/>
          <a:stretch/>
        </p:blipFill>
        <p:spPr>
          <a:xfrm>
            <a:off x="6156975" y="0"/>
            <a:ext cx="2987025" cy="3854074"/>
          </a:xfrm>
          <a:prstGeom prst="rect">
            <a:avLst/>
          </a:prstGeom>
          <a:noFill/>
          <a:ln>
            <a:noFill/>
          </a:ln>
        </p:spPr>
      </p:pic>
      <p:sp>
        <p:nvSpPr>
          <p:cNvPr id="766" name="Google Shape;766;p65"/>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67" name="Google Shape;767;p65"/>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Geography</a:t>
            </a:r>
            <a:endParaRPr sz="1700" b="1">
              <a:latin typeface="Lexend"/>
              <a:ea typeface="Lexend"/>
              <a:cs typeface="Lexend"/>
              <a:sym typeface="Lexend"/>
            </a:endParaRPr>
          </a:p>
        </p:txBody>
      </p:sp>
      <p:sp>
        <p:nvSpPr>
          <p:cNvPr id="768" name="Google Shape;768;p65"/>
          <p:cNvSpPr txBox="1">
            <a:spLocks noGrp="1"/>
          </p:cNvSpPr>
          <p:nvPr>
            <p:ph type="subTitle" idx="1"/>
          </p:nvPr>
        </p:nvSpPr>
        <p:spPr>
          <a:xfrm>
            <a:off x="890225" y="4327975"/>
            <a:ext cx="59976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769" name="Google Shape;769;p65"/>
          <p:cNvPicPr preferRelativeResize="0"/>
          <p:nvPr/>
        </p:nvPicPr>
        <p:blipFill rotWithShape="1">
          <a:blip r:embed="rId4">
            <a:alphaModFix/>
          </a:blip>
          <a:srcRect/>
          <a:stretch/>
        </p:blipFill>
        <p:spPr>
          <a:xfrm>
            <a:off x="7690424" y="4098434"/>
            <a:ext cx="1052750" cy="482825"/>
          </a:xfrm>
          <a:prstGeom prst="rect">
            <a:avLst/>
          </a:prstGeom>
          <a:noFill/>
          <a:ln>
            <a:noFill/>
          </a:ln>
        </p:spPr>
      </p:pic>
      <p:sp>
        <p:nvSpPr>
          <p:cNvPr id="770" name="Google Shape;770;p65"/>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matchingName="Z.0 Title slide - History">
  <p:cSld name="Title Slide 2_1_1_1_1">
    <p:bg>
      <p:bgPr>
        <a:solidFill>
          <a:srgbClr val="BEF2BD"/>
        </a:solidFill>
        <a:effectLst/>
      </p:bgPr>
    </p:bg>
    <p:spTree>
      <p:nvGrpSpPr>
        <p:cNvPr id="1" name="Shape 771"/>
        <p:cNvGrpSpPr/>
        <p:nvPr/>
      </p:nvGrpSpPr>
      <p:grpSpPr>
        <a:xfrm>
          <a:off x="0" y="0"/>
          <a:ext cx="0" cy="0"/>
          <a:chOff x="0" y="0"/>
          <a:chExt cx="0" cy="0"/>
        </a:xfrm>
      </p:grpSpPr>
      <p:pic>
        <p:nvPicPr>
          <p:cNvPr id="772" name="Google Shape;772;p66"/>
          <p:cNvPicPr preferRelativeResize="0"/>
          <p:nvPr/>
        </p:nvPicPr>
        <p:blipFill rotWithShape="1">
          <a:blip r:embed="rId2">
            <a:alphaModFix/>
          </a:blip>
          <a:srcRect l="6209" r="6209"/>
          <a:stretch/>
        </p:blipFill>
        <p:spPr>
          <a:xfrm>
            <a:off x="324000" y="4008600"/>
            <a:ext cx="859400" cy="127996"/>
          </a:xfrm>
          <a:prstGeom prst="rect">
            <a:avLst/>
          </a:prstGeom>
          <a:noFill/>
          <a:ln>
            <a:noFill/>
          </a:ln>
        </p:spPr>
      </p:pic>
      <p:sp>
        <p:nvSpPr>
          <p:cNvPr id="773" name="Google Shape;773;p66"/>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74" name="Google Shape;774;p66"/>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History</a:t>
            </a:r>
            <a:endParaRPr sz="1700" b="1">
              <a:latin typeface="Lexend"/>
              <a:ea typeface="Lexend"/>
              <a:cs typeface="Lexend"/>
              <a:sym typeface="Lexend"/>
            </a:endParaRPr>
          </a:p>
        </p:txBody>
      </p:sp>
      <p:sp>
        <p:nvSpPr>
          <p:cNvPr id="775" name="Google Shape;775;p66"/>
          <p:cNvSpPr txBox="1">
            <a:spLocks noGrp="1"/>
          </p:cNvSpPr>
          <p:nvPr>
            <p:ph type="subTitle" idx="1"/>
          </p:nvPr>
        </p:nvSpPr>
        <p:spPr>
          <a:xfrm>
            <a:off x="890225" y="4327975"/>
            <a:ext cx="58041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776" name="Google Shape;776;p66"/>
          <p:cNvPicPr preferRelativeResize="0"/>
          <p:nvPr/>
        </p:nvPicPr>
        <p:blipFill rotWithShape="1">
          <a:blip r:embed="rId3">
            <a:alphaModFix/>
          </a:blip>
          <a:srcRect/>
          <a:stretch/>
        </p:blipFill>
        <p:spPr>
          <a:xfrm>
            <a:off x="7690424" y="4098434"/>
            <a:ext cx="1052750" cy="482825"/>
          </a:xfrm>
          <a:prstGeom prst="rect">
            <a:avLst/>
          </a:prstGeom>
          <a:noFill/>
          <a:ln>
            <a:noFill/>
          </a:ln>
        </p:spPr>
      </p:pic>
      <p:sp>
        <p:nvSpPr>
          <p:cNvPr id="777" name="Google Shape;777;p66"/>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grpSp>
        <p:nvGrpSpPr>
          <p:cNvPr id="778" name="Google Shape;778;p66"/>
          <p:cNvGrpSpPr/>
          <p:nvPr/>
        </p:nvGrpSpPr>
        <p:grpSpPr>
          <a:xfrm>
            <a:off x="6156975" y="0"/>
            <a:ext cx="2987025" cy="3854074"/>
            <a:chOff x="6156975" y="0"/>
            <a:chExt cx="2987025" cy="3854074"/>
          </a:xfrm>
        </p:grpSpPr>
        <p:pic>
          <p:nvPicPr>
            <p:cNvPr id="779" name="Google Shape;779;p66"/>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780" name="Google Shape;780;p66"/>
            <p:cNvSpPr/>
            <p:nvPr/>
          </p:nvSpPr>
          <p:spPr>
            <a:xfrm>
              <a:off x="6860400" y="1205850"/>
              <a:ext cx="1959600" cy="1365900"/>
            </a:xfrm>
            <a:prstGeom prst="round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81" name="Google Shape;781;p66"/>
            <p:cNvPicPr preferRelativeResize="0"/>
            <p:nvPr/>
          </p:nvPicPr>
          <p:blipFill>
            <a:blip r:embed="rId5">
              <a:alphaModFix/>
            </a:blip>
            <a:stretch>
              <a:fillRect/>
            </a:stretch>
          </p:blipFill>
          <p:spPr>
            <a:xfrm rot="-378432">
              <a:off x="7001357" y="1317070"/>
              <a:ext cx="1677682" cy="1143462"/>
            </a:xfrm>
            <a:prstGeom prst="rect">
              <a:avLst/>
            </a:prstGeom>
            <a:noFill/>
            <a:ln>
              <a:noFill/>
            </a:ln>
          </p:spPr>
        </p:pic>
      </p:gr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matchingName="Z.0 Title slide - Music">
  <p:cSld name="Title Slide 2_1_1_1_1_1">
    <p:bg>
      <p:bgPr>
        <a:solidFill>
          <a:srgbClr val="BEF2BD"/>
        </a:solidFill>
        <a:effectLst/>
      </p:bgPr>
    </p:bg>
    <p:spTree>
      <p:nvGrpSpPr>
        <p:cNvPr id="1" name="Shape 782"/>
        <p:cNvGrpSpPr/>
        <p:nvPr/>
      </p:nvGrpSpPr>
      <p:grpSpPr>
        <a:xfrm>
          <a:off x="0" y="0"/>
          <a:ext cx="0" cy="0"/>
          <a:chOff x="0" y="0"/>
          <a:chExt cx="0" cy="0"/>
        </a:xfrm>
      </p:grpSpPr>
      <p:pic>
        <p:nvPicPr>
          <p:cNvPr id="783" name="Google Shape;783;p67"/>
          <p:cNvPicPr preferRelativeResize="0"/>
          <p:nvPr/>
        </p:nvPicPr>
        <p:blipFill rotWithShape="1">
          <a:blip r:embed="rId2">
            <a:alphaModFix/>
          </a:blip>
          <a:srcRect/>
          <a:stretch/>
        </p:blipFill>
        <p:spPr>
          <a:xfrm>
            <a:off x="6156975" y="0"/>
            <a:ext cx="2987025" cy="3854074"/>
          </a:xfrm>
          <a:prstGeom prst="rect">
            <a:avLst/>
          </a:prstGeom>
          <a:noFill/>
          <a:ln>
            <a:noFill/>
          </a:ln>
        </p:spPr>
      </p:pic>
      <p:sp>
        <p:nvSpPr>
          <p:cNvPr id="784" name="Google Shape;784;p67"/>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85" name="Google Shape;785;p67"/>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Music</a:t>
            </a:r>
            <a:endParaRPr sz="1700" b="1">
              <a:latin typeface="Lexend"/>
              <a:ea typeface="Lexend"/>
              <a:cs typeface="Lexend"/>
              <a:sym typeface="Lexend"/>
            </a:endParaRPr>
          </a:p>
        </p:txBody>
      </p:sp>
      <p:sp>
        <p:nvSpPr>
          <p:cNvPr id="786" name="Google Shape;786;p67"/>
          <p:cNvSpPr txBox="1">
            <a:spLocks noGrp="1"/>
          </p:cNvSpPr>
          <p:nvPr>
            <p:ph type="subTitle" idx="1"/>
          </p:nvPr>
        </p:nvSpPr>
        <p:spPr>
          <a:xfrm>
            <a:off x="890225" y="4327975"/>
            <a:ext cx="57870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787" name="Google Shape;787;p67"/>
          <p:cNvPicPr preferRelativeResize="0"/>
          <p:nvPr/>
        </p:nvPicPr>
        <p:blipFill rotWithShape="1">
          <a:blip r:embed="rId3">
            <a:alphaModFix/>
          </a:blip>
          <a:srcRect/>
          <a:stretch/>
        </p:blipFill>
        <p:spPr>
          <a:xfrm>
            <a:off x="7690424" y="4098434"/>
            <a:ext cx="1052750" cy="482825"/>
          </a:xfrm>
          <a:prstGeom prst="rect">
            <a:avLst/>
          </a:prstGeom>
          <a:noFill/>
          <a:ln>
            <a:noFill/>
          </a:ln>
        </p:spPr>
      </p:pic>
      <p:sp>
        <p:nvSpPr>
          <p:cNvPr id="788" name="Google Shape;788;p67"/>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pic>
        <p:nvPicPr>
          <p:cNvPr id="789" name="Google Shape;789;p67"/>
          <p:cNvPicPr preferRelativeResize="0"/>
          <p:nvPr/>
        </p:nvPicPr>
        <p:blipFill rotWithShape="1">
          <a:blip r:embed="rId4">
            <a:alphaModFix/>
          </a:blip>
          <a:srcRect l="6209" r="6209"/>
          <a:stretch/>
        </p:blipFill>
        <p:spPr>
          <a:xfrm>
            <a:off x="324000" y="4008600"/>
            <a:ext cx="661625" cy="128000"/>
          </a:xfrm>
          <a:prstGeom prst="rect">
            <a:avLst/>
          </a:prstGeom>
          <a:noFill/>
          <a:ln>
            <a:noFill/>
          </a:ln>
        </p:spPr>
      </p:pic>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matchingName="Z.0 Title slide - Science">
  <p:cSld name="Title Slide 2_1_1_1_1_1_1">
    <p:bg>
      <p:bgPr>
        <a:solidFill>
          <a:srgbClr val="BEF2BD"/>
        </a:solidFill>
        <a:effectLst/>
      </p:bgPr>
    </p:bg>
    <p:spTree>
      <p:nvGrpSpPr>
        <p:cNvPr id="1" name="Shape 790"/>
        <p:cNvGrpSpPr/>
        <p:nvPr/>
      </p:nvGrpSpPr>
      <p:grpSpPr>
        <a:xfrm>
          <a:off x="0" y="0"/>
          <a:ext cx="0" cy="0"/>
          <a:chOff x="0" y="0"/>
          <a:chExt cx="0" cy="0"/>
        </a:xfrm>
      </p:grpSpPr>
      <p:sp>
        <p:nvSpPr>
          <p:cNvPr id="791" name="Google Shape;791;p68"/>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92" name="Google Shape;792;p68"/>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Science</a:t>
            </a:r>
            <a:endParaRPr sz="1700" b="1">
              <a:latin typeface="Lexend"/>
              <a:ea typeface="Lexend"/>
              <a:cs typeface="Lexend"/>
              <a:sym typeface="Lexend"/>
            </a:endParaRPr>
          </a:p>
        </p:txBody>
      </p:sp>
      <p:sp>
        <p:nvSpPr>
          <p:cNvPr id="793" name="Google Shape;793;p68"/>
          <p:cNvSpPr txBox="1">
            <a:spLocks noGrp="1"/>
          </p:cNvSpPr>
          <p:nvPr>
            <p:ph type="subTitle" idx="1"/>
          </p:nvPr>
        </p:nvSpPr>
        <p:spPr>
          <a:xfrm>
            <a:off x="890225" y="4327975"/>
            <a:ext cx="57927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794" name="Google Shape;794;p68"/>
          <p:cNvPicPr preferRelativeResize="0"/>
          <p:nvPr/>
        </p:nvPicPr>
        <p:blipFill rotWithShape="1">
          <a:blip r:embed="rId2">
            <a:alphaModFix/>
          </a:blip>
          <a:srcRect/>
          <a:stretch/>
        </p:blipFill>
        <p:spPr>
          <a:xfrm>
            <a:off x="7690424" y="4098434"/>
            <a:ext cx="1052750" cy="482825"/>
          </a:xfrm>
          <a:prstGeom prst="rect">
            <a:avLst/>
          </a:prstGeom>
          <a:noFill/>
          <a:ln>
            <a:noFill/>
          </a:ln>
        </p:spPr>
      </p:pic>
      <p:sp>
        <p:nvSpPr>
          <p:cNvPr id="795" name="Google Shape;795;p68"/>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pic>
        <p:nvPicPr>
          <p:cNvPr id="796" name="Google Shape;796;p68"/>
          <p:cNvPicPr preferRelativeResize="0"/>
          <p:nvPr/>
        </p:nvPicPr>
        <p:blipFill rotWithShape="1">
          <a:blip r:embed="rId3">
            <a:alphaModFix/>
          </a:blip>
          <a:srcRect l="6209" r="6209"/>
          <a:stretch/>
        </p:blipFill>
        <p:spPr>
          <a:xfrm>
            <a:off x="324000" y="4008600"/>
            <a:ext cx="859400" cy="127996"/>
          </a:xfrm>
          <a:prstGeom prst="rect">
            <a:avLst/>
          </a:prstGeom>
          <a:noFill/>
          <a:ln>
            <a:noFill/>
          </a:ln>
        </p:spPr>
      </p:pic>
      <p:grpSp>
        <p:nvGrpSpPr>
          <p:cNvPr id="797" name="Google Shape;797;p68"/>
          <p:cNvGrpSpPr/>
          <p:nvPr/>
        </p:nvGrpSpPr>
        <p:grpSpPr>
          <a:xfrm>
            <a:off x="6156975" y="0"/>
            <a:ext cx="2987025" cy="3854074"/>
            <a:chOff x="6156975" y="0"/>
            <a:chExt cx="2987025" cy="3854074"/>
          </a:xfrm>
        </p:grpSpPr>
        <p:pic>
          <p:nvPicPr>
            <p:cNvPr id="798" name="Google Shape;798;p68"/>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799" name="Google Shape;799;p68"/>
            <p:cNvSpPr/>
            <p:nvPr/>
          </p:nvSpPr>
          <p:spPr>
            <a:xfrm>
              <a:off x="6860400" y="869975"/>
              <a:ext cx="1959600" cy="2007000"/>
            </a:xfrm>
            <a:prstGeom prst="round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800" name="Google Shape;800;p68"/>
            <p:cNvPicPr preferRelativeResize="0"/>
            <p:nvPr/>
          </p:nvPicPr>
          <p:blipFill>
            <a:blip r:embed="rId5">
              <a:alphaModFix/>
            </a:blip>
            <a:stretch>
              <a:fillRect/>
            </a:stretch>
          </p:blipFill>
          <p:spPr>
            <a:xfrm rot="-311816">
              <a:off x="7083000" y="1110274"/>
              <a:ext cx="1514398" cy="1526398"/>
            </a:xfrm>
            <a:prstGeom prst="rect">
              <a:avLst/>
            </a:prstGeom>
            <a:noFill/>
            <a:ln>
              <a:noFill/>
            </a:ln>
          </p:spPr>
        </p:pic>
      </p:gr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matchingName="Z.0 Title slide - Biology">
  <p:cSld name="Title Slide 2_1_1_1_1_1_1_1">
    <p:bg>
      <p:bgPr>
        <a:solidFill>
          <a:srgbClr val="BEF2BD"/>
        </a:solidFill>
        <a:effectLst/>
      </p:bgPr>
    </p:bg>
    <p:spTree>
      <p:nvGrpSpPr>
        <p:cNvPr id="1" name="Shape 801"/>
        <p:cNvGrpSpPr/>
        <p:nvPr/>
      </p:nvGrpSpPr>
      <p:grpSpPr>
        <a:xfrm>
          <a:off x="0" y="0"/>
          <a:ext cx="0" cy="0"/>
          <a:chOff x="0" y="0"/>
          <a:chExt cx="0" cy="0"/>
        </a:xfrm>
      </p:grpSpPr>
      <p:pic>
        <p:nvPicPr>
          <p:cNvPr id="802" name="Google Shape;802;p69"/>
          <p:cNvPicPr preferRelativeResize="0"/>
          <p:nvPr/>
        </p:nvPicPr>
        <p:blipFill rotWithShape="1">
          <a:blip r:embed="rId2">
            <a:alphaModFix/>
          </a:blip>
          <a:srcRect l="6209" r="6209"/>
          <a:stretch/>
        </p:blipFill>
        <p:spPr>
          <a:xfrm>
            <a:off x="324000" y="4008600"/>
            <a:ext cx="859400" cy="127996"/>
          </a:xfrm>
          <a:prstGeom prst="rect">
            <a:avLst/>
          </a:prstGeom>
          <a:noFill/>
          <a:ln>
            <a:noFill/>
          </a:ln>
        </p:spPr>
      </p:pic>
      <p:pic>
        <p:nvPicPr>
          <p:cNvPr id="803" name="Google Shape;803;p69"/>
          <p:cNvPicPr preferRelativeResize="0"/>
          <p:nvPr/>
        </p:nvPicPr>
        <p:blipFill rotWithShape="1">
          <a:blip r:embed="rId3">
            <a:alphaModFix/>
          </a:blip>
          <a:srcRect/>
          <a:stretch/>
        </p:blipFill>
        <p:spPr>
          <a:xfrm>
            <a:off x="6156975" y="0"/>
            <a:ext cx="2987025" cy="3854074"/>
          </a:xfrm>
          <a:prstGeom prst="rect">
            <a:avLst/>
          </a:prstGeom>
          <a:noFill/>
          <a:ln>
            <a:noFill/>
          </a:ln>
        </p:spPr>
      </p:pic>
      <p:sp>
        <p:nvSpPr>
          <p:cNvPr id="804" name="Google Shape;804;p69"/>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805" name="Google Shape;805;p69"/>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Biology</a:t>
            </a:r>
            <a:endParaRPr sz="1700" b="1">
              <a:latin typeface="Lexend"/>
              <a:ea typeface="Lexend"/>
              <a:cs typeface="Lexend"/>
              <a:sym typeface="Lexend"/>
            </a:endParaRPr>
          </a:p>
        </p:txBody>
      </p:sp>
      <p:sp>
        <p:nvSpPr>
          <p:cNvPr id="806" name="Google Shape;806;p69"/>
          <p:cNvSpPr txBox="1">
            <a:spLocks noGrp="1"/>
          </p:cNvSpPr>
          <p:nvPr>
            <p:ph type="subTitle" idx="1"/>
          </p:nvPr>
        </p:nvSpPr>
        <p:spPr>
          <a:xfrm>
            <a:off x="890225" y="4327975"/>
            <a:ext cx="57756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807" name="Google Shape;807;p69"/>
          <p:cNvPicPr preferRelativeResize="0"/>
          <p:nvPr/>
        </p:nvPicPr>
        <p:blipFill rotWithShape="1">
          <a:blip r:embed="rId4">
            <a:alphaModFix/>
          </a:blip>
          <a:srcRect/>
          <a:stretch/>
        </p:blipFill>
        <p:spPr>
          <a:xfrm>
            <a:off x="7690424" y="4098434"/>
            <a:ext cx="1052750" cy="482825"/>
          </a:xfrm>
          <a:prstGeom prst="rect">
            <a:avLst/>
          </a:prstGeom>
          <a:noFill/>
          <a:ln>
            <a:noFill/>
          </a:ln>
        </p:spPr>
      </p:pic>
      <p:sp>
        <p:nvSpPr>
          <p:cNvPr id="808" name="Google Shape;808;p69"/>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matchingName="Z.0 Title slide - Physics">
  <p:cSld name="Title Slide 2_1_1_1_1_1_1_1_1">
    <p:bg>
      <p:bgPr>
        <a:solidFill>
          <a:srgbClr val="BEF2BD"/>
        </a:solidFill>
        <a:effectLst/>
      </p:bgPr>
    </p:bg>
    <p:spTree>
      <p:nvGrpSpPr>
        <p:cNvPr id="1" name="Shape 809"/>
        <p:cNvGrpSpPr/>
        <p:nvPr/>
      </p:nvGrpSpPr>
      <p:grpSpPr>
        <a:xfrm>
          <a:off x="0" y="0"/>
          <a:ext cx="0" cy="0"/>
          <a:chOff x="0" y="0"/>
          <a:chExt cx="0" cy="0"/>
        </a:xfrm>
      </p:grpSpPr>
      <p:pic>
        <p:nvPicPr>
          <p:cNvPr id="810" name="Google Shape;810;p70"/>
          <p:cNvPicPr preferRelativeResize="0"/>
          <p:nvPr/>
        </p:nvPicPr>
        <p:blipFill rotWithShape="1">
          <a:blip r:embed="rId2">
            <a:alphaModFix/>
          </a:blip>
          <a:srcRect l="6209" r="6209"/>
          <a:stretch/>
        </p:blipFill>
        <p:spPr>
          <a:xfrm>
            <a:off x="324000" y="4008600"/>
            <a:ext cx="859400" cy="127996"/>
          </a:xfrm>
          <a:prstGeom prst="rect">
            <a:avLst/>
          </a:prstGeom>
          <a:noFill/>
          <a:ln>
            <a:noFill/>
          </a:ln>
        </p:spPr>
      </p:pic>
      <p:sp>
        <p:nvSpPr>
          <p:cNvPr id="811" name="Google Shape;811;p70"/>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812" name="Google Shape;812;p70"/>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Physics</a:t>
            </a:r>
            <a:endParaRPr sz="1700" b="1">
              <a:latin typeface="Lexend"/>
              <a:ea typeface="Lexend"/>
              <a:cs typeface="Lexend"/>
              <a:sym typeface="Lexend"/>
            </a:endParaRPr>
          </a:p>
        </p:txBody>
      </p:sp>
      <p:sp>
        <p:nvSpPr>
          <p:cNvPr id="813" name="Google Shape;813;p70"/>
          <p:cNvSpPr txBox="1">
            <a:spLocks noGrp="1"/>
          </p:cNvSpPr>
          <p:nvPr>
            <p:ph type="subTitle" idx="1"/>
          </p:nvPr>
        </p:nvSpPr>
        <p:spPr>
          <a:xfrm>
            <a:off x="890225" y="4327975"/>
            <a:ext cx="57585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814" name="Google Shape;814;p70"/>
          <p:cNvPicPr preferRelativeResize="0"/>
          <p:nvPr/>
        </p:nvPicPr>
        <p:blipFill rotWithShape="1">
          <a:blip r:embed="rId3">
            <a:alphaModFix/>
          </a:blip>
          <a:srcRect/>
          <a:stretch/>
        </p:blipFill>
        <p:spPr>
          <a:xfrm>
            <a:off x="7690424" y="4098434"/>
            <a:ext cx="1052750" cy="482825"/>
          </a:xfrm>
          <a:prstGeom prst="rect">
            <a:avLst/>
          </a:prstGeom>
          <a:noFill/>
          <a:ln>
            <a:noFill/>
          </a:ln>
        </p:spPr>
      </p:pic>
      <p:sp>
        <p:nvSpPr>
          <p:cNvPr id="815" name="Google Shape;815;p70"/>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grpSp>
        <p:nvGrpSpPr>
          <p:cNvPr id="816" name="Google Shape;816;p70"/>
          <p:cNvGrpSpPr/>
          <p:nvPr/>
        </p:nvGrpSpPr>
        <p:grpSpPr>
          <a:xfrm>
            <a:off x="6156975" y="0"/>
            <a:ext cx="2987025" cy="3854074"/>
            <a:chOff x="6156975" y="0"/>
            <a:chExt cx="2987025" cy="3854074"/>
          </a:xfrm>
        </p:grpSpPr>
        <p:pic>
          <p:nvPicPr>
            <p:cNvPr id="817" name="Google Shape;817;p70"/>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818" name="Google Shape;818;p70"/>
            <p:cNvSpPr/>
            <p:nvPr/>
          </p:nvSpPr>
          <p:spPr>
            <a:xfrm>
              <a:off x="6898050" y="839288"/>
              <a:ext cx="1959600" cy="2354700"/>
            </a:xfrm>
            <a:prstGeom prst="round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819" name="Google Shape;819;p70"/>
            <p:cNvPicPr preferRelativeResize="0"/>
            <p:nvPr/>
          </p:nvPicPr>
          <p:blipFill>
            <a:blip r:embed="rId5">
              <a:alphaModFix/>
            </a:blip>
            <a:stretch>
              <a:fillRect/>
            </a:stretch>
          </p:blipFill>
          <p:spPr>
            <a:xfrm rot="-384492">
              <a:off x="7235674" y="1037850"/>
              <a:ext cx="1204851" cy="1957577"/>
            </a:xfrm>
            <a:prstGeom prst="rect">
              <a:avLst/>
            </a:prstGeom>
            <a:noFill/>
            <a:ln>
              <a:noFill/>
            </a:ln>
          </p:spPr>
        </p:pic>
      </p:gr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matchingName="Z.0 Title slide - Chemistry">
  <p:cSld name="Title Slide 2_1_1_1_1_1_1_1_1_1">
    <p:bg>
      <p:bgPr>
        <a:solidFill>
          <a:srgbClr val="BEF2BD"/>
        </a:solidFill>
        <a:effectLst/>
      </p:bgPr>
    </p:bg>
    <p:spTree>
      <p:nvGrpSpPr>
        <p:cNvPr id="1" name="Shape 820"/>
        <p:cNvGrpSpPr/>
        <p:nvPr/>
      </p:nvGrpSpPr>
      <p:grpSpPr>
        <a:xfrm>
          <a:off x="0" y="0"/>
          <a:ext cx="0" cy="0"/>
          <a:chOff x="0" y="0"/>
          <a:chExt cx="0" cy="0"/>
        </a:xfrm>
      </p:grpSpPr>
      <p:pic>
        <p:nvPicPr>
          <p:cNvPr id="821" name="Google Shape;821;p71"/>
          <p:cNvPicPr preferRelativeResize="0"/>
          <p:nvPr/>
        </p:nvPicPr>
        <p:blipFill rotWithShape="1">
          <a:blip r:embed="rId2">
            <a:alphaModFix/>
          </a:blip>
          <a:srcRect l="6209" r="6209"/>
          <a:stretch/>
        </p:blipFill>
        <p:spPr>
          <a:xfrm>
            <a:off x="324000" y="4008600"/>
            <a:ext cx="1117400" cy="128000"/>
          </a:xfrm>
          <a:prstGeom prst="rect">
            <a:avLst/>
          </a:prstGeom>
          <a:noFill/>
          <a:ln>
            <a:noFill/>
          </a:ln>
        </p:spPr>
      </p:pic>
      <p:pic>
        <p:nvPicPr>
          <p:cNvPr id="822" name="Google Shape;822;p71"/>
          <p:cNvPicPr preferRelativeResize="0"/>
          <p:nvPr/>
        </p:nvPicPr>
        <p:blipFill rotWithShape="1">
          <a:blip r:embed="rId3">
            <a:alphaModFix/>
          </a:blip>
          <a:srcRect/>
          <a:stretch/>
        </p:blipFill>
        <p:spPr>
          <a:xfrm>
            <a:off x="6156975" y="0"/>
            <a:ext cx="2987025" cy="3854074"/>
          </a:xfrm>
          <a:prstGeom prst="rect">
            <a:avLst/>
          </a:prstGeom>
          <a:noFill/>
          <a:ln>
            <a:noFill/>
          </a:ln>
        </p:spPr>
      </p:pic>
      <p:sp>
        <p:nvSpPr>
          <p:cNvPr id="823" name="Google Shape;823;p71"/>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824" name="Google Shape;824;p71"/>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Chemistry</a:t>
            </a:r>
            <a:endParaRPr sz="1700" b="1">
              <a:latin typeface="Lexend"/>
              <a:ea typeface="Lexend"/>
              <a:cs typeface="Lexend"/>
              <a:sym typeface="Lexend"/>
            </a:endParaRPr>
          </a:p>
        </p:txBody>
      </p:sp>
      <p:sp>
        <p:nvSpPr>
          <p:cNvPr id="825" name="Google Shape;825;p71"/>
          <p:cNvSpPr txBox="1">
            <a:spLocks noGrp="1"/>
          </p:cNvSpPr>
          <p:nvPr>
            <p:ph type="subTitle" idx="1"/>
          </p:nvPr>
        </p:nvSpPr>
        <p:spPr>
          <a:xfrm>
            <a:off x="890225" y="4327975"/>
            <a:ext cx="58551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826" name="Google Shape;826;p71"/>
          <p:cNvPicPr preferRelativeResize="0"/>
          <p:nvPr/>
        </p:nvPicPr>
        <p:blipFill rotWithShape="1">
          <a:blip r:embed="rId4">
            <a:alphaModFix/>
          </a:blip>
          <a:srcRect/>
          <a:stretch/>
        </p:blipFill>
        <p:spPr>
          <a:xfrm>
            <a:off x="7690424" y="4098434"/>
            <a:ext cx="1052750" cy="482825"/>
          </a:xfrm>
          <a:prstGeom prst="rect">
            <a:avLst/>
          </a:prstGeom>
          <a:noFill/>
          <a:ln>
            <a:noFill/>
          </a:ln>
        </p:spPr>
      </p:pic>
      <p:sp>
        <p:nvSpPr>
          <p:cNvPr id="827" name="Google Shape;827;p71"/>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Z.1 Outcome">
  <p:cSld name="CUSTOM_5">
    <p:bg>
      <p:bgPr>
        <a:solidFill>
          <a:srgbClr val="BEF2BD"/>
        </a:solidFill>
        <a:effectLst/>
      </p:bgPr>
    </p:bg>
    <p:spTree>
      <p:nvGrpSpPr>
        <p:cNvPr id="1" name="Shape 828"/>
        <p:cNvGrpSpPr/>
        <p:nvPr/>
      </p:nvGrpSpPr>
      <p:grpSpPr>
        <a:xfrm>
          <a:off x="0" y="0"/>
          <a:ext cx="0" cy="0"/>
          <a:chOff x="0" y="0"/>
          <a:chExt cx="0" cy="0"/>
        </a:xfrm>
      </p:grpSpPr>
      <p:pic>
        <p:nvPicPr>
          <p:cNvPr id="829" name="Google Shape;829;p72"/>
          <p:cNvPicPr preferRelativeResize="0"/>
          <p:nvPr/>
        </p:nvPicPr>
        <p:blipFill>
          <a:blip r:embed="rId2">
            <a:alphaModFix/>
          </a:blip>
          <a:stretch>
            <a:fillRect/>
          </a:stretch>
        </p:blipFill>
        <p:spPr>
          <a:xfrm>
            <a:off x="343225" y="1388370"/>
            <a:ext cx="7945600" cy="2919776"/>
          </a:xfrm>
          <a:prstGeom prst="rect">
            <a:avLst/>
          </a:prstGeom>
          <a:noFill/>
          <a:ln>
            <a:noFill/>
          </a:ln>
        </p:spPr>
      </p:pic>
      <p:sp>
        <p:nvSpPr>
          <p:cNvPr id="830" name="Google Shape;830;p72"/>
          <p:cNvSpPr txBox="1"/>
          <p:nvPr/>
        </p:nvSpPr>
        <p:spPr>
          <a:xfrm>
            <a:off x="325207" y="454765"/>
            <a:ext cx="4575600" cy="4311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800" b="1">
                <a:latin typeface="Lexend"/>
                <a:ea typeface="Lexend"/>
                <a:cs typeface="Lexend"/>
                <a:sym typeface="Lexend"/>
              </a:rPr>
              <a:t>Outcome</a:t>
            </a:r>
            <a:endParaRPr sz="2800" b="1">
              <a:latin typeface="Lexend"/>
              <a:ea typeface="Lexend"/>
              <a:cs typeface="Lexend"/>
              <a:sym typeface="Lexend"/>
            </a:endParaRPr>
          </a:p>
        </p:txBody>
      </p:sp>
      <p:sp>
        <p:nvSpPr>
          <p:cNvPr id="831" name="Google Shape;831;p72"/>
          <p:cNvSpPr txBox="1">
            <a:spLocks noGrp="1"/>
          </p:cNvSpPr>
          <p:nvPr>
            <p:ph type="subTitle" idx="1"/>
          </p:nvPr>
        </p:nvSpPr>
        <p:spPr>
          <a:xfrm>
            <a:off x="585575" y="1463950"/>
            <a:ext cx="7351200" cy="2762700"/>
          </a:xfrm>
          <a:prstGeom prst="rect">
            <a:avLst/>
          </a:prstGeom>
        </p:spPr>
        <p:txBody>
          <a:bodyPr spcFirstLastPara="1" wrap="square" lIns="0" tIns="0" rIns="0" bIns="0" anchor="ctr" anchorCtr="0">
            <a:noAutofit/>
          </a:bodyPr>
          <a:lstStyle>
            <a:lvl1pPr lvl="0">
              <a:lnSpc>
                <a:spcPct val="115000"/>
              </a:lnSpc>
              <a:spcBef>
                <a:spcPts val="0"/>
              </a:spcBef>
              <a:spcAft>
                <a:spcPts val="0"/>
              </a:spcAft>
              <a:buSzPts val="2000"/>
              <a:buNone/>
              <a:defRPr sz="2000"/>
            </a:lvl1pPr>
            <a:lvl2pPr lvl="1">
              <a:spcBef>
                <a:spcPts val="1000"/>
              </a:spcBef>
              <a:spcAft>
                <a:spcPts val="0"/>
              </a:spcAft>
              <a:buSzPts val="2100"/>
              <a:buNone/>
              <a:defRPr/>
            </a:lvl2pPr>
            <a:lvl3pPr lvl="2">
              <a:spcBef>
                <a:spcPts val="1000"/>
              </a:spcBef>
              <a:spcAft>
                <a:spcPts val="0"/>
              </a:spcAft>
              <a:buSzPts val="2000"/>
              <a:buNone/>
              <a:defRPr/>
            </a:lvl3pPr>
            <a:lvl4pPr lvl="3">
              <a:spcBef>
                <a:spcPts val="800"/>
              </a:spcBef>
              <a:spcAft>
                <a:spcPts val="0"/>
              </a:spcAft>
              <a:buSzPts val="1900"/>
              <a:buNone/>
              <a:defRPr/>
            </a:lvl4pPr>
            <a:lvl5pPr lvl="4">
              <a:spcBef>
                <a:spcPts val="800"/>
              </a:spcBef>
              <a:spcAft>
                <a:spcPts val="0"/>
              </a:spcAft>
              <a:buSzPts val="1800"/>
              <a:buNone/>
              <a:defRPr/>
            </a:lvl5pPr>
            <a:lvl6pPr lvl="5">
              <a:spcBef>
                <a:spcPts val="600"/>
              </a:spcBef>
              <a:spcAft>
                <a:spcPts val="0"/>
              </a:spcAft>
              <a:buSzPts val="1800"/>
              <a:buNone/>
              <a:defRPr/>
            </a:lvl6pPr>
            <a:lvl7pPr lvl="6">
              <a:spcBef>
                <a:spcPts val="600"/>
              </a:spcBef>
              <a:spcAft>
                <a:spcPts val="0"/>
              </a:spcAft>
              <a:buSzPts val="1800"/>
              <a:buNone/>
              <a:defRPr/>
            </a:lvl7pPr>
            <a:lvl8pPr lvl="7">
              <a:spcBef>
                <a:spcPts val="400"/>
              </a:spcBef>
              <a:spcAft>
                <a:spcPts val="0"/>
              </a:spcAft>
              <a:buSzPts val="1800"/>
              <a:buNone/>
              <a:defRPr/>
            </a:lvl8pPr>
            <a:lvl9pPr lvl="8">
              <a:spcBef>
                <a:spcPts val="400"/>
              </a:spcBef>
              <a:spcAft>
                <a:spcPts val="200"/>
              </a:spcAft>
              <a:buSzPts val="1800"/>
              <a:buNone/>
              <a:defRPr/>
            </a:lvl9pPr>
          </a:lstStyle>
          <a:p>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Z.2 Hidden guidance slide">
  <p:cSld name="CUSTOM_1">
    <p:spTree>
      <p:nvGrpSpPr>
        <p:cNvPr id="1" name="Shape 832"/>
        <p:cNvGrpSpPr/>
        <p:nvPr/>
      </p:nvGrpSpPr>
      <p:grpSpPr>
        <a:xfrm>
          <a:off x="0" y="0"/>
          <a:ext cx="0" cy="0"/>
          <a:chOff x="0" y="0"/>
          <a:chExt cx="0" cy="0"/>
        </a:xfrm>
      </p:grpSpPr>
      <p:sp>
        <p:nvSpPr>
          <p:cNvPr id="833" name="Google Shape;833;p73"/>
          <p:cNvSpPr txBox="1"/>
          <p:nvPr/>
        </p:nvSpPr>
        <p:spPr>
          <a:xfrm>
            <a:off x="177375" y="724875"/>
            <a:ext cx="4241400" cy="6465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1000"/>
              </a:spcAft>
              <a:buNone/>
            </a:pPr>
            <a:r>
              <a:rPr lang="en-GB" sz="1200">
                <a:latin typeface="Lexend"/>
                <a:ea typeface="Lexend"/>
                <a:cs typeface="Lexend"/>
                <a:sym typeface="Lexend"/>
              </a:rPr>
              <a:t>Oak’s lessons are structured around </a:t>
            </a:r>
            <a:r>
              <a:rPr lang="en-GB" sz="1200" b="1">
                <a:latin typeface="Lexend"/>
                <a:ea typeface="Lexend"/>
                <a:cs typeface="Lexend"/>
                <a:sym typeface="Lexend"/>
              </a:rPr>
              <a:t>learning cycles</a:t>
            </a:r>
            <a:r>
              <a:rPr lang="en-GB" sz="1200" i="1">
                <a:latin typeface="Lexend"/>
                <a:ea typeface="Lexend"/>
                <a:cs typeface="Lexend"/>
                <a:sym typeface="Lexend"/>
              </a:rPr>
              <a:t>.</a:t>
            </a:r>
            <a:r>
              <a:rPr lang="en-GB" sz="1200">
                <a:latin typeface="Lexend"/>
                <a:ea typeface="Lexend"/>
                <a:cs typeface="Lexend"/>
                <a:sym typeface="Lexend"/>
              </a:rPr>
              <a:t> These are indicated through colour in the slide deck:</a:t>
            </a:r>
            <a:endParaRPr sz="1200">
              <a:latin typeface="Lexend"/>
              <a:ea typeface="Lexend"/>
              <a:cs typeface="Lexend"/>
              <a:sym typeface="Lexend"/>
            </a:endParaRPr>
          </a:p>
        </p:txBody>
      </p:sp>
      <p:sp>
        <p:nvSpPr>
          <p:cNvPr id="834" name="Google Shape;834;p73"/>
          <p:cNvSpPr txBox="1"/>
          <p:nvPr/>
        </p:nvSpPr>
        <p:spPr>
          <a:xfrm>
            <a:off x="177375" y="248475"/>
            <a:ext cx="42414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800" b="1">
                <a:latin typeface="Lexend"/>
                <a:ea typeface="Lexend"/>
                <a:cs typeface="Lexend"/>
                <a:sym typeface="Lexend"/>
              </a:rPr>
              <a:t>Oak’s lesson structure</a:t>
            </a:r>
            <a:endParaRPr sz="1800" b="1">
              <a:latin typeface="Lexend"/>
              <a:ea typeface="Lexend"/>
              <a:cs typeface="Lexend"/>
              <a:sym typeface="Lexend"/>
            </a:endParaRPr>
          </a:p>
        </p:txBody>
      </p:sp>
      <p:sp>
        <p:nvSpPr>
          <p:cNvPr id="835" name="Google Shape;835;p73"/>
          <p:cNvSpPr txBox="1"/>
          <p:nvPr/>
        </p:nvSpPr>
        <p:spPr>
          <a:xfrm>
            <a:off x="4825725" y="248475"/>
            <a:ext cx="40128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800" b="1">
                <a:latin typeface="Lexend"/>
                <a:ea typeface="Lexend"/>
                <a:cs typeface="Lexend"/>
                <a:sym typeface="Lexend"/>
              </a:rPr>
              <a:t>Useful links</a:t>
            </a:r>
            <a:endParaRPr sz="1800" b="1">
              <a:latin typeface="Lexend"/>
              <a:ea typeface="Lexend"/>
              <a:cs typeface="Lexend"/>
              <a:sym typeface="Lexend"/>
            </a:endParaRPr>
          </a:p>
        </p:txBody>
      </p:sp>
      <p:sp>
        <p:nvSpPr>
          <p:cNvPr id="836" name="Google Shape;836;p73"/>
          <p:cNvSpPr txBox="1"/>
          <p:nvPr/>
        </p:nvSpPr>
        <p:spPr>
          <a:xfrm>
            <a:off x="177375" y="3053550"/>
            <a:ext cx="4207200" cy="3693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1000"/>
              </a:spcAft>
              <a:buNone/>
            </a:pPr>
            <a:r>
              <a:rPr lang="en-GB" sz="1200">
                <a:latin typeface="Lexend"/>
                <a:ea typeface="Lexend"/>
                <a:cs typeface="Lexend"/>
                <a:sym typeface="Lexend"/>
              </a:rPr>
              <a:t>Each</a:t>
            </a:r>
            <a:r>
              <a:rPr lang="en-GB" sz="1200" b="1">
                <a:latin typeface="Lexend"/>
                <a:ea typeface="Lexend"/>
                <a:cs typeface="Lexend"/>
                <a:sym typeface="Lexend"/>
              </a:rPr>
              <a:t> learning cycle</a:t>
            </a:r>
            <a:r>
              <a:rPr lang="en-GB" sz="1200">
                <a:latin typeface="Lexend"/>
                <a:ea typeface="Lexend"/>
                <a:cs typeface="Lexend"/>
                <a:sym typeface="Lexend"/>
              </a:rPr>
              <a:t> covers several phases:</a:t>
            </a:r>
            <a:endParaRPr sz="1200">
              <a:latin typeface="Lexend"/>
              <a:ea typeface="Lexend"/>
              <a:cs typeface="Lexend"/>
              <a:sym typeface="Lexend"/>
            </a:endParaRPr>
          </a:p>
        </p:txBody>
      </p:sp>
      <p:sp>
        <p:nvSpPr>
          <p:cNvPr id="837" name="Google Shape;837;p73"/>
          <p:cNvSpPr txBox="1"/>
          <p:nvPr/>
        </p:nvSpPr>
        <p:spPr>
          <a:xfrm>
            <a:off x="4825725" y="724875"/>
            <a:ext cx="4012800" cy="923400"/>
          </a:xfrm>
          <a:prstGeom prst="rect">
            <a:avLst/>
          </a:prstGeom>
          <a:noFill/>
          <a:ln>
            <a:noFill/>
          </a:ln>
        </p:spPr>
        <p:txBody>
          <a:bodyPr spcFirstLastPara="1" wrap="square" lIns="91425" tIns="91425" rIns="91425" bIns="91425" anchor="t" anchorCtr="0">
            <a:spAutoFit/>
          </a:bodyPr>
          <a:lstStyle/>
          <a:p>
            <a:pPr marL="0" marR="0" lvl="0" indent="0" algn="l" rtl="0">
              <a:lnSpc>
                <a:spcPct val="150000"/>
              </a:lnSpc>
              <a:spcBef>
                <a:spcPts val="0"/>
              </a:spcBef>
              <a:spcAft>
                <a:spcPts val="1000"/>
              </a:spcAft>
              <a:buNone/>
            </a:pPr>
            <a:r>
              <a:rPr lang="en-GB" sz="1200">
                <a:latin typeface="Lexend"/>
                <a:ea typeface="Lexend"/>
                <a:cs typeface="Lexend"/>
                <a:sym typeface="Lexend"/>
              </a:rPr>
              <a:t>Advice on                                          to </a:t>
            </a:r>
            <a:r>
              <a:rPr lang="en-GB" sz="1200">
                <a:solidFill>
                  <a:schemeClr val="dk1"/>
                </a:solidFill>
                <a:latin typeface="Lexend"/>
                <a:ea typeface="Lexend"/>
                <a:cs typeface="Lexend"/>
                <a:sym typeface="Lexend"/>
              </a:rPr>
              <a:t>bring the lesson to life in your classroom and</a:t>
            </a:r>
            <a:r>
              <a:rPr lang="en-GB" sz="1200">
                <a:latin typeface="Lexend"/>
                <a:ea typeface="Lexend"/>
                <a:cs typeface="Lexend"/>
                <a:sym typeface="Lexend"/>
              </a:rPr>
              <a:t> best fit the needs of your pupils.</a:t>
            </a:r>
            <a:endParaRPr sz="1200">
              <a:latin typeface="Lexend"/>
              <a:ea typeface="Lexend"/>
              <a:cs typeface="Lexend"/>
              <a:sym typeface="Lexend"/>
            </a:endParaRPr>
          </a:p>
        </p:txBody>
      </p:sp>
      <p:grpSp>
        <p:nvGrpSpPr>
          <p:cNvPr id="838" name="Google Shape;838;p73"/>
          <p:cNvGrpSpPr/>
          <p:nvPr/>
        </p:nvGrpSpPr>
        <p:grpSpPr>
          <a:xfrm>
            <a:off x="2498516" y="1415817"/>
            <a:ext cx="1745270" cy="1430724"/>
            <a:chOff x="2642961" y="1644312"/>
            <a:chExt cx="1454634" cy="1195657"/>
          </a:xfrm>
        </p:grpSpPr>
        <p:pic>
          <p:nvPicPr>
            <p:cNvPr id="839" name="Google Shape;839;p73"/>
            <p:cNvPicPr preferRelativeResize="0"/>
            <p:nvPr/>
          </p:nvPicPr>
          <p:blipFill>
            <a:blip r:embed="rId2">
              <a:alphaModFix/>
            </a:blip>
            <a:stretch>
              <a:fillRect/>
            </a:stretch>
          </p:blipFill>
          <p:spPr>
            <a:xfrm>
              <a:off x="2642975" y="1644312"/>
              <a:ext cx="1454621" cy="287396"/>
            </a:xfrm>
            <a:prstGeom prst="rect">
              <a:avLst/>
            </a:prstGeom>
            <a:noFill/>
            <a:ln>
              <a:noFill/>
            </a:ln>
            <a:effectLst>
              <a:outerShdw blurRad="57150" dist="19050" dir="5400000" algn="bl" rotWithShape="0">
                <a:srgbClr val="000000">
                  <a:alpha val="50000"/>
                </a:srgbClr>
              </a:outerShdw>
            </a:effectLst>
          </p:spPr>
        </p:pic>
        <p:pic>
          <p:nvPicPr>
            <p:cNvPr id="840" name="Google Shape;840;p73"/>
            <p:cNvPicPr preferRelativeResize="0"/>
            <p:nvPr/>
          </p:nvPicPr>
          <p:blipFill>
            <a:blip r:embed="rId3">
              <a:alphaModFix/>
            </a:blip>
            <a:stretch>
              <a:fillRect/>
            </a:stretch>
          </p:blipFill>
          <p:spPr>
            <a:xfrm>
              <a:off x="2642975" y="1936215"/>
              <a:ext cx="1454618" cy="287940"/>
            </a:xfrm>
            <a:prstGeom prst="rect">
              <a:avLst/>
            </a:prstGeom>
            <a:noFill/>
            <a:ln>
              <a:noFill/>
            </a:ln>
            <a:effectLst>
              <a:outerShdw blurRad="57150" dist="19050" dir="5400000" algn="bl" rotWithShape="0">
                <a:srgbClr val="000000">
                  <a:alpha val="50000"/>
                </a:srgbClr>
              </a:outerShdw>
            </a:effectLst>
          </p:spPr>
        </p:pic>
        <p:pic>
          <p:nvPicPr>
            <p:cNvPr id="841" name="Google Shape;841;p73"/>
            <p:cNvPicPr preferRelativeResize="0"/>
            <p:nvPr/>
          </p:nvPicPr>
          <p:blipFill>
            <a:blip r:embed="rId4">
              <a:alphaModFix/>
            </a:blip>
            <a:stretch>
              <a:fillRect/>
            </a:stretch>
          </p:blipFill>
          <p:spPr>
            <a:xfrm>
              <a:off x="2642965" y="2251391"/>
              <a:ext cx="1454621" cy="284581"/>
            </a:xfrm>
            <a:prstGeom prst="rect">
              <a:avLst/>
            </a:prstGeom>
            <a:noFill/>
            <a:ln>
              <a:noFill/>
            </a:ln>
            <a:effectLst>
              <a:outerShdw blurRad="57150" dist="19050" dir="5400000" algn="bl" rotWithShape="0">
                <a:srgbClr val="000000">
                  <a:alpha val="50000"/>
                </a:srgbClr>
              </a:outerShdw>
            </a:effectLst>
          </p:spPr>
        </p:pic>
        <p:pic>
          <p:nvPicPr>
            <p:cNvPr id="842" name="Google Shape;842;p73"/>
            <p:cNvPicPr preferRelativeResize="0"/>
            <p:nvPr/>
          </p:nvPicPr>
          <p:blipFill>
            <a:blip r:embed="rId5">
              <a:alphaModFix/>
            </a:blip>
            <a:stretch>
              <a:fillRect/>
            </a:stretch>
          </p:blipFill>
          <p:spPr>
            <a:xfrm>
              <a:off x="2642961" y="2563206"/>
              <a:ext cx="1454620" cy="276764"/>
            </a:xfrm>
            <a:prstGeom prst="rect">
              <a:avLst/>
            </a:prstGeom>
            <a:noFill/>
            <a:ln>
              <a:noFill/>
            </a:ln>
            <a:effectLst>
              <a:outerShdw blurRad="57150" dist="19050" dir="5400000" algn="bl" rotWithShape="0">
                <a:srgbClr val="000000">
                  <a:alpha val="50000"/>
                </a:srgbClr>
              </a:outerShdw>
            </a:effectLst>
          </p:spPr>
        </p:pic>
      </p:grpSp>
      <p:pic>
        <p:nvPicPr>
          <p:cNvPr id="843" name="Google Shape;843;p73"/>
          <p:cNvPicPr preferRelativeResize="0"/>
          <p:nvPr/>
        </p:nvPicPr>
        <p:blipFill rotWithShape="1">
          <a:blip r:embed="rId6">
            <a:alphaModFix/>
          </a:blip>
          <a:srcRect l="3910" b="5222"/>
          <a:stretch/>
        </p:blipFill>
        <p:spPr>
          <a:xfrm>
            <a:off x="1252313" y="3417350"/>
            <a:ext cx="2057336" cy="1195675"/>
          </a:xfrm>
          <a:prstGeom prst="rect">
            <a:avLst/>
          </a:prstGeom>
          <a:noFill/>
          <a:ln>
            <a:noFill/>
          </a:ln>
        </p:spPr>
      </p:pic>
      <p:pic>
        <p:nvPicPr>
          <p:cNvPr id="844" name="Google Shape;844;p73"/>
          <p:cNvPicPr preferRelativeResize="0"/>
          <p:nvPr/>
        </p:nvPicPr>
        <p:blipFill>
          <a:blip r:embed="rId7">
            <a:alphaModFix/>
          </a:blip>
          <a:stretch>
            <a:fillRect/>
          </a:stretch>
        </p:blipFill>
        <p:spPr>
          <a:xfrm>
            <a:off x="246350" y="1549488"/>
            <a:ext cx="2057324" cy="1163398"/>
          </a:xfrm>
          <a:prstGeom prst="rect">
            <a:avLst/>
          </a:prstGeom>
          <a:noFill/>
          <a:ln>
            <a:noFill/>
          </a:ln>
          <a:effectLst>
            <a:outerShdw blurRad="57150" dist="19050" dir="5400000" algn="bl" rotWithShape="0">
              <a:srgbClr val="000000">
                <a:alpha val="50000"/>
              </a:srgbClr>
            </a:outerShdw>
          </a:effectLst>
        </p:spPr>
      </p:pic>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9.0 Keywords (3)">
  <p:cSld name="CUSTOM_3_1">
    <p:spTree>
      <p:nvGrpSpPr>
        <p:cNvPr id="1" name="Shape 845"/>
        <p:cNvGrpSpPr/>
        <p:nvPr/>
      </p:nvGrpSpPr>
      <p:grpSpPr>
        <a:xfrm>
          <a:off x="0" y="0"/>
          <a:ext cx="0" cy="0"/>
          <a:chOff x="0" y="0"/>
          <a:chExt cx="0" cy="0"/>
        </a:xfrm>
      </p:grpSpPr>
      <p:sp>
        <p:nvSpPr>
          <p:cNvPr id="846" name="Google Shape;846;p74"/>
          <p:cNvSpPr/>
          <p:nvPr/>
        </p:nvSpPr>
        <p:spPr>
          <a:xfrm>
            <a:off x="0" y="1"/>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847" name="Google Shape;847;p74"/>
          <p:cNvPicPr preferRelativeResize="0"/>
          <p:nvPr/>
        </p:nvPicPr>
        <p:blipFill rotWithShape="1">
          <a:blip r:embed="rId2">
            <a:alphaModFix/>
          </a:blip>
          <a:srcRect t="1699" b="1709"/>
          <a:stretch/>
        </p:blipFill>
        <p:spPr>
          <a:xfrm>
            <a:off x="0" y="532525"/>
            <a:ext cx="9151202" cy="116709"/>
          </a:xfrm>
          <a:prstGeom prst="rect">
            <a:avLst/>
          </a:prstGeom>
          <a:noFill/>
          <a:ln>
            <a:noFill/>
          </a:ln>
        </p:spPr>
      </p:pic>
      <p:sp>
        <p:nvSpPr>
          <p:cNvPr id="848" name="Google Shape;848;p74"/>
          <p:cNvSpPr/>
          <p:nvPr/>
        </p:nvSpPr>
        <p:spPr>
          <a:xfrm>
            <a:off x="324000" y="114450"/>
            <a:ext cx="6671700" cy="3648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rgbClr val="282828"/>
                </a:solidFill>
                <a:latin typeface="Lexend"/>
                <a:ea typeface="Lexend"/>
                <a:cs typeface="Lexend"/>
                <a:sym typeface="Lexend"/>
              </a:rPr>
              <a:t>Keywords</a:t>
            </a:r>
            <a:endParaRPr sz="2000" b="0" i="0" u="none" strike="noStrike" cap="none">
              <a:solidFill>
                <a:srgbClr val="282828"/>
              </a:solidFill>
              <a:latin typeface="Calibri"/>
              <a:ea typeface="Calibri"/>
              <a:cs typeface="Calibri"/>
              <a:sym typeface="Calibri"/>
            </a:endParaRPr>
          </a:p>
        </p:txBody>
      </p:sp>
      <p:sp>
        <p:nvSpPr>
          <p:cNvPr id="849" name="Google Shape;849;p74"/>
          <p:cNvSpPr txBox="1">
            <a:spLocks noGrp="1"/>
          </p:cNvSpPr>
          <p:nvPr>
            <p:ph type="subTitle" idx="1"/>
          </p:nvPr>
        </p:nvSpPr>
        <p:spPr>
          <a:xfrm>
            <a:off x="323994" y="993640"/>
            <a:ext cx="7215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200"/>
              <a:buFont typeface="Lexend"/>
              <a:buNone/>
              <a:defRPr b="1">
                <a:solidFill>
                  <a:srgbClr val="282828"/>
                </a:solidFill>
                <a:latin typeface="Lexend"/>
                <a:ea typeface="Lexend"/>
                <a:cs typeface="Lexend"/>
                <a:sym typeface="Lexend"/>
              </a:defRPr>
            </a:lvl1pPr>
            <a:lvl2pPr lvl="1" rtl="0">
              <a:spcBef>
                <a:spcPts val="1000"/>
              </a:spcBef>
              <a:spcAft>
                <a:spcPts val="0"/>
              </a:spcAft>
              <a:buClr>
                <a:srgbClr val="282828"/>
              </a:buClr>
              <a:buSzPts val="2200"/>
              <a:buFont typeface="Lexend"/>
              <a:buNone/>
              <a:defRPr sz="2200">
                <a:solidFill>
                  <a:srgbClr val="282828"/>
                </a:solidFill>
                <a:latin typeface="Lexend"/>
                <a:ea typeface="Lexend"/>
                <a:cs typeface="Lexend"/>
                <a:sym typeface="Lexend"/>
              </a:defRPr>
            </a:lvl2pPr>
            <a:lvl3pPr lvl="2" rtl="0">
              <a:spcBef>
                <a:spcPts val="1000"/>
              </a:spcBef>
              <a:spcAft>
                <a:spcPts val="0"/>
              </a:spcAft>
              <a:buClr>
                <a:srgbClr val="282828"/>
              </a:buClr>
              <a:buSzPts val="2200"/>
              <a:buFont typeface="Lexend"/>
              <a:buNone/>
              <a:defRPr sz="2200">
                <a:solidFill>
                  <a:srgbClr val="282828"/>
                </a:solidFill>
                <a:latin typeface="Lexend"/>
                <a:ea typeface="Lexend"/>
                <a:cs typeface="Lexend"/>
                <a:sym typeface="Lexend"/>
              </a:defRPr>
            </a:lvl3pPr>
            <a:lvl4pPr lvl="3" rtl="0">
              <a:spcBef>
                <a:spcPts val="800"/>
              </a:spcBef>
              <a:spcAft>
                <a:spcPts val="0"/>
              </a:spcAft>
              <a:buClr>
                <a:srgbClr val="282828"/>
              </a:buClr>
              <a:buSzPts val="2200"/>
              <a:buFont typeface="Lexend"/>
              <a:buNone/>
              <a:defRPr sz="2200">
                <a:solidFill>
                  <a:srgbClr val="282828"/>
                </a:solidFill>
                <a:latin typeface="Lexend"/>
                <a:ea typeface="Lexend"/>
                <a:cs typeface="Lexend"/>
                <a:sym typeface="Lexend"/>
              </a:defRPr>
            </a:lvl4pPr>
            <a:lvl5pPr lvl="4" rtl="0">
              <a:spcBef>
                <a:spcPts val="800"/>
              </a:spcBef>
              <a:spcAft>
                <a:spcPts val="0"/>
              </a:spcAft>
              <a:buClr>
                <a:srgbClr val="282828"/>
              </a:buClr>
              <a:buSzPts val="2200"/>
              <a:buFont typeface="Lexend"/>
              <a:buNone/>
              <a:defRPr sz="2200">
                <a:solidFill>
                  <a:srgbClr val="282828"/>
                </a:solidFill>
                <a:latin typeface="Lexend"/>
                <a:ea typeface="Lexend"/>
                <a:cs typeface="Lexend"/>
                <a:sym typeface="Lexend"/>
              </a:defRPr>
            </a:lvl5pPr>
            <a:lvl6pPr lvl="5" rtl="0">
              <a:spcBef>
                <a:spcPts val="600"/>
              </a:spcBef>
              <a:spcAft>
                <a:spcPts val="0"/>
              </a:spcAft>
              <a:buClr>
                <a:srgbClr val="282828"/>
              </a:buClr>
              <a:buSzPts val="2200"/>
              <a:buFont typeface="Lexend"/>
              <a:buNone/>
              <a:defRPr sz="2200">
                <a:solidFill>
                  <a:srgbClr val="282828"/>
                </a:solidFill>
                <a:latin typeface="Lexend"/>
                <a:ea typeface="Lexend"/>
                <a:cs typeface="Lexend"/>
                <a:sym typeface="Lexend"/>
              </a:defRPr>
            </a:lvl6pPr>
            <a:lvl7pPr lvl="6" rtl="0">
              <a:spcBef>
                <a:spcPts val="600"/>
              </a:spcBef>
              <a:spcAft>
                <a:spcPts val="0"/>
              </a:spcAft>
              <a:buClr>
                <a:srgbClr val="282828"/>
              </a:buClr>
              <a:buSzPts val="2200"/>
              <a:buFont typeface="Lexend"/>
              <a:buNone/>
              <a:defRPr sz="2200">
                <a:solidFill>
                  <a:srgbClr val="282828"/>
                </a:solidFill>
                <a:latin typeface="Lexend"/>
                <a:ea typeface="Lexend"/>
                <a:cs typeface="Lexend"/>
                <a:sym typeface="Lexend"/>
              </a:defRPr>
            </a:lvl7pPr>
            <a:lvl8pPr lvl="7" rtl="0">
              <a:spcBef>
                <a:spcPts val="400"/>
              </a:spcBef>
              <a:spcAft>
                <a:spcPts val="0"/>
              </a:spcAft>
              <a:buClr>
                <a:srgbClr val="282828"/>
              </a:buClr>
              <a:buSzPts val="2200"/>
              <a:buFont typeface="Lexend"/>
              <a:buNone/>
              <a:defRPr sz="2200">
                <a:solidFill>
                  <a:srgbClr val="282828"/>
                </a:solidFill>
                <a:latin typeface="Lexend"/>
                <a:ea typeface="Lexend"/>
                <a:cs typeface="Lexend"/>
                <a:sym typeface="Lexend"/>
              </a:defRPr>
            </a:lvl8pPr>
            <a:lvl9pPr lvl="8" rtl="0">
              <a:spcBef>
                <a:spcPts val="400"/>
              </a:spcBef>
              <a:spcAft>
                <a:spcPts val="200"/>
              </a:spcAft>
              <a:buClr>
                <a:srgbClr val="282828"/>
              </a:buClr>
              <a:buSzPts val="2200"/>
              <a:buFont typeface="Lexend"/>
              <a:buNone/>
              <a:defRPr sz="2200">
                <a:solidFill>
                  <a:srgbClr val="282828"/>
                </a:solidFill>
                <a:latin typeface="Lexend"/>
                <a:ea typeface="Lexend"/>
                <a:cs typeface="Lexend"/>
                <a:sym typeface="Lexend"/>
              </a:defRPr>
            </a:lvl9pPr>
          </a:lstStyle>
          <a:p>
            <a:endParaRPr/>
          </a:p>
        </p:txBody>
      </p:sp>
      <p:sp>
        <p:nvSpPr>
          <p:cNvPr id="850" name="Google Shape;850;p74"/>
          <p:cNvSpPr txBox="1">
            <a:spLocks noGrp="1"/>
          </p:cNvSpPr>
          <p:nvPr>
            <p:ph type="subTitle" idx="2"/>
          </p:nvPr>
        </p:nvSpPr>
        <p:spPr>
          <a:xfrm>
            <a:off x="323994" y="2238730"/>
            <a:ext cx="7215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200"/>
              <a:buFont typeface="Lexend"/>
              <a:buNone/>
              <a:defRPr b="1">
                <a:solidFill>
                  <a:srgbClr val="282828"/>
                </a:solidFill>
                <a:latin typeface="Lexend"/>
                <a:ea typeface="Lexend"/>
                <a:cs typeface="Lexend"/>
                <a:sym typeface="Lexend"/>
              </a:defRPr>
            </a:lvl1pPr>
            <a:lvl2pPr lvl="1" rtl="0">
              <a:spcBef>
                <a:spcPts val="1000"/>
              </a:spcBef>
              <a:spcAft>
                <a:spcPts val="0"/>
              </a:spcAft>
              <a:buClr>
                <a:srgbClr val="282828"/>
              </a:buClr>
              <a:buSzPts val="2200"/>
              <a:buFont typeface="Lexend"/>
              <a:buNone/>
              <a:defRPr sz="2200">
                <a:solidFill>
                  <a:srgbClr val="282828"/>
                </a:solidFill>
                <a:latin typeface="Lexend"/>
                <a:ea typeface="Lexend"/>
                <a:cs typeface="Lexend"/>
                <a:sym typeface="Lexend"/>
              </a:defRPr>
            </a:lvl2pPr>
            <a:lvl3pPr lvl="2" rtl="0">
              <a:spcBef>
                <a:spcPts val="1000"/>
              </a:spcBef>
              <a:spcAft>
                <a:spcPts val="0"/>
              </a:spcAft>
              <a:buClr>
                <a:srgbClr val="282828"/>
              </a:buClr>
              <a:buSzPts val="2200"/>
              <a:buFont typeface="Lexend"/>
              <a:buNone/>
              <a:defRPr sz="2200">
                <a:solidFill>
                  <a:srgbClr val="282828"/>
                </a:solidFill>
                <a:latin typeface="Lexend"/>
                <a:ea typeface="Lexend"/>
                <a:cs typeface="Lexend"/>
                <a:sym typeface="Lexend"/>
              </a:defRPr>
            </a:lvl3pPr>
            <a:lvl4pPr lvl="3" rtl="0">
              <a:spcBef>
                <a:spcPts val="800"/>
              </a:spcBef>
              <a:spcAft>
                <a:spcPts val="0"/>
              </a:spcAft>
              <a:buClr>
                <a:srgbClr val="282828"/>
              </a:buClr>
              <a:buSzPts val="2200"/>
              <a:buFont typeface="Lexend"/>
              <a:buNone/>
              <a:defRPr sz="2200">
                <a:solidFill>
                  <a:srgbClr val="282828"/>
                </a:solidFill>
                <a:latin typeface="Lexend"/>
                <a:ea typeface="Lexend"/>
                <a:cs typeface="Lexend"/>
                <a:sym typeface="Lexend"/>
              </a:defRPr>
            </a:lvl4pPr>
            <a:lvl5pPr lvl="4" rtl="0">
              <a:spcBef>
                <a:spcPts val="800"/>
              </a:spcBef>
              <a:spcAft>
                <a:spcPts val="0"/>
              </a:spcAft>
              <a:buClr>
                <a:srgbClr val="282828"/>
              </a:buClr>
              <a:buSzPts val="2200"/>
              <a:buFont typeface="Lexend"/>
              <a:buNone/>
              <a:defRPr sz="2200">
                <a:solidFill>
                  <a:srgbClr val="282828"/>
                </a:solidFill>
                <a:latin typeface="Lexend"/>
                <a:ea typeface="Lexend"/>
                <a:cs typeface="Lexend"/>
                <a:sym typeface="Lexend"/>
              </a:defRPr>
            </a:lvl5pPr>
            <a:lvl6pPr lvl="5" rtl="0">
              <a:spcBef>
                <a:spcPts val="600"/>
              </a:spcBef>
              <a:spcAft>
                <a:spcPts val="0"/>
              </a:spcAft>
              <a:buClr>
                <a:srgbClr val="282828"/>
              </a:buClr>
              <a:buSzPts val="2200"/>
              <a:buFont typeface="Lexend"/>
              <a:buNone/>
              <a:defRPr sz="2200">
                <a:solidFill>
                  <a:srgbClr val="282828"/>
                </a:solidFill>
                <a:latin typeface="Lexend"/>
                <a:ea typeface="Lexend"/>
                <a:cs typeface="Lexend"/>
                <a:sym typeface="Lexend"/>
              </a:defRPr>
            </a:lvl6pPr>
            <a:lvl7pPr lvl="6" rtl="0">
              <a:spcBef>
                <a:spcPts val="600"/>
              </a:spcBef>
              <a:spcAft>
                <a:spcPts val="0"/>
              </a:spcAft>
              <a:buClr>
                <a:srgbClr val="282828"/>
              </a:buClr>
              <a:buSzPts val="2200"/>
              <a:buFont typeface="Lexend"/>
              <a:buNone/>
              <a:defRPr sz="2200">
                <a:solidFill>
                  <a:srgbClr val="282828"/>
                </a:solidFill>
                <a:latin typeface="Lexend"/>
                <a:ea typeface="Lexend"/>
                <a:cs typeface="Lexend"/>
                <a:sym typeface="Lexend"/>
              </a:defRPr>
            </a:lvl7pPr>
            <a:lvl8pPr lvl="7" rtl="0">
              <a:spcBef>
                <a:spcPts val="400"/>
              </a:spcBef>
              <a:spcAft>
                <a:spcPts val="0"/>
              </a:spcAft>
              <a:buClr>
                <a:srgbClr val="282828"/>
              </a:buClr>
              <a:buSzPts val="2200"/>
              <a:buFont typeface="Lexend"/>
              <a:buNone/>
              <a:defRPr sz="2200">
                <a:solidFill>
                  <a:srgbClr val="282828"/>
                </a:solidFill>
                <a:latin typeface="Lexend"/>
                <a:ea typeface="Lexend"/>
                <a:cs typeface="Lexend"/>
                <a:sym typeface="Lexend"/>
              </a:defRPr>
            </a:lvl8pPr>
            <a:lvl9pPr lvl="8" rtl="0">
              <a:spcBef>
                <a:spcPts val="400"/>
              </a:spcBef>
              <a:spcAft>
                <a:spcPts val="200"/>
              </a:spcAft>
              <a:buClr>
                <a:srgbClr val="282828"/>
              </a:buClr>
              <a:buSzPts val="2200"/>
              <a:buFont typeface="Lexend"/>
              <a:buNone/>
              <a:defRPr sz="2200">
                <a:solidFill>
                  <a:srgbClr val="282828"/>
                </a:solidFill>
                <a:latin typeface="Lexend"/>
                <a:ea typeface="Lexend"/>
                <a:cs typeface="Lexend"/>
                <a:sym typeface="Lexend"/>
              </a:defRPr>
            </a:lvl9pPr>
          </a:lstStyle>
          <a:p>
            <a:endParaRPr/>
          </a:p>
        </p:txBody>
      </p:sp>
      <p:sp>
        <p:nvSpPr>
          <p:cNvPr id="851" name="Google Shape;851;p74"/>
          <p:cNvSpPr txBox="1">
            <a:spLocks noGrp="1"/>
          </p:cNvSpPr>
          <p:nvPr>
            <p:ph type="subTitle" idx="3"/>
          </p:nvPr>
        </p:nvSpPr>
        <p:spPr>
          <a:xfrm>
            <a:off x="323994" y="3483820"/>
            <a:ext cx="7215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200"/>
              <a:buFont typeface="Lexend"/>
              <a:buNone/>
              <a:defRPr b="1">
                <a:solidFill>
                  <a:srgbClr val="282828"/>
                </a:solidFill>
                <a:latin typeface="Lexend"/>
                <a:ea typeface="Lexend"/>
                <a:cs typeface="Lexend"/>
                <a:sym typeface="Lexend"/>
              </a:defRPr>
            </a:lvl1pPr>
            <a:lvl2pPr lvl="1" rtl="0">
              <a:spcBef>
                <a:spcPts val="1000"/>
              </a:spcBef>
              <a:spcAft>
                <a:spcPts val="0"/>
              </a:spcAft>
              <a:buClr>
                <a:srgbClr val="282828"/>
              </a:buClr>
              <a:buSzPts val="2200"/>
              <a:buFont typeface="Lexend"/>
              <a:buNone/>
              <a:defRPr sz="2200">
                <a:solidFill>
                  <a:srgbClr val="282828"/>
                </a:solidFill>
                <a:latin typeface="Lexend"/>
                <a:ea typeface="Lexend"/>
                <a:cs typeface="Lexend"/>
                <a:sym typeface="Lexend"/>
              </a:defRPr>
            </a:lvl2pPr>
            <a:lvl3pPr lvl="2" rtl="0">
              <a:spcBef>
                <a:spcPts val="1000"/>
              </a:spcBef>
              <a:spcAft>
                <a:spcPts val="0"/>
              </a:spcAft>
              <a:buClr>
                <a:srgbClr val="282828"/>
              </a:buClr>
              <a:buSzPts val="2200"/>
              <a:buFont typeface="Lexend"/>
              <a:buNone/>
              <a:defRPr sz="2200">
                <a:solidFill>
                  <a:srgbClr val="282828"/>
                </a:solidFill>
                <a:latin typeface="Lexend"/>
                <a:ea typeface="Lexend"/>
                <a:cs typeface="Lexend"/>
                <a:sym typeface="Lexend"/>
              </a:defRPr>
            </a:lvl3pPr>
            <a:lvl4pPr lvl="3" rtl="0">
              <a:spcBef>
                <a:spcPts val="800"/>
              </a:spcBef>
              <a:spcAft>
                <a:spcPts val="0"/>
              </a:spcAft>
              <a:buClr>
                <a:srgbClr val="282828"/>
              </a:buClr>
              <a:buSzPts val="2200"/>
              <a:buFont typeface="Lexend"/>
              <a:buNone/>
              <a:defRPr sz="2200">
                <a:solidFill>
                  <a:srgbClr val="282828"/>
                </a:solidFill>
                <a:latin typeface="Lexend"/>
                <a:ea typeface="Lexend"/>
                <a:cs typeface="Lexend"/>
                <a:sym typeface="Lexend"/>
              </a:defRPr>
            </a:lvl4pPr>
            <a:lvl5pPr lvl="4" rtl="0">
              <a:spcBef>
                <a:spcPts val="800"/>
              </a:spcBef>
              <a:spcAft>
                <a:spcPts val="0"/>
              </a:spcAft>
              <a:buClr>
                <a:srgbClr val="282828"/>
              </a:buClr>
              <a:buSzPts val="2200"/>
              <a:buFont typeface="Lexend"/>
              <a:buNone/>
              <a:defRPr sz="2200">
                <a:solidFill>
                  <a:srgbClr val="282828"/>
                </a:solidFill>
                <a:latin typeface="Lexend"/>
                <a:ea typeface="Lexend"/>
                <a:cs typeface="Lexend"/>
                <a:sym typeface="Lexend"/>
              </a:defRPr>
            </a:lvl5pPr>
            <a:lvl6pPr lvl="5" rtl="0">
              <a:spcBef>
                <a:spcPts val="600"/>
              </a:spcBef>
              <a:spcAft>
                <a:spcPts val="0"/>
              </a:spcAft>
              <a:buClr>
                <a:srgbClr val="282828"/>
              </a:buClr>
              <a:buSzPts val="2200"/>
              <a:buFont typeface="Lexend"/>
              <a:buNone/>
              <a:defRPr sz="2200">
                <a:solidFill>
                  <a:srgbClr val="282828"/>
                </a:solidFill>
                <a:latin typeface="Lexend"/>
                <a:ea typeface="Lexend"/>
                <a:cs typeface="Lexend"/>
                <a:sym typeface="Lexend"/>
              </a:defRPr>
            </a:lvl6pPr>
            <a:lvl7pPr lvl="6" rtl="0">
              <a:spcBef>
                <a:spcPts val="600"/>
              </a:spcBef>
              <a:spcAft>
                <a:spcPts val="0"/>
              </a:spcAft>
              <a:buClr>
                <a:srgbClr val="282828"/>
              </a:buClr>
              <a:buSzPts val="2200"/>
              <a:buFont typeface="Lexend"/>
              <a:buNone/>
              <a:defRPr sz="2200">
                <a:solidFill>
                  <a:srgbClr val="282828"/>
                </a:solidFill>
                <a:latin typeface="Lexend"/>
                <a:ea typeface="Lexend"/>
                <a:cs typeface="Lexend"/>
                <a:sym typeface="Lexend"/>
              </a:defRPr>
            </a:lvl7pPr>
            <a:lvl8pPr lvl="7" rtl="0">
              <a:spcBef>
                <a:spcPts val="400"/>
              </a:spcBef>
              <a:spcAft>
                <a:spcPts val="0"/>
              </a:spcAft>
              <a:buClr>
                <a:srgbClr val="282828"/>
              </a:buClr>
              <a:buSzPts val="2200"/>
              <a:buFont typeface="Lexend"/>
              <a:buNone/>
              <a:defRPr sz="2200">
                <a:solidFill>
                  <a:srgbClr val="282828"/>
                </a:solidFill>
                <a:latin typeface="Lexend"/>
                <a:ea typeface="Lexend"/>
                <a:cs typeface="Lexend"/>
                <a:sym typeface="Lexend"/>
              </a:defRPr>
            </a:lvl8pPr>
            <a:lvl9pPr lvl="8" rtl="0">
              <a:spcBef>
                <a:spcPts val="400"/>
              </a:spcBef>
              <a:spcAft>
                <a:spcPts val="200"/>
              </a:spcAft>
              <a:buClr>
                <a:srgbClr val="282828"/>
              </a:buClr>
              <a:buSzPts val="2200"/>
              <a:buFont typeface="Lexend"/>
              <a:buNone/>
              <a:defRPr sz="2200">
                <a:solidFill>
                  <a:srgbClr val="282828"/>
                </a:solidFill>
                <a:latin typeface="Lexend"/>
                <a:ea typeface="Lexend"/>
                <a:cs typeface="Lexend"/>
                <a:sym typeface="Lexend"/>
              </a:defRPr>
            </a:lvl9pPr>
          </a:lstStyle>
          <a:p>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9.0.1 Keywords definitions (3)">
  <p:cSld name="CUSTOM_3_1_1">
    <p:spTree>
      <p:nvGrpSpPr>
        <p:cNvPr id="1" name="Shape 852"/>
        <p:cNvGrpSpPr/>
        <p:nvPr/>
      </p:nvGrpSpPr>
      <p:grpSpPr>
        <a:xfrm>
          <a:off x="0" y="0"/>
          <a:ext cx="0" cy="0"/>
          <a:chOff x="0" y="0"/>
          <a:chExt cx="0" cy="0"/>
        </a:xfrm>
      </p:grpSpPr>
      <p:sp>
        <p:nvSpPr>
          <p:cNvPr id="853" name="Google Shape;853;p75"/>
          <p:cNvSpPr/>
          <p:nvPr/>
        </p:nvSpPr>
        <p:spPr>
          <a:xfrm>
            <a:off x="0" y="1"/>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854" name="Google Shape;854;p75"/>
          <p:cNvPicPr preferRelativeResize="0"/>
          <p:nvPr/>
        </p:nvPicPr>
        <p:blipFill rotWithShape="1">
          <a:blip r:embed="rId2">
            <a:alphaModFix/>
          </a:blip>
          <a:srcRect t="1699" b="1709"/>
          <a:stretch/>
        </p:blipFill>
        <p:spPr>
          <a:xfrm>
            <a:off x="0" y="532525"/>
            <a:ext cx="9151202" cy="116709"/>
          </a:xfrm>
          <a:prstGeom prst="rect">
            <a:avLst/>
          </a:prstGeom>
          <a:noFill/>
          <a:ln>
            <a:noFill/>
          </a:ln>
        </p:spPr>
      </p:pic>
      <p:sp>
        <p:nvSpPr>
          <p:cNvPr id="855" name="Google Shape;855;p75"/>
          <p:cNvSpPr/>
          <p:nvPr/>
        </p:nvSpPr>
        <p:spPr>
          <a:xfrm>
            <a:off x="324000" y="114450"/>
            <a:ext cx="6671700" cy="3648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rgbClr val="282828"/>
                </a:solidFill>
                <a:latin typeface="Lexend"/>
                <a:ea typeface="Lexend"/>
                <a:cs typeface="Lexend"/>
                <a:sym typeface="Lexend"/>
              </a:rPr>
              <a:t>Keywords</a:t>
            </a:r>
            <a:endParaRPr sz="2000" b="0" i="0" u="none" strike="noStrike" cap="none">
              <a:solidFill>
                <a:srgbClr val="282828"/>
              </a:solidFill>
              <a:latin typeface="Calibri"/>
              <a:ea typeface="Calibri"/>
              <a:cs typeface="Calibri"/>
              <a:sym typeface="Calibri"/>
            </a:endParaRPr>
          </a:p>
        </p:txBody>
      </p:sp>
      <p:sp>
        <p:nvSpPr>
          <p:cNvPr id="856" name="Google Shape;856;p75"/>
          <p:cNvSpPr txBox="1">
            <a:spLocks noGrp="1"/>
          </p:cNvSpPr>
          <p:nvPr>
            <p:ph type="subTitle" idx="1"/>
          </p:nvPr>
        </p:nvSpPr>
        <p:spPr>
          <a:xfrm>
            <a:off x="324000" y="993650"/>
            <a:ext cx="8496000" cy="544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200"/>
              <a:buNone/>
              <a:defRPr>
                <a:solidFill>
                  <a:srgbClr val="282828"/>
                </a:solidFill>
              </a:defRPr>
            </a:lvl1pPr>
            <a:lvl2pPr lvl="1" rtl="0">
              <a:spcBef>
                <a:spcPts val="1000"/>
              </a:spcBef>
              <a:spcAft>
                <a:spcPts val="0"/>
              </a:spcAft>
              <a:buClr>
                <a:srgbClr val="282828"/>
              </a:buClr>
              <a:buSzPts val="2200"/>
              <a:buFont typeface="Lexend"/>
              <a:buNone/>
              <a:defRPr sz="2200">
                <a:solidFill>
                  <a:srgbClr val="282828"/>
                </a:solidFill>
                <a:latin typeface="Lexend"/>
                <a:ea typeface="Lexend"/>
                <a:cs typeface="Lexend"/>
                <a:sym typeface="Lexend"/>
              </a:defRPr>
            </a:lvl2pPr>
            <a:lvl3pPr lvl="2" rtl="0">
              <a:spcBef>
                <a:spcPts val="1000"/>
              </a:spcBef>
              <a:spcAft>
                <a:spcPts val="0"/>
              </a:spcAft>
              <a:buClr>
                <a:srgbClr val="282828"/>
              </a:buClr>
              <a:buSzPts val="2200"/>
              <a:buFont typeface="Lexend"/>
              <a:buNone/>
              <a:defRPr sz="2200">
                <a:solidFill>
                  <a:srgbClr val="282828"/>
                </a:solidFill>
                <a:latin typeface="Lexend"/>
                <a:ea typeface="Lexend"/>
                <a:cs typeface="Lexend"/>
                <a:sym typeface="Lexend"/>
              </a:defRPr>
            </a:lvl3pPr>
            <a:lvl4pPr lvl="3" rtl="0">
              <a:spcBef>
                <a:spcPts val="800"/>
              </a:spcBef>
              <a:spcAft>
                <a:spcPts val="0"/>
              </a:spcAft>
              <a:buClr>
                <a:srgbClr val="282828"/>
              </a:buClr>
              <a:buSzPts val="2200"/>
              <a:buFont typeface="Lexend"/>
              <a:buNone/>
              <a:defRPr sz="2200">
                <a:solidFill>
                  <a:srgbClr val="282828"/>
                </a:solidFill>
                <a:latin typeface="Lexend"/>
                <a:ea typeface="Lexend"/>
                <a:cs typeface="Lexend"/>
                <a:sym typeface="Lexend"/>
              </a:defRPr>
            </a:lvl4pPr>
            <a:lvl5pPr lvl="4" rtl="0">
              <a:spcBef>
                <a:spcPts val="800"/>
              </a:spcBef>
              <a:spcAft>
                <a:spcPts val="0"/>
              </a:spcAft>
              <a:buClr>
                <a:srgbClr val="282828"/>
              </a:buClr>
              <a:buSzPts val="2200"/>
              <a:buFont typeface="Lexend"/>
              <a:buNone/>
              <a:defRPr sz="2200">
                <a:solidFill>
                  <a:srgbClr val="282828"/>
                </a:solidFill>
                <a:latin typeface="Lexend"/>
                <a:ea typeface="Lexend"/>
                <a:cs typeface="Lexend"/>
                <a:sym typeface="Lexend"/>
              </a:defRPr>
            </a:lvl5pPr>
            <a:lvl6pPr lvl="5" rtl="0">
              <a:spcBef>
                <a:spcPts val="600"/>
              </a:spcBef>
              <a:spcAft>
                <a:spcPts val="0"/>
              </a:spcAft>
              <a:buClr>
                <a:srgbClr val="282828"/>
              </a:buClr>
              <a:buSzPts val="2200"/>
              <a:buFont typeface="Lexend"/>
              <a:buNone/>
              <a:defRPr sz="2200">
                <a:solidFill>
                  <a:srgbClr val="282828"/>
                </a:solidFill>
                <a:latin typeface="Lexend"/>
                <a:ea typeface="Lexend"/>
                <a:cs typeface="Lexend"/>
                <a:sym typeface="Lexend"/>
              </a:defRPr>
            </a:lvl6pPr>
            <a:lvl7pPr lvl="6" rtl="0">
              <a:spcBef>
                <a:spcPts val="600"/>
              </a:spcBef>
              <a:spcAft>
                <a:spcPts val="0"/>
              </a:spcAft>
              <a:buClr>
                <a:srgbClr val="282828"/>
              </a:buClr>
              <a:buSzPts val="2200"/>
              <a:buFont typeface="Lexend"/>
              <a:buNone/>
              <a:defRPr sz="2200">
                <a:solidFill>
                  <a:srgbClr val="282828"/>
                </a:solidFill>
                <a:latin typeface="Lexend"/>
                <a:ea typeface="Lexend"/>
                <a:cs typeface="Lexend"/>
                <a:sym typeface="Lexend"/>
              </a:defRPr>
            </a:lvl7pPr>
            <a:lvl8pPr lvl="7" rtl="0">
              <a:spcBef>
                <a:spcPts val="400"/>
              </a:spcBef>
              <a:spcAft>
                <a:spcPts val="0"/>
              </a:spcAft>
              <a:buClr>
                <a:srgbClr val="282828"/>
              </a:buClr>
              <a:buSzPts val="2200"/>
              <a:buFont typeface="Lexend"/>
              <a:buNone/>
              <a:defRPr sz="2200">
                <a:solidFill>
                  <a:srgbClr val="282828"/>
                </a:solidFill>
                <a:latin typeface="Lexend"/>
                <a:ea typeface="Lexend"/>
                <a:cs typeface="Lexend"/>
                <a:sym typeface="Lexend"/>
              </a:defRPr>
            </a:lvl8pPr>
            <a:lvl9pPr lvl="8" rtl="0">
              <a:spcBef>
                <a:spcPts val="400"/>
              </a:spcBef>
              <a:spcAft>
                <a:spcPts val="200"/>
              </a:spcAft>
              <a:buClr>
                <a:srgbClr val="282828"/>
              </a:buClr>
              <a:buSzPts val="2200"/>
              <a:buFont typeface="Lexend"/>
              <a:buNone/>
              <a:defRPr sz="2200">
                <a:solidFill>
                  <a:srgbClr val="282828"/>
                </a:solidFill>
                <a:latin typeface="Lexend"/>
                <a:ea typeface="Lexend"/>
                <a:cs typeface="Lexend"/>
                <a:sym typeface="Lexend"/>
              </a:defRPr>
            </a:lvl9pPr>
          </a:lstStyle>
          <a:p>
            <a:endParaRPr/>
          </a:p>
        </p:txBody>
      </p:sp>
      <p:sp>
        <p:nvSpPr>
          <p:cNvPr id="857" name="Google Shape;857;p75"/>
          <p:cNvSpPr txBox="1">
            <a:spLocks noGrp="1"/>
          </p:cNvSpPr>
          <p:nvPr>
            <p:ph type="subTitle" idx="2"/>
          </p:nvPr>
        </p:nvSpPr>
        <p:spPr>
          <a:xfrm>
            <a:off x="324001" y="2238725"/>
            <a:ext cx="84960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200"/>
              <a:buNone/>
              <a:defRPr>
                <a:solidFill>
                  <a:srgbClr val="282828"/>
                </a:solidFill>
              </a:defRPr>
            </a:lvl1pPr>
            <a:lvl2pPr lvl="1" rtl="0">
              <a:spcBef>
                <a:spcPts val="1000"/>
              </a:spcBef>
              <a:spcAft>
                <a:spcPts val="0"/>
              </a:spcAft>
              <a:buClr>
                <a:srgbClr val="282828"/>
              </a:buClr>
              <a:buSzPts val="2200"/>
              <a:buFont typeface="Lexend"/>
              <a:buNone/>
              <a:defRPr sz="2200">
                <a:solidFill>
                  <a:srgbClr val="282828"/>
                </a:solidFill>
                <a:latin typeface="Lexend"/>
                <a:ea typeface="Lexend"/>
                <a:cs typeface="Lexend"/>
                <a:sym typeface="Lexend"/>
              </a:defRPr>
            </a:lvl2pPr>
            <a:lvl3pPr lvl="2" rtl="0">
              <a:spcBef>
                <a:spcPts val="1000"/>
              </a:spcBef>
              <a:spcAft>
                <a:spcPts val="0"/>
              </a:spcAft>
              <a:buClr>
                <a:srgbClr val="282828"/>
              </a:buClr>
              <a:buSzPts val="2200"/>
              <a:buFont typeface="Lexend"/>
              <a:buNone/>
              <a:defRPr sz="2200">
                <a:solidFill>
                  <a:srgbClr val="282828"/>
                </a:solidFill>
                <a:latin typeface="Lexend"/>
                <a:ea typeface="Lexend"/>
                <a:cs typeface="Lexend"/>
                <a:sym typeface="Lexend"/>
              </a:defRPr>
            </a:lvl3pPr>
            <a:lvl4pPr lvl="3" rtl="0">
              <a:spcBef>
                <a:spcPts val="800"/>
              </a:spcBef>
              <a:spcAft>
                <a:spcPts val="0"/>
              </a:spcAft>
              <a:buClr>
                <a:srgbClr val="282828"/>
              </a:buClr>
              <a:buSzPts val="2200"/>
              <a:buFont typeface="Lexend"/>
              <a:buNone/>
              <a:defRPr sz="2200">
                <a:solidFill>
                  <a:srgbClr val="282828"/>
                </a:solidFill>
                <a:latin typeface="Lexend"/>
                <a:ea typeface="Lexend"/>
                <a:cs typeface="Lexend"/>
                <a:sym typeface="Lexend"/>
              </a:defRPr>
            </a:lvl4pPr>
            <a:lvl5pPr lvl="4" rtl="0">
              <a:spcBef>
                <a:spcPts val="800"/>
              </a:spcBef>
              <a:spcAft>
                <a:spcPts val="0"/>
              </a:spcAft>
              <a:buClr>
                <a:srgbClr val="282828"/>
              </a:buClr>
              <a:buSzPts val="2200"/>
              <a:buFont typeface="Lexend"/>
              <a:buNone/>
              <a:defRPr sz="2200">
                <a:solidFill>
                  <a:srgbClr val="282828"/>
                </a:solidFill>
                <a:latin typeface="Lexend"/>
                <a:ea typeface="Lexend"/>
                <a:cs typeface="Lexend"/>
                <a:sym typeface="Lexend"/>
              </a:defRPr>
            </a:lvl5pPr>
            <a:lvl6pPr lvl="5" rtl="0">
              <a:spcBef>
                <a:spcPts val="600"/>
              </a:spcBef>
              <a:spcAft>
                <a:spcPts val="0"/>
              </a:spcAft>
              <a:buClr>
                <a:srgbClr val="282828"/>
              </a:buClr>
              <a:buSzPts val="2200"/>
              <a:buFont typeface="Lexend"/>
              <a:buNone/>
              <a:defRPr sz="2200">
                <a:solidFill>
                  <a:srgbClr val="282828"/>
                </a:solidFill>
                <a:latin typeface="Lexend"/>
                <a:ea typeface="Lexend"/>
                <a:cs typeface="Lexend"/>
                <a:sym typeface="Lexend"/>
              </a:defRPr>
            </a:lvl6pPr>
            <a:lvl7pPr lvl="6" rtl="0">
              <a:spcBef>
                <a:spcPts val="600"/>
              </a:spcBef>
              <a:spcAft>
                <a:spcPts val="0"/>
              </a:spcAft>
              <a:buClr>
                <a:srgbClr val="282828"/>
              </a:buClr>
              <a:buSzPts val="2200"/>
              <a:buFont typeface="Lexend"/>
              <a:buNone/>
              <a:defRPr sz="2200">
                <a:solidFill>
                  <a:srgbClr val="282828"/>
                </a:solidFill>
                <a:latin typeface="Lexend"/>
                <a:ea typeface="Lexend"/>
                <a:cs typeface="Lexend"/>
                <a:sym typeface="Lexend"/>
              </a:defRPr>
            </a:lvl7pPr>
            <a:lvl8pPr lvl="7" rtl="0">
              <a:spcBef>
                <a:spcPts val="400"/>
              </a:spcBef>
              <a:spcAft>
                <a:spcPts val="0"/>
              </a:spcAft>
              <a:buClr>
                <a:srgbClr val="282828"/>
              </a:buClr>
              <a:buSzPts val="2200"/>
              <a:buFont typeface="Lexend"/>
              <a:buNone/>
              <a:defRPr sz="2200">
                <a:solidFill>
                  <a:srgbClr val="282828"/>
                </a:solidFill>
                <a:latin typeface="Lexend"/>
                <a:ea typeface="Lexend"/>
                <a:cs typeface="Lexend"/>
                <a:sym typeface="Lexend"/>
              </a:defRPr>
            </a:lvl8pPr>
            <a:lvl9pPr lvl="8" rtl="0">
              <a:spcBef>
                <a:spcPts val="400"/>
              </a:spcBef>
              <a:spcAft>
                <a:spcPts val="200"/>
              </a:spcAft>
              <a:buClr>
                <a:srgbClr val="282828"/>
              </a:buClr>
              <a:buSzPts val="2200"/>
              <a:buFont typeface="Lexend"/>
              <a:buNone/>
              <a:defRPr sz="2200">
                <a:solidFill>
                  <a:srgbClr val="282828"/>
                </a:solidFill>
                <a:latin typeface="Lexend"/>
                <a:ea typeface="Lexend"/>
                <a:cs typeface="Lexend"/>
                <a:sym typeface="Lexend"/>
              </a:defRPr>
            </a:lvl9pPr>
          </a:lstStyle>
          <a:p>
            <a:endParaRPr/>
          </a:p>
        </p:txBody>
      </p:sp>
      <p:sp>
        <p:nvSpPr>
          <p:cNvPr id="858" name="Google Shape;858;p75"/>
          <p:cNvSpPr txBox="1">
            <a:spLocks noGrp="1"/>
          </p:cNvSpPr>
          <p:nvPr>
            <p:ph type="subTitle" idx="3"/>
          </p:nvPr>
        </p:nvSpPr>
        <p:spPr>
          <a:xfrm>
            <a:off x="324001" y="3483825"/>
            <a:ext cx="84960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200"/>
              <a:buNone/>
              <a:defRPr>
                <a:solidFill>
                  <a:srgbClr val="282828"/>
                </a:solidFill>
              </a:defRPr>
            </a:lvl1pPr>
            <a:lvl2pPr lvl="1" rtl="0">
              <a:spcBef>
                <a:spcPts val="1000"/>
              </a:spcBef>
              <a:spcAft>
                <a:spcPts val="0"/>
              </a:spcAft>
              <a:buClr>
                <a:srgbClr val="282828"/>
              </a:buClr>
              <a:buSzPts val="2200"/>
              <a:buFont typeface="Lexend"/>
              <a:buNone/>
              <a:defRPr sz="2200">
                <a:solidFill>
                  <a:srgbClr val="282828"/>
                </a:solidFill>
                <a:latin typeface="Lexend"/>
                <a:ea typeface="Lexend"/>
                <a:cs typeface="Lexend"/>
                <a:sym typeface="Lexend"/>
              </a:defRPr>
            </a:lvl2pPr>
            <a:lvl3pPr lvl="2" rtl="0">
              <a:spcBef>
                <a:spcPts val="1000"/>
              </a:spcBef>
              <a:spcAft>
                <a:spcPts val="0"/>
              </a:spcAft>
              <a:buClr>
                <a:srgbClr val="282828"/>
              </a:buClr>
              <a:buSzPts val="2200"/>
              <a:buFont typeface="Lexend"/>
              <a:buNone/>
              <a:defRPr sz="2200">
                <a:solidFill>
                  <a:srgbClr val="282828"/>
                </a:solidFill>
                <a:latin typeface="Lexend"/>
                <a:ea typeface="Lexend"/>
                <a:cs typeface="Lexend"/>
                <a:sym typeface="Lexend"/>
              </a:defRPr>
            </a:lvl3pPr>
            <a:lvl4pPr lvl="3" rtl="0">
              <a:spcBef>
                <a:spcPts val="800"/>
              </a:spcBef>
              <a:spcAft>
                <a:spcPts val="0"/>
              </a:spcAft>
              <a:buClr>
                <a:srgbClr val="282828"/>
              </a:buClr>
              <a:buSzPts val="2200"/>
              <a:buFont typeface="Lexend"/>
              <a:buNone/>
              <a:defRPr sz="2200">
                <a:solidFill>
                  <a:srgbClr val="282828"/>
                </a:solidFill>
                <a:latin typeface="Lexend"/>
                <a:ea typeface="Lexend"/>
                <a:cs typeface="Lexend"/>
                <a:sym typeface="Lexend"/>
              </a:defRPr>
            </a:lvl4pPr>
            <a:lvl5pPr lvl="4" rtl="0">
              <a:spcBef>
                <a:spcPts val="800"/>
              </a:spcBef>
              <a:spcAft>
                <a:spcPts val="0"/>
              </a:spcAft>
              <a:buClr>
                <a:srgbClr val="282828"/>
              </a:buClr>
              <a:buSzPts val="2200"/>
              <a:buFont typeface="Lexend"/>
              <a:buNone/>
              <a:defRPr sz="2200">
                <a:solidFill>
                  <a:srgbClr val="282828"/>
                </a:solidFill>
                <a:latin typeface="Lexend"/>
                <a:ea typeface="Lexend"/>
                <a:cs typeface="Lexend"/>
                <a:sym typeface="Lexend"/>
              </a:defRPr>
            </a:lvl5pPr>
            <a:lvl6pPr lvl="5" rtl="0">
              <a:spcBef>
                <a:spcPts val="600"/>
              </a:spcBef>
              <a:spcAft>
                <a:spcPts val="0"/>
              </a:spcAft>
              <a:buClr>
                <a:srgbClr val="282828"/>
              </a:buClr>
              <a:buSzPts val="2200"/>
              <a:buFont typeface="Lexend"/>
              <a:buNone/>
              <a:defRPr sz="2200">
                <a:solidFill>
                  <a:srgbClr val="282828"/>
                </a:solidFill>
                <a:latin typeface="Lexend"/>
                <a:ea typeface="Lexend"/>
                <a:cs typeface="Lexend"/>
                <a:sym typeface="Lexend"/>
              </a:defRPr>
            </a:lvl6pPr>
            <a:lvl7pPr lvl="6" rtl="0">
              <a:spcBef>
                <a:spcPts val="600"/>
              </a:spcBef>
              <a:spcAft>
                <a:spcPts val="0"/>
              </a:spcAft>
              <a:buClr>
                <a:srgbClr val="282828"/>
              </a:buClr>
              <a:buSzPts val="2200"/>
              <a:buFont typeface="Lexend"/>
              <a:buNone/>
              <a:defRPr sz="2200">
                <a:solidFill>
                  <a:srgbClr val="282828"/>
                </a:solidFill>
                <a:latin typeface="Lexend"/>
                <a:ea typeface="Lexend"/>
                <a:cs typeface="Lexend"/>
                <a:sym typeface="Lexend"/>
              </a:defRPr>
            </a:lvl7pPr>
            <a:lvl8pPr lvl="7" rtl="0">
              <a:spcBef>
                <a:spcPts val="400"/>
              </a:spcBef>
              <a:spcAft>
                <a:spcPts val="0"/>
              </a:spcAft>
              <a:buClr>
                <a:srgbClr val="282828"/>
              </a:buClr>
              <a:buSzPts val="2200"/>
              <a:buFont typeface="Lexend"/>
              <a:buNone/>
              <a:defRPr sz="2200">
                <a:solidFill>
                  <a:srgbClr val="282828"/>
                </a:solidFill>
                <a:latin typeface="Lexend"/>
                <a:ea typeface="Lexend"/>
                <a:cs typeface="Lexend"/>
                <a:sym typeface="Lexend"/>
              </a:defRPr>
            </a:lvl8pPr>
            <a:lvl9pPr lvl="8" rtl="0">
              <a:spcBef>
                <a:spcPts val="400"/>
              </a:spcBef>
              <a:spcAft>
                <a:spcPts val="200"/>
              </a:spcAft>
              <a:buClr>
                <a:srgbClr val="282828"/>
              </a:buClr>
              <a:buSzPts val="2200"/>
              <a:buFont typeface="Lexend"/>
              <a:buNone/>
              <a:defRPr sz="2200">
                <a:solidFill>
                  <a:srgbClr val="282828"/>
                </a:solidFill>
                <a:latin typeface="Lexend"/>
                <a:ea typeface="Lexend"/>
                <a:cs typeface="Lexend"/>
                <a:sym typeface="Lexend"/>
              </a:defRPr>
            </a:lvl9pPr>
          </a:lstStyle>
          <a:p>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9.1 Keyword (4)">
  <p:cSld name="CUSTOM_27_1">
    <p:spTree>
      <p:nvGrpSpPr>
        <p:cNvPr id="1" name="Shape 859"/>
        <p:cNvGrpSpPr/>
        <p:nvPr/>
      </p:nvGrpSpPr>
      <p:grpSpPr>
        <a:xfrm>
          <a:off x="0" y="0"/>
          <a:ext cx="0" cy="0"/>
          <a:chOff x="0" y="0"/>
          <a:chExt cx="0" cy="0"/>
        </a:xfrm>
      </p:grpSpPr>
      <p:sp>
        <p:nvSpPr>
          <p:cNvPr id="860" name="Google Shape;860;p76"/>
          <p:cNvSpPr/>
          <p:nvPr/>
        </p:nvSpPr>
        <p:spPr>
          <a:xfrm>
            <a:off x="0" y="1"/>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861" name="Google Shape;861;p76"/>
          <p:cNvPicPr preferRelativeResize="0"/>
          <p:nvPr/>
        </p:nvPicPr>
        <p:blipFill rotWithShape="1">
          <a:blip r:embed="rId2">
            <a:alphaModFix/>
          </a:blip>
          <a:srcRect t="1699" b="1709"/>
          <a:stretch/>
        </p:blipFill>
        <p:spPr>
          <a:xfrm>
            <a:off x="0" y="532525"/>
            <a:ext cx="9151202" cy="116709"/>
          </a:xfrm>
          <a:prstGeom prst="rect">
            <a:avLst/>
          </a:prstGeom>
          <a:noFill/>
          <a:ln>
            <a:noFill/>
          </a:ln>
        </p:spPr>
      </p:pic>
      <p:sp>
        <p:nvSpPr>
          <p:cNvPr id="862" name="Google Shape;862;p76"/>
          <p:cNvSpPr txBox="1">
            <a:spLocks noGrp="1"/>
          </p:cNvSpPr>
          <p:nvPr>
            <p:ph type="subTitle" idx="1"/>
          </p:nvPr>
        </p:nvSpPr>
        <p:spPr>
          <a:xfrm>
            <a:off x="324000" y="908475"/>
            <a:ext cx="7215900" cy="3897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200"/>
              <a:buFont typeface="Lexend"/>
              <a:buNone/>
              <a:defRPr b="1">
                <a:solidFill>
                  <a:srgbClr val="282828"/>
                </a:solidFill>
                <a:latin typeface="Lexend"/>
                <a:ea typeface="Lexend"/>
                <a:cs typeface="Lexend"/>
                <a:sym typeface="Lexend"/>
              </a:defRPr>
            </a:lvl1pPr>
            <a:lvl2pPr lvl="1" rtl="0">
              <a:spcBef>
                <a:spcPts val="1000"/>
              </a:spcBef>
              <a:spcAft>
                <a:spcPts val="0"/>
              </a:spcAft>
              <a:buClr>
                <a:srgbClr val="282828"/>
              </a:buClr>
              <a:buSzPts val="2200"/>
              <a:buFont typeface="Lexend"/>
              <a:buNone/>
              <a:defRPr sz="2200">
                <a:solidFill>
                  <a:srgbClr val="282828"/>
                </a:solidFill>
                <a:latin typeface="Lexend"/>
                <a:ea typeface="Lexend"/>
                <a:cs typeface="Lexend"/>
                <a:sym typeface="Lexend"/>
              </a:defRPr>
            </a:lvl2pPr>
            <a:lvl3pPr lvl="2" rtl="0">
              <a:spcBef>
                <a:spcPts val="1000"/>
              </a:spcBef>
              <a:spcAft>
                <a:spcPts val="0"/>
              </a:spcAft>
              <a:buClr>
                <a:srgbClr val="282828"/>
              </a:buClr>
              <a:buSzPts val="2200"/>
              <a:buFont typeface="Lexend"/>
              <a:buNone/>
              <a:defRPr sz="2200">
                <a:solidFill>
                  <a:srgbClr val="282828"/>
                </a:solidFill>
                <a:latin typeface="Lexend"/>
                <a:ea typeface="Lexend"/>
                <a:cs typeface="Lexend"/>
                <a:sym typeface="Lexend"/>
              </a:defRPr>
            </a:lvl3pPr>
            <a:lvl4pPr lvl="3" rtl="0">
              <a:spcBef>
                <a:spcPts val="800"/>
              </a:spcBef>
              <a:spcAft>
                <a:spcPts val="0"/>
              </a:spcAft>
              <a:buClr>
                <a:srgbClr val="282828"/>
              </a:buClr>
              <a:buSzPts val="2200"/>
              <a:buFont typeface="Lexend"/>
              <a:buNone/>
              <a:defRPr sz="2200">
                <a:solidFill>
                  <a:srgbClr val="282828"/>
                </a:solidFill>
                <a:latin typeface="Lexend"/>
                <a:ea typeface="Lexend"/>
                <a:cs typeface="Lexend"/>
                <a:sym typeface="Lexend"/>
              </a:defRPr>
            </a:lvl4pPr>
            <a:lvl5pPr lvl="4" rtl="0">
              <a:spcBef>
                <a:spcPts val="800"/>
              </a:spcBef>
              <a:spcAft>
                <a:spcPts val="0"/>
              </a:spcAft>
              <a:buClr>
                <a:srgbClr val="282828"/>
              </a:buClr>
              <a:buSzPts val="2200"/>
              <a:buFont typeface="Lexend"/>
              <a:buNone/>
              <a:defRPr sz="2200">
                <a:solidFill>
                  <a:srgbClr val="282828"/>
                </a:solidFill>
                <a:latin typeface="Lexend"/>
                <a:ea typeface="Lexend"/>
                <a:cs typeface="Lexend"/>
                <a:sym typeface="Lexend"/>
              </a:defRPr>
            </a:lvl5pPr>
            <a:lvl6pPr lvl="5" rtl="0">
              <a:spcBef>
                <a:spcPts val="600"/>
              </a:spcBef>
              <a:spcAft>
                <a:spcPts val="0"/>
              </a:spcAft>
              <a:buClr>
                <a:srgbClr val="282828"/>
              </a:buClr>
              <a:buSzPts val="2200"/>
              <a:buFont typeface="Lexend"/>
              <a:buNone/>
              <a:defRPr sz="2200">
                <a:solidFill>
                  <a:srgbClr val="282828"/>
                </a:solidFill>
                <a:latin typeface="Lexend"/>
                <a:ea typeface="Lexend"/>
                <a:cs typeface="Lexend"/>
                <a:sym typeface="Lexend"/>
              </a:defRPr>
            </a:lvl6pPr>
            <a:lvl7pPr lvl="6" rtl="0">
              <a:spcBef>
                <a:spcPts val="600"/>
              </a:spcBef>
              <a:spcAft>
                <a:spcPts val="0"/>
              </a:spcAft>
              <a:buClr>
                <a:srgbClr val="282828"/>
              </a:buClr>
              <a:buSzPts val="2200"/>
              <a:buFont typeface="Lexend"/>
              <a:buNone/>
              <a:defRPr sz="2200">
                <a:solidFill>
                  <a:srgbClr val="282828"/>
                </a:solidFill>
                <a:latin typeface="Lexend"/>
                <a:ea typeface="Lexend"/>
                <a:cs typeface="Lexend"/>
                <a:sym typeface="Lexend"/>
              </a:defRPr>
            </a:lvl7pPr>
            <a:lvl8pPr lvl="7" rtl="0">
              <a:spcBef>
                <a:spcPts val="400"/>
              </a:spcBef>
              <a:spcAft>
                <a:spcPts val="0"/>
              </a:spcAft>
              <a:buClr>
                <a:srgbClr val="282828"/>
              </a:buClr>
              <a:buSzPts val="2200"/>
              <a:buFont typeface="Lexend"/>
              <a:buNone/>
              <a:defRPr sz="2200">
                <a:solidFill>
                  <a:srgbClr val="282828"/>
                </a:solidFill>
                <a:latin typeface="Lexend"/>
                <a:ea typeface="Lexend"/>
                <a:cs typeface="Lexend"/>
                <a:sym typeface="Lexend"/>
              </a:defRPr>
            </a:lvl8pPr>
            <a:lvl9pPr lvl="8" rtl="0">
              <a:spcBef>
                <a:spcPts val="400"/>
              </a:spcBef>
              <a:spcAft>
                <a:spcPts val="200"/>
              </a:spcAft>
              <a:buClr>
                <a:srgbClr val="282828"/>
              </a:buClr>
              <a:buSzPts val="2200"/>
              <a:buFont typeface="Lexend"/>
              <a:buNone/>
              <a:defRPr sz="2200">
                <a:solidFill>
                  <a:srgbClr val="282828"/>
                </a:solidFill>
                <a:latin typeface="Lexend"/>
                <a:ea typeface="Lexend"/>
                <a:cs typeface="Lexend"/>
                <a:sym typeface="Lexend"/>
              </a:defRPr>
            </a:lvl9pPr>
          </a:lstStyle>
          <a:p>
            <a:endParaRPr/>
          </a:p>
        </p:txBody>
      </p:sp>
      <p:sp>
        <p:nvSpPr>
          <p:cNvPr id="863" name="Google Shape;863;p76"/>
          <p:cNvSpPr txBox="1">
            <a:spLocks noGrp="1"/>
          </p:cNvSpPr>
          <p:nvPr>
            <p:ph type="subTitle" idx="2"/>
          </p:nvPr>
        </p:nvSpPr>
        <p:spPr>
          <a:xfrm>
            <a:off x="324000" y="1905625"/>
            <a:ext cx="7215900" cy="3897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200"/>
              <a:buFont typeface="Lexend"/>
              <a:buNone/>
              <a:defRPr b="1">
                <a:solidFill>
                  <a:srgbClr val="282828"/>
                </a:solidFill>
                <a:latin typeface="Lexend"/>
                <a:ea typeface="Lexend"/>
                <a:cs typeface="Lexend"/>
                <a:sym typeface="Lexend"/>
              </a:defRPr>
            </a:lvl1pPr>
            <a:lvl2pPr lvl="1" rtl="0">
              <a:spcBef>
                <a:spcPts val="1000"/>
              </a:spcBef>
              <a:spcAft>
                <a:spcPts val="0"/>
              </a:spcAft>
              <a:buClr>
                <a:srgbClr val="282828"/>
              </a:buClr>
              <a:buSzPts val="2200"/>
              <a:buFont typeface="Lexend"/>
              <a:buNone/>
              <a:defRPr sz="2200">
                <a:solidFill>
                  <a:srgbClr val="282828"/>
                </a:solidFill>
                <a:latin typeface="Lexend"/>
                <a:ea typeface="Lexend"/>
                <a:cs typeface="Lexend"/>
                <a:sym typeface="Lexend"/>
              </a:defRPr>
            </a:lvl2pPr>
            <a:lvl3pPr lvl="2" rtl="0">
              <a:spcBef>
                <a:spcPts val="1000"/>
              </a:spcBef>
              <a:spcAft>
                <a:spcPts val="0"/>
              </a:spcAft>
              <a:buClr>
                <a:srgbClr val="282828"/>
              </a:buClr>
              <a:buSzPts val="2200"/>
              <a:buFont typeface="Lexend"/>
              <a:buNone/>
              <a:defRPr sz="2200">
                <a:solidFill>
                  <a:srgbClr val="282828"/>
                </a:solidFill>
                <a:latin typeface="Lexend"/>
                <a:ea typeface="Lexend"/>
                <a:cs typeface="Lexend"/>
                <a:sym typeface="Lexend"/>
              </a:defRPr>
            </a:lvl3pPr>
            <a:lvl4pPr lvl="3" rtl="0">
              <a:spcBef>
                <a:spcPts val="800"/>
              </a:spcBef>
              <a:spcAft>
                <a:spcPts val="0"/>
              </a:spcAft>
              <a:buClr>
                <a:srgbClr val="282828"/>
              </a:buClr>
              <a:buSzPts val="2200"/>
              <a:buFont typeface="Lexend"/>
              <a:buNone/>
              <a:defRPr sz="2200">
                <a:solidFill>
                  <a:srgbClr val="282828"/>
                </a:solidFill>
                <a:latin typeface="Lexend"/>
                <a:ea typeface="Lexend"/>
                <a:cs typeface="Lexend"/>
                <a:sym typeface="Lexend"/>
              </a:defRPr>
            </a:lvl4pPr>
            <a:lvl5pPr lvl="4" rtl="0">
              <a:spcBef>
                <a:spcPts val="800"/>
              </a:spcBef>
              <a:spcAft>
                <a:spcPts val="0"/>
              </a:spcAft>
              <a:buClr>
                <a:srgbClr val="282828"/>
              </a:buClr>
              <a:buSzPts val="2200"/>
              <a:buFont typeface="Lexend"/>
              <a:buNone/>
              <a:defRPr sz="2200">
                <a:solidFill>
                  <a:srgbClr val="282828"/>
                </a:solidFill>
                <a:latin typeface="Lexend"/>
                <a:ea typeface="Lexend"/>
                <a:cs typeface="Lexend"/>
                <a:sym typeface="Lexend"/>
              </a:defRPr>
            </a:lvl5pPr>
            <a:lvl6pPr lvl="5" rtl="0">
              <a:spcBef>
                <a:spcPts val="600"/>
              </a:spcBef>
              <a:spcAft>
                <a:spcPts val="0"/>
              </a:spcAft>
              <a:buClr>
                <a:srgbClr val="282828"/>
              </a:buClr>
              <a:buSzPts val="2200"/>
              <a:buFont typeface="Lexend"/>
              <a:buNone/>
              <a:defRPr sz="2200">
                <a:solidFill>
                  <a:srgbClr val="282828"/>
                </a:solidFill>
                <a:latin typeface="Lexend"/>
                <a:ea typeface="Lexend"/>
                <a:cs typeface="Lexend"/>
                <a:sym typeface="Lexend"/>
              </a:defRPr>
            </a:lvl6pPr>
            <a:lvl7pPr lvl="6" rtl="0">
              <a:spcBef>
                <a:spcPts val="600"/>
              </a:spcBef>
              <a:spcAft>
                <a:spcPts val="0"/>
              </a:spcAft>
              <a:buClr>
                <a:srgbClr val="282828"/>
              </a:buClr>
              <a:buSzPts val="2200"/>
              <a:buFont typeface="Lexend"/>
              <a:buNone/>
              <a:defRPr sz="2200">
                <a:solidFill>
                  <a:srgbClr val="282828"/>
                </a:solidFill>
                <a:latin typeface="Lexend"/>
                <a:ea typeface="Lexend"/>
                <a:cs typeface="Lexend"/>
                <a:sym typeface="Lexend"/>
              </a:defRPr>
            </a:lvl7pPr>
            <a:lvl8pPr lvl="7" rtl="0">
              <a:spcBef>
                <a:spcPts val="400"/>
              </a:spcBef>
              <a:spcAft>
                <a:spcPts val="0"/>
              </a:spcAft>
              <a:buClr>
                <a:srgbClr val="282828"/>
              </a:buClr>
              <a:buSzPts val="2200"/>
              <a:buFont typeface="Lexend"/>
              <a:buNone/>
              <a:defRPr sz="2200">
                <a:solidFill>
                  <a:srgbClr val="282828"/>
                </a:solidFill>
                <a:latin typeface="Lexend"/>
                <a:ea typeface="Lexend"/>
                <a:cs typeface="Lexend"/>
                <a:sym typeface="Lexend"/>
              </a:defRPr>
            </a:lvl8pPr>
            <a:lvl9pPr lvl="8" rtl="0">
              <a:spcBef>
                <a:spcPts val="400"/>
              </a:spcBef>
              <a:spcAft>
                <a:spcPts val="200"/>
              </a:spcAft>
              <a:buClr>
                <a:srgbClr val="282828"/>
              </a:buClr>
              <a:buSzPts val="2200"/>
              <a:buFont typeface="Lexend"/>
              <a:buNone/>
              <a:defRPr sz="2200">
                <a:solidFill>
                  <a:srgbClr val="282828"/>
                </a:solidFill>
                <a:latin typeface="Lexend"/>
                <a:ea typeface="Lexend"/>
                <a:cs typeface="Lexend"/>
                <a:sym typeface="Lexend"/>
              </a:defRPr>
            </a:lvl9pPr>
          </a:lstStyle>
          <a:p>
            <a:endParaRPr/>
          </a:p>
        </p:txBody>
      </p:sp>
      <p:sp>
        <p:nvSpPr>
          <p:cNvPr id="864" name="Google Shape;864;p76"/>
          <p:cNvSpPr txBox="1">
            <a:spLocks noGrp="1"/>
          </p:cNvSpPr>
          <p:nvPr>
            <p:ph type="subTitle" idx="3"/>
          </p:nvPr>
        </p:nvSpPr>
        <p:spPr>
          <a:xfrm>
            <a:off x="324000" y="2897675"/>
            <a:ext cx="7215900" cy="3897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200"/>
              <a:buFont typeface="Lexend"/>
              <a:buNone/>
              <a:defRPr b="1">
                <a:solidFill>
                  <a:srgbClr val="282828"/>
                </a:solidFill>
                <a:latin typeface="Lexend"/>
                <a:ea typeface="Lexend"/>
                <a:cs typeface="Lexend"/>
                <a:sym typeface="Lexend"/>
              </a:defRPr>
            </a:lvl1pPr>
            <a:lvl2pPr lvl="1" rtl="0">
              <a:spcBef>
                <a:spcPts val="1000"/>
              </a:spcBef>
              <a:spcAft>
                <a:spcPts val="0"/>
              </a:spcAft>
              <a:buClr>
                <a:srgbClr val="282828"/>
              </a:buClr>
              <a:buSzPts val="2200"/>
              <a:buFont typeface="Lexend"/>
              <a:buNone/>
              <a:defRPr sz="2200">
                <a:solidFill>
                  <a:srgbClr val="282828"/>
                </a:solidFill>
                <a:latin typeface="Lexend"/>
                <a:ea typeface="Lexend"/>
                <a:cs typeface="Lexend"/>
                <a:sym typeface="Lexend"/>
              </a:defRPr>
            </a:lvl2pPr>
            <a:lvl3pPr lvl="2" rtl="0">
              <a:spcBef>
                <a:spcPts val="1000"/>
              </a:spcBef>
              <a:spcAft>
                <a:spcPts val="0"/>
              </a:spcAft>
              <a:buClr>
                <a:srgbClr val="282828"/>
              </a:buClr>
              <a:buSzPts val="2200"/>
              <a:buFont typeface="Lexend"/>
              <a:buNone/>
              <a:defRPr sz="2200">
                <a:solidFill>
                  <a:srgbClr val="282828"/>
                </a:solidFill>
                <a:latin typeface="Lexend"/>
                <a:ea typeface="Lexend"/>
                <a:cs typeface="Lexend"/>
                <a:sym typeface="Lexend"/>
              </a:defRPr>
            </a:lvl3pPr>
            <a:lvl4pPr lvl="3" rtl="0">
              <a:spcBef>
                <a:spcPts val="800"/>
              </a:spcBef>
              <a:spcAft>
                <a:spcPts val="0"/>
              </a:spcAft>
              <a:buClr>
                <a:srgbClr val="282828"/>
              </a:buClr>
              <a:buSzPts val="2200"/>
              <a:buFont typeface="Lexend"/>
              <a:buNone/>
              <a:defRPr sz="2200">
                <a:solidFill>
                  <a:srgbClr val="282828"/>
                </a:solidFill>
                <a:latin typeface="Lexend"/>
                <a:ea typeface="Lexend"/>
                <a:cs typeface="Lexend"/>
                <a:sym typeface="Lexend"/>
              </a:defRPr>
            </a:lvl4pPr>
            <a:lvl5pPr lvl="4" rtl="0">
              <a:spcBef>
                <a:spcPts val="800"/>
              </a:spcBef>
              <a:spcAft>
                <a:spcPts val="0"/>
              </a:spcAft>
              <a:buClr>
                <a:srgbClr val="282828"/>
              </a:buClr>
              <a:buSzPts val="2200"/>
              <a:buFont typeface="Lexend"/>
              <a:buNone/>
              <a:defRPr sz="2200">
                <a:solidFill>
                  <a:srgbClr val="282828"/>
                </a:solidFill>
                <a:latin typeface="Lexend"/>
                <a:ea typeface="Lexend"/>
                <a:cs typeface="Lexend"/>
                <a:sym typeface="Lexend"/>
              </a:defRPr>
            </a:lvl5pPr>
            <a:lvl6pPr lvl="5" rtl="0">
              <a:spcBef>
                <a:spcPts val="600"/>
              </a:spcBef>
              <a:spcAft>
                <a:spcPts val="0"/>
              </a:spcAft>
              <a:buClr>
                <a:srgbClr val="282828"/>
              </a:buClr>
              <a:buSzPts val="2200"/>
              <a:buFont typeface="Lexend"/>
              <a:buNone/>
              <a:defRPr sz="2200">
                <a:solidFill>
                  <a:srgbClr val="282828"/>
                </a:solidFill>
                <a:latin typeface="Lexend"/>
                <a:ea typeface="Lexend"/>
                <a:cs typeface="Lexend"/>
                <a:sym typeface="Lexend"/>
              </a:defRPr>
            </a:lvl6pPr>
            <a:lvl7pPr lvl="6" rtl="0">
              <a:spcBef>
                <a:spcPts val="600"/>
              </a:spcBef>
              <a:spcAft>
                <a:spcPts val="0"/>
              </a:spcAft>
              <a:buClr>
                <a:srgbClr val="282828"/>
              </a:buClr>
              <a:buSzPts val="2200"/>
              <a:buFont typeface="Lexend"/>
              <a:buNone/>
              <a:defRPr sz="2200">
                <a:solidFill>
                  <a:srgbClr val="282828"/>
                </a:solidFill>
                <a:latin typeface="Lexend"/>
                <a:ea typeface="Lexend"/>
                <a:cs typeface="Lexend"/>
                <a:sym typeface="Lexend"/>
              </a:defRPr>
            </a:lvl7pPr>
            <a:lvl8pPr lvl="7" rtl="0">
              <a:spcBef>
                <a:spcPts val="400"/>
              </a:spcBef>
              <a:spcAft>
                <a:spcPts val="0"/>
              </a:spcAft>
              <a:buClr>
                <a:srgbClr val="282828"/>
              </a:buClr>
              <a:buSzPts val="2200"/>
              <a:buFont typeface="Lexend"/>
              <a:buNone/>
              <a:defRPr sz="2200">
                <a:solidFill>
                  <a:srgbClr val="282828"/>
                </a:solidFill>
                <a:latin typeface="Lexend"/>
                <a:ea typeface="Lexend"/>
                <a:cs typeface="Lexend"/>
                <a:sym typeface="Lexend"/>
              </a:defRPr>
            </a:lvl8pPr>
            <a:lvl9pPr lvl="8" rtl="0">
              <a:spcBef>
                <a:spcPts val="400"/>
              </a:spcBef>
              <a:spcAft>
                <a:spcPts val="200"/>
              </a:spcAft>
              <a:buClr>
                <a:srgbClr val="282828"/>
              </a:buClr>
              <a:buSzPts val="2200"/>
              <a:buFont typeface="Lexend"/>
              <a:buNone/>
              <a:defRPr sz="2200">
                <a:solidFill>
                  <a:srgbClr val="282828"/>
                </a:solidFill>
                <a:latin typeface="Lexend"/>
                <a:ea typeface="Lexend"/>
                <a:cs typeface="Lexend"/>
                <a:sym typeface="Lexend"/>
              </a:defRPr>
            </a:lvl9pPr>
          </a:lstStyle>
          <a:p>
            <a:endParaRPr/>
          </a:p>
        </p:txBody>
      </p:sp>
      <p:sp>
        <p:nvSpPr>
          <p:cNvPr id="865" name="Google Shape;865;p76"/>
          <p:cNvSpPr txBox="1">
            <a:spLocks noGrp="1"/>
          </p:cNvSpPr>
          <p:nvPr>
            <p:ph type="subTitle" idx="4"/>
          </p:nvPr>
        </p:nvSpPr>
        <p:spPr>
          <a:xfrm>
            <a:off x="324000" y="3887250"/>
            <a:ext cx="7215900" cy="3897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200"/>
              <a:buFont typeface="Lexend"/>
              <a:buNone/>
              <a:defRPr b="1">
                <a:solidFill>
                  <a:srgbClr val="282828"/>
                </a:solidFill>
                <a:latin typeface="Lexend"/>
                <a:ea typeface="Lexend"/>
                <a:cs typeface="Lexend"/>
                <a:sym typeface="Lexend"/>
              </a:defRPr>
            </a:lvl1pPr>
            <a:lvl2pPr lvl="1" rtl="0">
              <a:spcBef>
                <a:spcPts val="1000"/>
              </a:spcBef>
              <a:spcAft>
                <a:spcPts val="0"/>
              </a:spcAft>
              <a:buClr>
                <a:srgbClr val="282828"/>
              </a:buClr>
              <a:buSzPts val="2200"/>
              <a:buFont typeface="Lexend"/>
              <a:buNone/>
              <a:defRPr sz="2200">
                <a:solidFill>
                  <a:srgbClr val="282828"/>
                </a:solidFill>
                <a:latin typeface="Lexend"/>
                <a:ea typeface="Lexend"/>
                <a:cs typeface="Lexend"/>
                <a:sym typeface="Lexend"/>
              </a:defRPr>
            </a:lvl2pPr>
            <a:lvl3pPr lvl="2" rtl="0">
              <a:spcBef>
                <a:spcPts val="1000"/>
              </a:spcBef>
              <a:spcAft>
                <a:spcPts val="0"/>
              </a:spcAft>
              <a:buClr>
                <a:srgbClr val="282828"/>
              </a:buClr>
              <a:buSzPts val="2200"/>
              <a:buFont typeface="Lexend"/>
              <a:buNone/>
              <a:defRPr sz="2200">
                <a:solidFill>
                  <a:srgbClr val="282828"/>
                </a:solidFill>
                <a:latin typeface="Lexend"/>
                <a:ea typeface="Lexend"/>
                <a:cs typeface="Lexend"/>
                <a:sym typeface="Lexend"/>
              </a:defRPr>
            </a:lvl3pPr>
            <a:lvl4pPr lvl="3" rtl="0">
              <a:spcBef>
                <a:spcPts val="800"/>
              </a:spcBef>
              <a:spcAft>
                <a:spcPts val="0"/>
              </a:spcAft>
              <a:buClr>
                <a:srgbClr val="282828"/>
              </a:buClr>
              <a:buSzPts val="2200"/>
              <a:buFont typeface="Lexend"/>
              <a:buNone/>
              <a:defRPr sz="2200">
                <a:solidFill>
                  <a:srgbClr val="282828"/>
                </a:solidFill>
                <a:latin typeface="Lexend"/>
                <a:ea typeface="Lexend"/>
                <a:cs typeface="Lexend"/>
                <a:sym typeface="Lexend"/>
              </a:defRPr>
            </a:lvl4pPr>
            <a:lvl5pPr lvl="4" rtl="0">
              <a:spcBef>
                <a:spcPts val="800"/>
              </a:spcBef>
              <a:spcAft>
                <a:spcPts val="0"/>
              </a:spcAft>
              <a:buClr>
                <a:srgbClr val="282828"/>
              </a:buClr>
              <a:buSzPts val="2200"/>
              <a:buFont typeface="Lexend"/>
              <a:buNone/>
              <a:defRPr sz="2200">
                <a:solidFill>
                  <a:srgbClr val="282828"/>
                </a:solidFill>
                <a:latin typeface="Lexend"/>
                <a:ea typeface="Lexend"/>
                <a:cs typeface="Lexend"/>
                <a:sym typeface="Lexend"/>
              </a:defRPr>
            </a:lvl5pPr>
            <a:lvl6pPr lvl="5" rtl="0">
              <a:spcBef>
                <a:spcPts val="600"/>
              </a:spcBef>
              <a:spcAft>
                <a:spcPts val="0"/>
              </a:spcAft>
              <a:buClr>
                <a:srgbClr val="282828"/>
              </a:buClr>
              <a:buSzPts val="2200"/>
              <a:buFont typeface="Lexend"/>
              <a:buNone/>
              <a:defRPr sz="2200">
                <a:solidFill>
                  <a:srgbClr val="282828"/>
                </a:solidFill>
                <a:latin typeface="Lexend"/>
                <a:ea typeface="Lexend"/>
                <a:cs typeface="Lexend"/>
                <a:sym typeface="Lexend"/>
              </a:defRPr>
            </a:lvl6pPr>
            <a:lvl7pPr lvl="6" rtl="0">
              <a:spcBef>
                <a:spcPts val="600"/>
              </a:spcBef>
              <a:spcAft>
                <a:spcPts val="0"/>
              </a:spcAft>
              <a:buClr>
                <a:srgbClr val="282828"/>
              </a:buClr>
              <a:buSzPts val="2200"/>
              <a:buFont typeface="Lexend"/>
              <a:buNone/>
              <a:defRPr sz="2200">
                <a:solidFill>
                  <a:srgbClr val="282828"/>
                </a:solidFill>
                <a:latin typeface="Lexend"/>
                <a:ea typeface="Lexend"/>
                <a:cs typeface="Lexend"/>
                <a:sym typeface="Lexend"/>
              </a:defRPr>
            </a:lvl7pPr>
            <a:lvl8pPr lvl="7" rtl="0">
              <a:spcBef>
                <a:spcPts val="400"/>
              </a:spcBef>
              <a:spcAft>
                <a:spcPts val="0"/>
              </a:spcAft>
              <a:buClr>
                <a:srgbClr val="282828"/>
              </a:buClr>
              <a:buSzPts val="2200"/>
              <a:buFont typeface="Lexend"/>
              <a:buNone/>
              <a:defRPr sz="2200">
                <a:solidFill>
                  <a:srgbClr val="282828"/>
                </a:solidFill>
                <a:latin typeface="Lexend"/>
                <a:ea typeface="Lexend"/>
                <a:cs typeface="Lexend"/>
                <a:sym typeface="Lexend"/>
              </a:defRPr>
            </a:lvl8pPr>
            <a:lvl9pPr lvl="8" rtl="0">
              <a:spcBef>
                <a:spcPts val="400"/>
              </a:spcBef>
              <a:spcAft>
                <a:spcPts val="200"/>
              </a:spcAft>
              <a:buClr>
                <a:srgbClr val="282828"/>
              </a:buClr>
              <a:buSzPts val="2200"/>
              <a:buFont typeface="Lexend"/>
              <a:buNone/>
              <a:defRPr sz="2200">
                <a:solidFill>
                  <a:srgbClr val="282828"/>
                </a:solidFill>
                <a:latin typeface="Lexend"/>
                <a:ea typeface="Lexend"/>
                <a:cs typeface="Lexend"/>
                <a:sym typeface="Lexend"/>
              </a:defRPr>
            </a:lvl9pPr>
          </a:lstStyle>
          <a:p>
            <a:endParaRPr/>
          </a:p>
        </p:txBody>
      </p:sp>
      <p:sp>
        <p:nvSpPr>
          <p:cNvPr id="866" name="Google Shape;866;p76"/>
          <p:cNvSpPr/>
          <p:nvPr/>
        </p:nvSpPr>
        <p:spPr>
          <a:xfrm>
            <a:off x="324000" y="114450"/>
            <a:ext cx="6671700" cy="3648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rgbClr val="282828"/>
                </a:solidFill>
                <a:latin typeface="Lexend"/>
                <a:ea typeface="Lexend"/>
                <a:cs typeface="Lexend"/>
                <a:sym typeface="Lexend"/>
              </a:rPr>
              <a:t>Keywords</a:t>
            </a:r>
            <a:endParaRPr sz="2000" b="0" i="0" u="none" strike="noStrike" cap="none">
              <a:solidFill>
                <a:srgbClr val="282828"/>
              </a:solidFill>
              <a:latin typeface="Calibri"/>
              <a:ea typeface="Calibri"/>
              <a:cs typeface="Calibri"/>
              <a:sym typeface="Calibri"/>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9.1.1 Keyword definitions (4)">
  <p:cSld name="CUSTOM_27_1_2">
    <p:spTree>
      <p:nvGrpSpPr>
        <p:cNvPr id="1" name="Shape 867"/>
        <p:cNvGrpSpPr/>
        <p:nvPr/>
      </p:nvGrpSpPr>
      <p:grpSpPr>
        <a:xfrm>
          <a:off x="0" y="0"/>
          <a:ext cx="0" cy="0"/>
          <a:chOff x="0" y="0"/>
          <a:chExt cx="0" cy="0"/>
        </a:xfrm>
      </p:grpSpPr>
      <p:sp>
        <p:nvSpPr>
          <p:cNvPr id="868" name="Google Shape;868;p77"/>
          <p:cNvSpPr/>
          <p:nvPr/>
        </p:nvSpPr>
        <p:spPr>
          <a:xfrm>
            <a:off x="0" y="1"/>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869" name="Google Shape;869;p77"/>
          <p:cNvPicPr preferRelativeResize="0"/>
          <p:nvPr/>
        </p:nvPicPr>
        <p:blipFill rotWithShape="1">
          <a:blip r:embed="rId2">
            <a:alphaModFix/>
          </a:blip>
          <a:srcRect t="1699" b="1709"/>
          <a:stretch/>
        </p:blipFill>
        <p:spPr>
          <a:xfrm>
            <a:off x="0" y="532525"/>
            <a:ext cx="9151202" cy="116709"/>
          </a:xfrm>
          <a:prstGeom prst="rect">
            <a:avLst/>
          </a:prstGeom>
          <a:noFill/>
          <a:ln>
            <a:noFill/>
          </a:ln>
        </p:spPr>
      </p:pic>
      <p:sp>
        <p:nvSpPr>
          <p:cNvPr id="870" name="Google Shape;870;p77"/>
          <p:cNvSpPr txBox="1">
            <a:spLocks noGrp="1"/>
          </p:cNvSpPr>
          <p:nvPr>
            <p:ph type="subTitle" idx="1"/>
          </p:nvPr>
        </p:nvSpPr>
        <p:spPr>
          <a:xfrm>
            <a:off x="324000" y="908475"/>
            <a:ext cx="8496000" cy="3897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None/>
              <a:defRPr sz="2000">
                <a:solidFill>
                  <a:srgbClr val="282828"/>
                </a:solidFill>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871" name="Google Shape;871;p77"/>
          <p:cNvSpPr txBox="1">
            <a:spLocks noGrp="1"/>
          </p:cNvSpPr>
          <p:nvPr>
            <p:ph type="subTitle" idx="2"/>
          </p:nvPr>
        </p:nvSpPr>
        <p:spPr>
          <a:xfrm>
            <a:off x="324000" y="1905625"/>
            <a:ext cx="8496000" cy="3897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None/>
              <a:defRPr sz="2000">
                <a:solidFill>
                  <a:srgbClr val="282828"/>
                </a:solidFill>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872" name="Google Shape;872;p77"/>
          <p:cNvSpPr txBox="1">
            <a:spLocks noGrp="1"/>
          </p:cNvSpPr>
          <p:nvPr>
            <p:ph type="subTitle" idx="3"/>
          </p:nvPr>
        </p:nvSpPr>
        <p:spPr>
          <a:xfrm>
            <a:off x="324000" y="2897675"/>
            <a:ext cx="8496000" cy="3897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None/>
              <a:defRPr sz="2000">
                <a:solidFill>
                  <a:srgbClr val="282828"/>
                </a:solidFill>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873" name="Google Shape;873;p77"/>
          <p:cNvSpPr txBox="1">
            <a:spLocks noGrp="1"/>
          </p:cNvSpPr>
          <p:nvPr>
            <p:ph type="subTitle" idx="4"/>
          </p:nvPr>
        </p:nvSpPr>
        <p:spPr>
          <a:xfrm>
            <a:off x="324000" y="3887250"/>
            <a:ext cx="8496000" cy="3897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None/>
              <a:defRPr sz="2000">
                <a:solidFill>
                  <a:srgbClr val="282828"/>
                </a:solidFill>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874" name="Google Shape;874;p77"/>
          <p:cNvSpPr/>
          <p:nvPr/>
        </p:nvSpPr>
        <p:spPr>
          <a:xfrm>
            <a:off x="324000" y="114450"/>
            <a:ext cx="6671700" cy="3648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rgbClr val="282828"/>
                </a:solidFill>
                <a:latin typeface="Lexend"/>
                <a:ea typeface="Lexend"/>
                <a:cs typeface="Lexend"/>
                <a:sym typeface="Lexend"/>
              </a:rPr>
              <a:t>Keywords</a:t>
            </a:r>
            <a:endParaRPr sz="2000" b="0" i="0" u="none" strike="noStrike" cap="none">
              <a:solidFill>
                <a:srgbClr val="282828"/>
              </a:solidFill>
              <a:latin typeface="Calibri"/>
              <a:ea typeface="Calibri"/>
              <a:cs typeface="Calibri"/>
              <a:sym typeface="Calibri"/>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9.2 Keywords (5)">
  <p:cSld name="CUSTOM_27_1_1">
    <p:spTree>
      <p:nvGrpSpPr>
        <p:cNvPr id="1" name="Shape 875"/>
        <p:cNvGrpSpPr/>
        <p:nvPr/>
      </p:nvGrpSpPr>
      <p:grpSpPr>
        <a:xfrm>
          <a:off x="0" y="0"/>
          <a:ext cx="0" cy="0"/>
          <a:chOff x="0" y="0"/>
          <a:chExt cx="0" cy="0"/>
        </a:xfrm>
      </p:grpSpPr>
      <p:sp>
        <p:nvSpPr>
          <p:cNvPr id="876" name="Google Shape;876;p78"/>
          <p:cNvSpPr/>
          <p:nvPr/>
        </p:nvSpPr>
        <p:spPr>
          <a:xfrm>
            <a:off x="0" y="1"/>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877" name="Google Shape;877;p78"/>
          <p:cNvPicPr preferRelativeResize="0"/>
          <p:nvPr/>
        </p:nvPicPr>
        <p:blipFill rotWithShape="1">
          <a:blip r:embed="rId2">
            <a:alphaModFix/>
          </a:blip>
          <a:srcRect t="1699" b="1709"/>
          <a:stretch/>
        </p:blipFill>
        <p:spPr>
          <a:xfrm>
            <a:off x="0" y="532525"/>
            <a:ext cx="9151202" cy="116709"/>
          </a:xfrm>
          <a:prstGeom prst="rect">
            <a:avLst/>
          </a:prstGeom>
          <a:noFill/>
          <a:ln>
            <a:noFill/>
          </a:ln>
        </p:spPr>
      </p:pic>
      <p:sp>
        <p:nvSpPr>
          <p:cNvPr id="878" name="Google Shape;878;p78"/>
          <p:cNvSpPr txBox="1">
            <a:spLocks noGrp="1"/>
          </p:cNvSpPr>
          <p:nvPr>
            <p:ph type="subTitle" idx="1"/>
          </p:nvPr>
        </p:nvSpPr>
        <p:spPr>
          <a:xfrm>
            <a:off x="324000" y="744038"/>
            <a:ext cx="7215900" cy="3897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879" name="Google Shape;879;p78"/>
          <p:cNvSpPr txBox="1">
            <a:spLocks noGrp="1"/>
          </p:cNvSpPr>
          <p:nvPr>
            <p:ph type="subTitle" idx="2"/>
          </p:nvPr>
        </p:nvSpPr>
        <p:spPr>
          <a:xfrm>
            <a:off x="324000" y="1588788"/>
            <a:ext cx="7215900" cy="3897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880" name="Google Shape;880;p78"/>
          <p:cNvSpPr txBox="1">
            <a:spLocks noGrp="1"/>
          </p:cNvSpPr>
          <p:nvPr>
            <p:ph type="subTitle" idx="3"/>
          </p:nvPr>
        </p:nvSpPr>
        <p:spPr>
          <a:xfrm>
            <a:off x="324000" y="2428437"/>
            <a:ext cx="7215900" cy="3897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881" name="Google Shape;881;p78"/>
          <p:cNvSpPr txBox="1">
            <a:spLocks noGrp="1"/>
          </p:cNvSpPr>
          <p:nvPr>
            <p:ph type="subTitle" idx="4"/>
          </p:nvPr>
        </p:nvSpPr>
        <p:spPr>
          <a:xfrm>
            <a:off x="324000" y="3265613"/>
            <a:ext cx="7215900" cy="3897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882" name="Google Shape;882;p78"/>
          <p:cNvSpPr txBox="1">
            <a:spLocks noGrp="1"/>
          </p:cNvSpPr>
          <p:nvPr>
            <p:ph type="subTitle" idx="5"/>
          </p:nvPr>
        </p:nvSpPr>
        <p:spPr>
          <a:xfrm>
            <a:off x="324000" y="4103813"/>
            <a:ext cx="7215900" cy="3897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883" name="Google Shape;883;p78"/>
          <p:cNvSpPr/>
          <p:nvPr/>
        </p:nvSpPr>
        <p:spPr>
          <a:xfrm>
            <a:off x="324000" y="114450"/>
            <a:ext cx="6671700" cy="3648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rgbClr val="282828"/>
                </a:solidFill>
                <a:latin typeface="Lexend"/>
                <a:ea typeface="Lexend"/>
                <a:cs typeface="Lexend"/>
                <a:sym typeface="Lexend"/>
              </a:rPr>
              <a:t>Keywords</a:t>
            </a:r>
            <a:endParaRPr sz="2000" b="0" i="0" u="none" strike="noStrike" cap="none">
              <a:solidFill>
                <a:srgbClr val="282828"/>
              </a:solidFill>
              <a:latin typeface="Calibri"/>
              <a:ea typeface="Calibri"/>
              <a:cs typeface="Calibri"/>
              <a:sym typeface="Calibri"/>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9.2.1 Keywords definitions (5)">
  <p:cSld name="CUSTOM_27_1_1_1">
    <p:spTree>
      <p:nvGrpSpPr>
        <p:cNvPr id="1" name="Shape 884"/>
        <p:cNvGrpSpPr/>
        <p:nvPr/>
      </p:nvGrpSpPr>
      <p:grpSpPr>
        <a:xfrm>
          <a:off x="0" y="0"/>
          <a:ext cx="0" cy="0"/>
          <a:chOff x="0" y="0"/>
          <a:chExt cx="0" cy="0"/>
        </a:xfrm>
      </p:grpSpPr>
      <p:sp>
        <p:nvSpPr>
          <p:cNvPr id="885" name="Google Shape;885;p79"/>
          <p:cNvSpPr/>
          <p:nvPr/>
        </p:nvSpPr>
        <p:spPr>
          <a:xfrm>
            <a:off x="0" y="1"/>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886" name="Google Shape;886;p79"/>
          <p:cNvPicPr preferRelativeResize="0"/>
          <p:nvPr/>
        </p:nvPicPr>
        <p:blipFill rotWithShape="1">
          <a:blip r:embed="rId2">
            <a:alphaModFix/>
          </a:blip>
          <a:srcRect t="1699" b="1709"/>
          <a:stretch/>
        </p:blipFill>
        <p:spPr>
          <a:xfrm>
            <a:off x="0" y="532525"/>
            <a:ext cx="9151202" cy="116709"/>
          </a:xfrm>
          <a:prstGeom prst="rect">
            <a:avLst/>
          </a:prstGeom>
          <a:noFill/>
          <a:ln>
            <a:noFill/>
          </a:ln>
        </p:spPr>
      </p:pic>
      <p:sp>
        <p:nvSpPr>
          <p:cNvPr id="887" name="Google Shape;887;p79"/>
          <p:cNvSpPr txBox="1">
            <a:spLocks noGrp="1"/>
          </p:cNvSpPr>
          <p:nvPr>
            <p:ph type="subTitle" idx="1"/>
          </p:nvPr>
        </p:nvSpPr>
        <p:spPr>
          <a:xfrm>
            <a:off x="324000" y="744050"/>
            <a:ext cx="8496000" cy="3897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None/>
              <a:defRPr sz="2000">
                <a:solidFill>
                  <a:srgbClr val="282828"/>
                </a:solidFill>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888" name="Google Shape;888;p79"/>
          <p:cNvSpPr txBox="1">
            <a:spLocks noGrp="1"/>
          </p:cNvSpPr>
          <p:nvPr>
            <p:ph type="subTitle" idx="2"/>
          </p:nvPr>
        </p:nvSpPr>
        <p:spPr>
          <a:xfrm>
            <a:off x="324000" y="1588800"/>
            <a:ext cx="8496000" cy="3897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None/>
              <a:defRPr sz="2000">
                <a:solidFill>
                  <a:srgbClr val="282828"/>
                </a:solidFill>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889" name="Google Shape;889;p79"/>
          <p:cNvSpPr txBox="1">
            <a:spLocks noGrp="1"/>
          </p:cNvSpPr>
          <p:nvPr>
            <p:ph type="subTitle" idx="3"/>
          </p:nvPr>
        </p:nvSpPr>
        <p:spPr>
          <a:xfrm>
            <a:off x="324000" y="2428425"/>
            <a:ext cx="8496000" cy="3897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None/>
              <a:defRPr sz="2000">
                <a:solidFill>
                  <a:srgbClr val="282828"/>
                </a:solidFill>
              </a:defRPr>
            </a:lvl1pPr>
            <a:lvl2pPr lvl="1" rtl="0">
              <a:spcBef>
                <a:spcPts val="1000"/>
              </a:spcBef>
              <a:spcAft>
                <a:spcPts val="0"/>
              </a:spcAft>
              <a:buClr>
                <a:srgbClr val="282828"/>
              </a:buClr>
              <a:buSzPts val="2000"/>
              <a:buNone/>
              <a:defRPr sz="2000">
                <a:solidFill>
                  <a:srgbClr val="282828"/>
                </a:solidFill>
              </a:defRPr>
            </a:lvl2pPr>
            <a:lvl3pPr lvl="2" rtl="0">
              <a:spcBef>
                <a:spcPts val="1000"/>
              </a:spcBef>
              <a:spcAft>
                <a:spcPts val="0"/>
              </a:spcAft>
              <a:buClr>
                <a:srgbClr val="282828"/>
              </a:buClr>
              <a:buSzPts val="2000"/>
              <a:buNone/>
              <a:defRPr>
                <a:solidFill>
                  <a:srgbClr val="282828"/>
                </a:solidFill>
              </a:defRPr>
            </a:lvl3pPr>
            <a:lvl4pPr lvl="3" rtl="0">
              <a:spcBef>
                <a:spcPts val="800"/>
              </a:spcBef>
              <a:spcAft>
                <a:spcPts val="0"/>
              </a:spcAft>
              <a:buClr>
                <a:srgbClr val="282828"/>
              </a:buClr>
              <a:buSzPts val="2000"/>
              <a:buNone/>
              <a:defRPr sz="2000">
                <a:solidFill>
                  <a:srgbClr val="282828"/>
                </a:solidFill>
              </a:defRPr>
            </a:lvl4pPr>
            <a:lvl5pPr lvl="4" rtl="0">
              <a:spcBef>
                <a:spcPts val="800"/>
              </a:spcBef>
              <a:spcAft>
                <a:spcPts val="0"/>
              </a:spcAft>
              <a:buClr>
                <a:srgbClr val="282828"/>
              </a:buClr>
              <a:buSzPts val="2000"/>
              <a:buNone/>
              <a:defRPr sz="2000">
                <a:solidFill>
                  <a:srgbClr val="282828"/>
                </a:solidFill>
              </a:defRPr>
            </a:lvl5pPr>
            <a:lvl6pPr lvl="5" rtl="0">
              <a:spcBef>
                <a:spcPts val="600"/>
              </a:spcBef>
              <a:spcAft>
                <a:spcPts val="0"/>
              </a:spcAft>
              <a:buClr>
                <a:srgbClr val="282828"/>
              </a:buClr>
              <a:buSzPts val="2000"/>
              <a:buNone/>
              <a:defRPr sz="2000">
                <a:solidFill>
                  <a:srgbClr val="282828"/>
                </a:solidFill>
              </a:defRPr>
            </a:lvl6pPr>
            <a:lvl7pPr lvl="6" rtl="0">
              <a:spcBef>
                <a:spcPts val="600"/>
              </a:spcBef>
              <a:spcAft>
                <a:spcPts val="0"/>
              </a:spcAft>
              <a:buClr>
                <a:srgbClr val="282828"/>
              </a:buClr>
              <a:buSzPts val="2000"/>
              <a:buNone/>
              <a:defRPr sz="2000">
                <a:solidFill>
                  <a:srgbClr val="282828"/>
                </a:solidFill>
              </a:defRPr>
            </a:lvl7pPr>
            <a:lvl8pPr lvl="7" rtl="0">
              <a:spcBef>
                <a:spcPts val="400"/>
              </a:spcBef>
              <a:spcAft>
                <a:spcPts val="0"/>
              </a:spcAft>
              <a:buClr>
                <a:srgbClr val="282828"/>
              </a:buClr>
              <a:buSzPts val="2000"/>
              <a:buNone/>
              <a:defRPr sz="2000">
                <a:solidFill>
                  <a:srgbClr val="282828"/>
                </a:solidFill>
              </a:defRPr>
            </a:lvl8pPr>
            <a:lvl9pPr lvl="8" rtl="0">
              <a:spcBef>
                <a:spcPts val="400"/>
              </a:spcBef>
              <a:spcAft>
                <a:spcPts val="200"/>
              </a:spcAft>
              <a:buClr>
                <a:srgbClr val="282828"/>
              </a:buClr>
              <a:buSzPts val="2000"/>
              <a:buNone/>
              <a:defRPr sz="2000">
                <a:solidFill>
                  <a:srgbClr val="282828"/>
                </a:solidFill>
              </a:defRPr>
            </a:lvl9pPr>
          </a:lstStyle>
          <a:p>
            <a:endParaRPr/>
          </a:p>
        </p:txBody>
      </p:sp>
      <p:sp>
        <p:nvSpPr>
          <p:cNvPr id="890" name="Google Shape;890;p79"/>
          <p:cNvSpPr txBox="1">
            <a:spLocks noGrp="1"/>
          </p:cNvSpPr>
          <p:nvPr>
            <p:ph type="subTitle" idx="4"/>
          </p:nvPr>
        </p:nvSpPr>
        <p:spPr>
          <a:xfrm>
            <a:off x="324000" y="3265625"/>
            <a:ext cx="8496000" cy="3897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None/>
              <a:defRPr sz="2000">
                <a:solidFill>
                  <a:srgbClr val="282828"/>
                </a:solidFill>
              </a:defRPr>
            </a:lvl1pPr>
            <a:lvl2pPr lvl="1" rtl="0">
              <a:spcBef>
                <a:spcPts val="1000"/>
              </a:spcBef>
              <a:spcAft>
                <a:spcPts val="0"/>
              </a:spcAft>
              <a:buClr>
                <a:srgbClr val="282828"/>
              </a:buClr>
              <a:buSzPts val="2000"/>
              <a:buNone/>
              <a:defRPr sz="2000">
                <a:solidFill>
                  <a:srgbClr val="282828"/>
                </a:solidFill>
              </a:defRPr>
            </a:lvl2pPr>
            <a:lvl3pPr lvl="2" rtl="0">
              <a:spcBef>
                <a:spcPts val="1000"/>
              </a:spcBef>
              <a:spcAft>
                <a:spcPts val="0"/>
              </a:spcAft>
              <a:buClr>
                <a:srgbClr val="282828"/>
              </a:buClr>
              <a:buSzPts val="2000"/>
              <a:buNone/>
              <a:defRPr>
                <a:solidFill>
                  <a:srgbClr val="282828"/>
                </a:solidFill>
              </a:defRPr>
            </a:lvl3pPr>
            <a:lvl4pPr lvl="3" rtl="0">
              <a:spcBef>
                <a:spcPts val="800"/>
              </a:spcBef>
              <a:spcAft>
                <a:spcPts val="0"/>
              </a:spcAft>
              <a:buClr>
                <a:srgbClr val="282828"/>
              </a:buClr>
              <a:buSzPts val="2000"/>
              <a:buNone/>
              <a:defRPr sz="2000">
                <a:solidFill>
                  <a:srgbClr val="282828"/>
                </a:solidFill>
              </a:defRPr>
            </a:lvl4pPr>
            <a:lvl5pPr lvl="4" rtl="0">
              <a:spcBef>
                <a:spcPts val="800"/>
              </a:spcBef>
              <a:spcAft>
                <a:spcPts val="0"/>
              </a:spcAft>
              <a:buClr>
                <a:srgbClr val="282828"/>
              </a:buClr>
              <a:buSzPts val="2000"/>
              <a:buNone/>
              <a:defRPr sz="2000">
                <a:solidFill>
                  <a:srgbClr val="282828"/>
                </a:solidFill>
              </a:defRPr>
            </a:lvl5pPr>
            <a:lvl6pPr lvl="5" rtl="0">
              <a:spcBef>
                <a:spcPts val="600"/>
              </a:spcBef>
              <a:spcAft>
                <a:spcPts val="0"/>
              </a:spcAft>
              <a:buClr>
                <a:srgbClr val="282828"/>
              </a:buClr>
              <a:buSzPts val="2000"/>
              <a:buNone/>
              <a:defRPr sz="2000">
                <a:solidFill>
                  <a:srgbClr val="282828"/>
                </a:solidFill>
              </a:defRPr>
            </a:lvl6pPr>
            <a:lvl7pPr lvl="6" rtl="0">
              <a:spcBef>
                <a:spcPts val="600"/>
              </a:spcBef>
              <a:spcAft>
                <a:spcPts val="0"/>
              </a:spcAft>
              <a:buClr>
                <a:srgbClr val="282828"/>
              </a:buClr>
              <a:buSzPts val="2000"/>
              <a:buNone/>
              <a:defRPr sz="2000">
                <a:solidFill>
                  <a:srgbClr val="282828"/>
                </a:solidFill>
              </a:defRPr>
            </a:lvl7pPr>
            <a:lvl8pPr lvl="7" rtl="0">
              <a:spcBef>
                <a:spcPts val="400"/>
              </a:spcBef>
              <a:spcAft>
                <a:spcPts val="0"/>
              </a:spcAft>
              <a:buClr>
                <a:srgbClr val="282828"/>
              </a:buClr>
              <a:buSzPts val="2000"/>
              <a:buNone/>
              <a:defRPr sz="2000">
                <a:solidFill>
                  <a:srgbClr val="282828"/>
                </a:solidFill>
              </a:defRPr>
            </a:lvl8pPr>
            <a:lvl9pPr lvl="8" rtl="0">
              <a:spcBef>
                <a:spcPts val="400"/>
              </a:spcBef>
              <a:spcAft>
                <a:spcPts val="200"/>
              </a:spcAft>
              <a:buClr>
                <a:srgbClr val="282828"/>
              </a:buClr>
              <a:buSzPts val="2000"/>
              <a:buNone/>
              <a:defRPr sz="2000">
                <a:solidFill>
                  <a:srgbClr val="282828"/>
                </a:solidFill>
              </a:defRPr>
            </a:lvl9pPr>
          </a:lstStyle>
          <a:p>
            <a:endParaRPr/>
          </a:p>
        </p:txBody>
      </p:sp>
      <p:sp>
        <p:nvSpPr>
          <p:cNvPr id="891" name="Google Shape;891;p79"/>
          <p:cNvSpPr txBox="1">
            <a:spLocks noGrp="1"/>
          </p:cNvSpPr>
          <p:nvPr>
            <p:ph type="subTitle" idx="5"/>
          </p:nvPr>
        </p:nvSpPr>
        <p:spPr>
          <a:xfrm>
            <a:off x="324000" y="4103825"/>
            <a:ext cx="8496000" cy="3897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None/>
              <a:defRPr sz="2000">
                <a:solidFill>
                  <a:srgbClr val="282828"/>
                </a:solidFill>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892" name="Google Shape;892;p79"/>
          <p:cNvSpPr/>
          <p:nvPr/>
        </p:nvSpPr>
        <p:spPr>
          <a:xfrm>
            <a:off x="324000" y="114450"/>
            <a:ext cx="6671700" cy="3648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rgbClr val="282828"/>
                </a:solidFill>
                <a:latin typeface="Lexend"/>
                <a:ea typeface="Lexend"/>
                <a:cs typeface="Lexend"/>
                <a:sym typeface="Lexend"/>
              </a:rPr>
              <a:t>Keywords</a:t>
            </a:r>
            <a:endParaRPr sz="2000" b="0" i="0" u="none" strike="noStrike" cap="none">
              <a:solidFill>
                <a:srgbClr val="282828"/>
              </a:solidFill>
              <a:latin typeface="Calibri"/>
              <a:ea typeface="Calibri"/>
              <a:cs typeface="Calibri"/>
              <a:sym typeface="Calibri"/>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9.3 Lesson outline (2)">
  <p:cSld name="CUSTOM_3">
    <p:spTree>
      <p:nvGrpSpPr>
        <p:cNvPr id="1" name="Shape 893"/>
        <p:cNvGrpSpPr/>
        <p:nvPr/>
      </p:nvGrpSpPr>
      <p:grpSpPr>
        <a:xfrm>
          <a:off x="0" y="0"/>
          <a:ext cx="0" cy="0"/>
          <a:chOff x="0" y="0"/>
          <a:chExt cx="0" cy="0"/>
        </a:xfrm>
      </p:grpSpPr>
      <p:sp>
        <p:nvSpPr>
          <p:cNvPr id="894" name="Google Shape;894;p80"/>
          <p:cNvSpPr/>
          <p:nvPr/>
        </p:nvSpPr>
        <p:spPr>
          <a:xfrm>
            <a:off x="0" y="0"/>
            <a:ext cx="9144300" cy="4857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895" name="Google Shape;895;p80"/>
          <p:cNvPicPr preferRelativeResize="0"/>
          <p:nvPr/>
        </p:nvPicPr>
        <p:blipFill rotWithShape="1">
          <a:blip r:embed="rId2">
            <a:alphaModFix/>
          </a:blip>
          <a:srcRect t="3678" b="3669"/>
          <a:stretch/>
        </p:blipFill>
        <p:spPr>
          <a:xfrm>
            <a:off x="863550" y="2926472"/>
            <a:ext cx="7439126" cy="572078"/>
          </a:xfrm>
          <a:prstGeom prst="rect">
            <a:avLst/>
          </a:prstGeom>
          <a:noFill/>
          <a:ln>
            <a:noFill/>
          </a:ln>
        </p:spPr>
      </p:pic>
      <p:pic>
        <p:nvPicPr>
          <p:cNvPr id="896" name="Google Shape;896;p80"/>
          <p:cNvPicPr preferRelativeResize="0"/>
          <p:nvPr/>
        </p:nvPicPr>
        <p:blipFill rotWithShape="1">
          <a:blip r:embed="rId3">
            <a:alphaModFix/>
          </a:blip>
          <a:srcRect t="3678" b="3669"/>
          <a:stretch/>
        </p:blipFill>
        <p:spPr>
          <a:xfrm>
            <a:off x="863550" y="1989425"/>
            <a:ext cx="7439126" cy="572078"/>
          </a:xfrm>
          <a:prstGeom prst="rect">
            <a:avLst/>
          </a:prstGeom>
          <a:noFill/>
          <a:ln>
            <a:noFill/>
          </a:ln>
        </p:spPr>
      </p:pic>
      <p:pic>
        <p:nvPicPr>
          <p:cNvPr id="897" name="Google Shape;897;p80"/>
          <p:cNvPicPr preferRelativeResize="0"/>
          <p:nvPr/>
        </p:nvPicPr>
        <p:blipFill rotWithShape="1">
          <a:blip r:embed="rId4">
            <a:alphaModFix/>
          </a:blip>
          <a:srcRect l="74623"/>
          <a:stretch/>
        </p:blipFill>
        <p:spPr>
          <a:xfrm>
            <a:off x="863550" y="1954586"/>
            <a:ext cx="145900" cy="645874"/>
          </a:xfrm>
          <a:prstGeom prst="rect">
            <a:avLst/>
          </a:prstGeom>
          <a:noFill/>
          <a:ln>
            <a:noFill/>
          </a:ln>
        </p:spPr>
      </p:pic>
      <p:cxnSp>
        <p:nvCxnSpPr>
          <p:cNvPr id="898" name="Google Shape;898;p80"/>
          <p:cNvCxnSpPr>
            <a:endCxn id="899" idx="2"/>
          </p:cNvCxnSpPr>
          <p:nvPr/>
        </p:nvCxnSpPr>
        <p:spPr>
          <a:xfrm flipH="1">
            <a:off x="645063" y="2017282"/>
            <a:ext cx="2700" cy="1480500"/>
          </a:xfrm>
          <a:prstGeom prst="straightConnector1">
            <a:avLst/>
          </a:prstGeom>
          <a:noFill/>
          <a:ln w="38100" cap="flat" cmpd="sng">
            <a:solidFill>
              <a:srgbClr val="282828"/>
            </a:solidFill>
            <a:prstDash val="solid"/>
            <a:round/>
            <a:headEnd type="none" w="med" len="med"/>
            <a:tailEnd type="none" w="med" len="med"/>
          </a:ln>
        </p:spPr>
      </p:cxnSp>
      <p:pic>
        <p:nvPicPr>
          <p:cNvPr id="900" name="Google Shape;900;p80"/>
          <p:cNvPicPr preferRelativeResize="0"/>
          <p:nvPr/>
        </p:nvPicPr>
        <p:blipFill>
          <a:blip r:embed="rId5">
            <a:alphaModFix/>
          </a:blip>
          <a:stretch>
            <a:fillRect/>
          </a:stretch>
        </p:blipFill>
        <p:spPr>
          <a:xfrm>
            <a:off x="363482" y="1993619"/>
            <a:ext cx="563185" cy="572092"/>
          </a:xfrm>
          <a:prstGeom prst="rect">
            <a:avLst/>
          </a:prstGeom>
          <a:noFill/>
          <a:ln>
            <a:noFill/>
          </a:ln>
        </p:spPr>
      </p:pic>
      <p:sp>
        <p:nvSpPr>
          <p:cNvPr id="901" name="Google Shape;901;p80"/>
          <p:cNvSpPr txBox="1">
            <a:spLocks noGrp="1"/>
          </p:cNvSpPr>
          <p:nvPr>
            <p:ph type="title"/>
          </p:nvPr>
        </p:nvSpPr>
        <p:spPr>
          <a:xfrm>
            <a:off x="1224000" y="2098125"/>
            <a:ext cx="6852300" cy="369300"/>
          </a:xfrm>
          <a:prstGeom prst="rect">
            <a:avLst/>
          </a:prstGeom>
        </p:spPr>
        <p:txBody>
          <a:bodyPr spcFirstLastPara="1" wrap="square" lIns="0" tIns="0" rIns="0" bIns="0" anchor="t"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902" name="Google Shape;902;p80"/>
          <p:cNvSpPr txBox="1">
            <a:spLocks noGrp="1"/>
          </p:cNvSpPr>
          <p:nvPr>
            <p:ph type="title" idx="2"/>
          </p:nvPr>
        </p:nvSpPr>
        <p:spPr>
          <a:xfrm>
            <a:off x="1224000" y="3053050"/>
            <a:ext cx="6852300" cy="369300"/>
          </a:xfrm>
          <a:prstGeom prst="rect">
            <a:avLst/>
          </a:prstGeom>
        </p:spPr>
        <p:txBody>
          <a:bodyPr spcFirstLastPara="1" wrap="square" lIns="0" tIns="0" rIns="0" bIns="0" anchor="t"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pic>
        <p:nvPicPr>
          <p:cNvPr id="899" name="Google Shape;899;p80"/>
          <p:cNvPicPr preferRelativeResize="0"/>
          <p:nvPr/>
        </p:nvPicPr>
        <p:blipFill>
          <a:blip r:embed="rId6">
            <a:alphaModFix/>
          </a:blip>
          <a:stretch>
            <a:fillRect/>
          </a:stretch>
        </p:blipFill>
        <p:spPr>
          <a:xfrm>
            <a:off x="363340" y="2925705"/>
            <a:ext cx="563446" cy="572077"/>
          </a:xfrm>
          <a:prstGeom prst="rect">
            <a:avLst/>
          </a:prstGeom>
          <a:noFill/>
          <a:ln>
            <a:noFill/>
          </a:ln>
        </p:spPr>
      </p:pic>
      <p:pic>
        <p:nvPicPr>
          <p:cNvPr id="903" name="Google Shape;903;p80"/>
          <p:cNvPicPr preferRelativeResize="0"/>
          <p:nvPr/>
        </p:nvPicPr>
        <p:blipFill rotWithShape="1">
          <a:blip r:embed="rId7">
            <a:alphaModFix/>
          </a:blip>
          <a:srcRect t="1699" b="1709"/>
          <a:stretch/>
        </p:blipFill>
        <p:spPr>
          <a:xfrm>
            <a:off x="-12" y="481650"/>
            <a:ext cx="9151202" cy="116709"/>
          </a:xfrm>
          <a:prstGeom prst="rect">
            <a:avLst/>
          </a:prstGeom>
          <a:noFill/>
          <a:ln>
            <a:noFill/>
          </a:ln>
        </p:spPr>
      </p:pic>
      <p:sp>
        <p:nvSpPr>
          <p:cNvPr id="904" name="Google Shape;904;p80"/>
          <p:cNvSpPr txBox="1"/>
          <p:nvPr/>
        </p:nvSpPr>
        <p:spPr>
          <a:xfrm>
            <a:off x="324000" y="112500"/>
            <a:ext cx="2304900" cy="3078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000" b="1">
                <a:solidFill>
                  <a:schemeClr val="dk1"/>
                </a:solidFill>
                <a:latin typeface="Lexend"/>
                <a:ea typeface="Lexend"/>
                <a:cs typeface="Lexend"/>
                <a:sym typeface="Lexend"/>
              </a:rPr>
              <a:t>Lesson outline</a:t>
            </a:r>
            <a:endParaRPr sz="2000" b="1">
              <a:solidFill>
                <a:schemeClr val="dk1"/>
              </a:solidFill>
              <a:latin typeface="Lexend"/>
              <a:ea typeface="Lexend"/>
              <a:cs typeface="Lexend"/>
              <a:sym typeface="Lexend"/>
            </a:endParaRPr>
          </a:p>
        </p:txBody>
      </p:sp>
      <p:sp>
        <p:nvSpPr>
          <p:cNvPr id="905" name="Google Shape;905;p80"/>
          <p:cNvSpPr txBox="1">
            <a:spLocks noGrp="1"/>
          </p:cNvSpPr>
          <p:nvPr>
            <p:ph type="title" idx="3"/>
          </p:nvPr>
        </p:nvSpPr>
        <p:spPr>
          <a:xfrm>
            <a:off x="324000" y="657600"/>
            <a:ext cx="5741400" cy="615600"/>
          </a:xfrm>
          <a:prstGeom prst="rect">
            <a:avLst/>
          </a:prstGeom>
        </p:spPr>
        <p:txBody>
          <a:bodyPr spcFirstLastPara="1" wrap="square" lIns="0" tIns="0" rIns="0" bIns="0" anchor="t" anchorCtr="0">
            <a:noAutofit/>
          </a:bodyPr>
          <a:lstStyle>
            <a:lvl1pPr lvl="0" rtl="0">
              <a:spcBef>
                <a:spcPts val="0"/>
              </a:spcBef>
              <a:spcAft>
                <a:spcPts val="0"/>
              </a:spcAft>
              <a:buSzPts val="1800"/>
              <a:buFont typeface="Lexend"/>
              <a:buNone/>
              <a:defRPr sz="1800" b="0">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9.3 Lesson outline (3)">
  <p:cSld name="CUSTOM_3_2">
    <p:spTree>
      <p:nvGrpSpPr>
        <p:cNvPr id="1" name="Shape 906"/>
        <p:cNvGrpSpPr/>
        <p:nvPr/>
      </p:nvGrpSpPr>
      <p:grpSpPr>
        <a:xfrm>
          <a:off x="0" y="0"/>
          <a:ext cx="0" cy="0"/>
          <a:chOff x="0" y="0"/>
          <a:chExt cx="0" cy="0"/>
        </a:xfrm>
      </p:grpSpPr>
      <p:pic>
        <p:nvPicPr>
          <p:cNvPr id="907" name="Google Shape;907;p81"/>
          <p:cNvPicPr preferRelativeResize="0"/>
          <p:nvPr/>
        </p:nvPicPr>
        <p:blipFill rotWithShape="1">
          <a:blip r:embed="rId2">
            <a:alphaModFix/>
          </a:blip>
          <a:srcRect t="4429" b="4438"/>
          <a:stretch/>
        </p:blipFill>
        <p:spPr>
          <a:xfrm>
            <a:off x="863550" y="3642223"/>
            <a:ext cx="7439125" cy="563227"/>
          </a:xfrm>
          <a:prstGeom prst="rect">
            <a:avLst/>
          </a:prstGeom>
          <a:noFill/>
          <a:ln>
            <a:noFill/>
          </a:ln>
        </p:spPr>
      </p:pic>
      <p:pic>
        <p:nvPicPr>
          <p:cNvPr id="908" name="Google Shape;908;p81"/>
          <p:cNvPicPr preferRelativeResize="0"/>
          <p:nvPr/>
        </p:nvPicPr>
        <p:blipFill rotWithShape="1">
          <a:blip r:embed="rId3">
            <a:alphaModFix/>
          </a:blip>
          <a:srcRect l="74623"/>
          <a:stretch/>
        </p:blipFill>
        <p:spPr>
          <a:xfrm>
            <a:off x="863550" y="3600900"/>
            <a:ext cx="145900" cy="645874"/>
          </a:xfrm>
          <a:prstGeom prst="rect">
            <a:avLst/>
          </a:prstGeom>
          <a:noFill/>
          <a:ln>
            <a:noFill/>
          </a:ln>
        </p:spPr>
      </p:pic>
      <p:pic>
        <p:nvPicPr>
          <p:cNvPr id="909" name="Google Shape;909;p81"/>
          <p:cNvPicPr preferRelativeResize="0"/>
          <p:nvPr/>
        </p:nvPicPr>
        <p:blipFill rotWithShape="1">
          <a:blip r:embed="rId4">
            <a:alphaModFix/>
          </a:blip>
          <a:srcRect t="3678" b="3669"/>
          <a:stretch/>
        </p:blipFill>
        <p:spPr>
          <a:xfrm>
            <a:off x="863550" y="2704186"/>
            <a:ext cx="7439126" cy="572074"/>
          </a:xfrm>
          <a:prstGeom prst="rect">
            <a:avLst/>
          </a:prstGeom>
          <a:noFill/>
          <a:ln>
            <a:noFill/>
          </a:ln>
        </p:spPr>
      </p:pic>
      <p:pic>
        <p:nvPicPr>
          <p:cNvPr id="910" name="Google Shape;910;p81"/>
          <p:cNvPicPr preferRelativeResize="0"/>
          <p:nvPr/>
        </p:nvPicPr>
        <p:blipFill rotWithShape="1">
          <a:blip r:embed="rId3">
            <a:alphaModFix/>
          </a:blip>
          <a:srcRect l="74623"/>
          <a:stretch/>
        </p:blipFill>
        <p:spPr>
          <a:xfrm>
            <a:off x="863550" y="2677988"/>
            <a:ext cx="145900" cy="645874"/>
          </a:xfrm>
          <a:prstGeom prst="rect">
            <a:avLst/>
          </a:prstGeom>
          <a:noFill/>
          <a:ln>
            <a:noFill/>
          </a:ln>
        </p:spPr>
      </p:pic>
      <p:pic>
        <p:nvPicPr>
          <p:cNvPr id="911" name="Google Shape;911;p81"/>
          <p:cNvPicPr preferRelativeResize="0"/>
          <p:nvPr/>
        </p:nvPicPr>
        <p:blipFill rotWithShape="1">
          <a:blip r:embed="rId5">
            <a:alphaModFix/>
          </a:blip>
          <a:srcRect t="3678" b="3669"/>
          <a:stretch/>
        </p:blipFill>
        <p:spPr>
          <a:xfrm>
            <a:off x="863550" y="1678325"/>
            <a:ext cx="7439126" cy="572074"/>
          </a:xfrm>
          <a:prstGeom prst="rect">
            <a:avLst/>
          </a:prstGeom>
          <a:noFill/>
          <a:ln>
            <a:noFill/>
          </a:ln>
        </p:spPr>
      </p:pic>
      <p:pic>
        <p:nvPicPr>
          <p:cNvPr id="912" name="Google Shape;912;p81"/>
          <p:cNvPicPr preferRelativeResize="0"/>
          <p:nvPr/>
        </p:nvPicPr>
        <p:blipFill rotWithShape="1">
          <a:blip r:embed="rId3">
            <a:alphaModFix/>
          </a:blip>
          <a:srcRect l="74623"/>
          <a:stretch/>
        </p:blipFill>
        <p:spPr>
          <a:xfrm>
            <a:off x="863550" y="1643475"/>
            <a:ext cx="145900" cy="645874"/>
          </a:xfrm>
          <a:prstGeom prst="rect">
            <a:avLst/>
          </a:prstGeom>
          <a:noFill/>
          <a:ln>
            <a:noFill/>
          </a:ln>
        </p:spPr>
      </p:pic>
      <p:cxnSp>
        <p:nvCxnSpPr>
          <p:cNvPr id="913" name="Google Shape;913;p81"/>
          <p:cNvCxnSpPr>
            <a:endCxn id="914" idx="2"/>
          </p:cNvCxnSpPr>
          <p:nvPr/>
        </p:nvCxnSpPr>
        <p:spPr>
          <a:xfrm>
            <a:off x="647802" y="1841898"/>
            <a:ext cx="0" cy="2366400"/>
          </a:xfrm>
          <a:prstGeom prst="straightConnector1">
            <a:avLst/>
          </a:prstGeom>
          <a:noFill/>
          <a:ln w="38100" cap="flat" cmpd="sng">
            <a:solidFill>
              <a:srgbClr val="282828"/>
            </a:solidFill>
            <a:prstDash val="solid"/>
            <a:round/>
            <a:headEnd type="none" w="med" len="med"/>
            <a:tailEnd type="none" w="med" len="med"/>
          </a:ln>
        </p:spPr>
      </p:cxnSp>
      <p:pic>
        <p:nvPicPr>
          <p:cNvPr id="914" name="Google Shape;914;p81"/>
          <p:cNvPicPr preferRelativeResize="0"/>
          <p:nvPr/>
        </p:nvPicPr>
        <p:blipFill>
          <a:blip r:embed="rId6">
            <a:alphaModFix/>
          </a:blip>
          <a:stretch>
            <a:fillRect/>
          </a:stretch>
        </p:blipFill>
        <p:spPr>
          <a:xfrm>
            <a:off x="366079" y="3636220"/>
            <a:ext cx="563446" cy="572077"/>
          </a:xfrm>
          <a:prstGeom prst="rect">
            <a:avLst/>
          </a:prstGeom>
          <a:noFill/>
          <a:ln>
            <a:noFill/>
          </a:ln>
        </p:spPr>
      </p:pic>
      <p:pic>
        <p:nvPicPr>
          <p:cNvPr id="915" name="Google Shape;915;p81"/>
          <p:cNvPicPr preferRelativeResize="0"/>
          <p:nvPr/>
        </p:nvPicPr>
        <p:blipFill>
          <a:blip r:embed="rId7">
            <a:alphaModFix/>
          </a:blip>
          <a:stretch>
            <a:fillRect/>
          </a:stretch>
        </p:blipFill>
        <p:spPr>
          <a:xfrm>
            <a:off x="363482" y="1682508"/>
            <a:ext cx="563185" cy="572092"/>
          </a:xfrm>
          <a:prstGeom prst="rect">
            <a:avLst/>
          </a:prstGeom>
          <a:noFill/>
          <a:ln>
            <a:noFill/>
          </a:ln>
        </p:spPr>
      </p:pic>
      <p:sp>
        <p:nvSpPr>
          <p:cNvPr id="916" name="Google Shape;916;p81"/>
          <p:cNvSpPr txBox="1">
            <a:spLocks noGrp="1"/>
          </p:cNvSpPr>
          <p:nvPr>
            <p:ph type="title"/>
          </p:nvPr>
        </p:nvSpPr>
        <p:spPr>
          <a:xfrm>
            <a:off x="1224600" y="1787025"/>
            <a:ext cx="6850800" cy="369300"/>
          </a:xfrm>
          <a:prstGeom prst="rect">
            <a:avLst/>
          </a:prstGeom>
        </p:spPr>
        <p:txBody>
          <a:bodyPr spcFirstLastPara="1" wrap="square" lIns="0" tIns="0" rIns="0" bIns="0" anchor="t"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917" name="Google Shape;917;p81"/>
          <p:cNvSpPr txBox="1">
            <a:spLocks noGrp="1"/>
          </p:cNvSpPr>
          <p:nvPr>
            <p:ph type="title" idx="2"/>
          </p:nvPr>
        </p:nvSpPr>
        <p:spPr>
          <a:xfrm>
            <a:off x="1224000" y="2830775"/>
            <a:ext cx="6850800" cy="369300"/>
          </a:xfrm>
          <a:prstGeom prst="rect">
            <a:avLst/>
          </a:prstGeom>
        </p:spPr>
        <p:txBody>
          <a:bodyPr spcFirstLastPara="1" wrap="square" lIns="0" tIns="0" rIns="0" bIns="0" anchor="t"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918" name="Google Shape;918;p81"/>
          <p:cNvSpPr txBox="1">
            <a:spLocks noGrp="1"/>
          </p:cNvSpPr>
          <p:nvPr>
            <p:ph type="title" idx="3"/>
          </p:nvPr>
        </p:nvSpPr>
        <p:spPr>
          <a:xfrm>
            <a:off x="1224000" y="3758277"/>
            <a:ext cx="6850800" cy="369300"/>
          </a:xfrm>
          <a:prstGeom prst="rect">
            <a:avLst/>
          </a:prstGeom>
        </p:spPr>
        <p:txBody>
          <a:bodyPr spcFirstLastPara="1" wrap="square" lIns="0" tIns="0" rIns="0" bIns="0" anchor="t"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pic>
        <p:nvPicPr>
          <p:cNvPr id="919" name="Google Shape;919;p81"/>
          <p:cNvPicPr preferRelativeResize="0"/>
          <p:nvPr/>
        </p:nvPicPr>
        <p:blipFill>
          <a:blip r:embed="rId8">
            <a:alphaModFix/>
          </a:blip>
          <a:stretch>
            <a:fillRect/>
          </a:stretch>
        </p:blipFill>
        <p:spPr>
          <a:xfrm>
            <a:off x="363340" y="2703416"/>
            <a:ext cx="563446" cy="572077"/>
          </a:xfrm>
          <a:prstGeom prst="rect">
            <a:avLst/>
          </a:prstGeom>
          <a:noFill/>
          <a:ln>
            <a:noFill/>
          </a:ln>
        </p:spPr>
      </p:pic>
      <p:sp>
        <p:nvSpPr>
          <p:cNvPr id="920" name="Google Shape;920;p81"/>
          <p:cNvSpPr/>
          <p:nvPr/>
        </p:nvSpPr>
        <p:spPr>
          <a:xfrm>
            <a:off x="0" y="0"/>
            <a:ext cx="9144300" cy="4857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921" name="Google Shape;921;p81"/>
          <p:cNvPicPr preferRelativeResize="0"/>
          <p:nvPr/>
        </p:nvPicPr>
        <p:blipFill rotWithShape="1">
          <a:blip r:embed="rId9">
            <a:alphaModFix/>
          </a:blip>
          <a:srcRect t="1699" b="1709"/>
          <a:stretch/>
        </p:blipFill>
        <p:spPr>
          <a:xfrm>
            <a:off x="-12" y="481650"/>
            <a:ext cx="9151202" cy="116709"/>
          </a:xfrm>
          <a:prstGeom prst="rect">
            <a:avLst/>
          </a:prstGeom>
          <a:noFill/>
          <a:ln>
            <a:noFill/>
          </a:ln>
        </p:spPr>
      </p:pic>
      <p:sp>
        <p:nvSpPr>
          <p:cNvPr id="922" name="Google Shape;922;p81"/>
          <p:cNvSpPr txBox="1"/>
          <p:nvPr/>
        </p:nvSpPr>
        <p:spPr>
          <a:xfrm>
            <a:off x="324000" y="112500"/>
            <a:ext cx="2304900" cy="3078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000" b="1">
                <a:solidFill>
                  <a:schemeClr val="dk1"/>
                </a:solidFill>
                <a:latin typeface="Lexend"/>
                <a:ea typeface="Lexend"/>
                <a:cs typeface="Lexend"/>
                <a:sym typeface="Lexend"/>
              </a:rPr>
              <a:t>Lesson outline</a:t>
            </a:r>
            <a:endParaRPr sz="2000" b="1">
              <a:solidFill>
                <a:schemeClr val="dk1"/>
              </a:solidFill>
              <a:latin typeface="Lexend"/>
              <a:ea typeface="Lexend"/>
              <a:cs typeface="Lexend"/>
              <a:sym typeface="Lexend"/>
            </a:endParaRPr>
          </a:p>
        </p:txBody>
      </p:sp>
      <p:sp>
        <p:nvSpPr>
          <p:cNvPr id="923" name="Google Shape;923;p81"/>
          <p:cNvSpPr txBox="1">
            <a:spLocks noGrp="1"/>
          </p:cNvSpPr>
          <p:nvPr>
            <p:ph type="title" idx="4"/>
          </p:nvPr>
        </p:nvSpPr>
        <p:spPr>
          <a:xfrm>
            <a:off x="324000" y="657600"/>
            <a:ext cx="5741400" cy="615600"/>
          </a:xfrm>
          <a:prstGeom prst="rect">
            <a:avLst/>
          </a:prstGeom>
        </p:spPr>
        <p:txBody>
          <a:bodyPr spcFirstLastPara="1" wrap="square" lIns="0" tIns="0" rIns="0" bIns="0" anchor="t" anchorCtr="0">
            <a:noAutofit/>
          </a:bodyPr>
          <a:lstStyle>
            <a:lvl1pPr lvl="0" rtl="0">
              <a:spcBef>
                <a:spcPts val="0"/>
              </a:spcBef>
              <a:spcAft>
                <a:spcPts val="0"/>
              </a:spcAft>
              <a:buSzPts val="1800"/>
              <a:buFont typeface="Lexend"/>
              <a:buNone/>
              <a:defRPr sz="1800" b="0">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9.3 Lesson outline (4)">
  <p:cSld name="CUSTOM_4">
    <p:spTree>
      <p:nvGrpSpPr>
        <p:cNvPr id="1" name="Shape 924"/>
        <p:cNvGrpSpPr/>
        <p:nvPr/>
      </p:nvGrpSpPr>
      <p:grpSpPr>
        <a:xfrm>
          <a:off x="0" y="0"/>
          <a:ext cx="0" cy="0"/>
          <a:chOff x="0" y="0"/>
          <a:chExt cx="0" cy="0"/>
        </a:xfrm>
      </p:grpSpPr>
      <p:pic>
        <p:nvPicPr>
          <p:cNvPr id="925" name="Google Shape;925;p82"/>
          <p:cNvPicPr preferRelativeResize="0"/>
          <p:nvPr/>
        </p:nvPicPr>
        <p:blipFill rotWithShape="1">
          <a:blip r:embed="rId2">
            <a:alphaModFix/>
          </a:blip>
          <a:srcRect t="4429" b="4438"/>
          <a:stretch/>
        </p:blipFill>
        <p:spPr>
          <a:xfrm>
            <a:off x="863550" y="3146932"/>
            <a:ext cx="7439125" cy="563230"/>
          </a:xfrm>
          <a:prstGeom prst="rect">
            <a:avLst/>
          </a:prstGeom>
          <a:noFill/>
          <a:ln>
            <a:noFill/>
          </a:ln>
        </p:spPr>
      </p:pic>
      <p:pic>
        <p:nvPicPr>
          <p:cNvPr id="926" name="Google Shape;926;p82"/>
          <p:cNvPicPr preferRelativeResize="0"/>
          <p:nvPr/>
        </p:nvPicPr>
        <p:blipFill rotWithShape="1">
          <a:blip r:embed="rId3">
            <a:alphaModFix/>
          </a:blip>
          <a:srcRect l="74623"/>
          <a:stretch/>
        </p:blipFill>
        <p:spPr>
          <a:xfrm>
            <a:off x="863550" y="3105610"/>
            <a:ext cx="145900" cy="645874"/>
          </a:xfrm>
          <a:prstGeom prst="rect">
            <a:avLst/>
          </a:prstGeom>
          <a:noFill/>
          <a:ln>
            <a:noFill/>
          </a:ln>
        </p:spPr>
      </p:pic>
      <p:pic>
        <p:nvPicPr>
          <p:cNvPr id="927" name="Google Shape;927;p82"/>
          <p:cNvPicPr preferRelativeResize="0"/>
          <p:nvPr/>
        </p:nvPicPr>
        <p:blipFill rotWithShape="1">
          <a:blip r:embed="rId4">
            <a:alphaModFix/>
          </a:blip>
          <a:srcRect t="4387" b="4396"/>
          <a:stretch/>
        </p:blipFill>
        <p:spPr>
          <a:xfrm>
            <a:off x="863550" y="3971358"/>
            <a:ext cx="7439126" cy="563217"/>
          </a:xfrm>
          <a:prstGeom prst="rect">
            <a:avLst/>
          </a:prstGeom>
          <a:noFill/>
          <a:ln>
            <a:noFill/>
          </a:ln>
        </p:spPr>
      </p:pic>
      <p:pic>
        <p:nvPicPr>
          <p:cNvPr id="928" name="Google Shape;928;p82"/>
          <p:cNvPicPr preferRelativeResize="0"/>
          <p:nvPr/>
        </p:nvPicPr>
        <p:blipFill rotWithShape="1">
          <a:blip r:embed="rId3">
            <a:alphaModFix/>
          </a:blip>
          <a:srcRect l="74623"/>
          <a:stretch/>
        </p:blipFill>
        <p:spPr>
          <a:xfrm>
            <a:off x="863550" y="3939648"/>
            <a:ext cx="145900" cy="645874"/>
          </a:xfrm>
          <a:prstGeom prst="rect">
            <a:avLst/>
          </a:prstGeom>
          <a:noFill/>
          <a:ln>
            <a:noFill/>
          </a:ln>
        </p:spPr>
      </p:pic>
      <p:pic>
        <p:nvPicPr>
          <p:cNvPr id="929" name="Google Shape;929;p82"/>
          <p:cNvPicPr preferRelativeResize="0"/>
          <p:nvPr/>
        </p:nvPicPr>
        <p:blipFill rotWithShape="1">
          <a:blip r:embed="rId5">
            <a:alphaModFix/>
          </a:blip>
          <a:srcRect t="3678" b="3669"/>
          <a:stretch/>
        </p:blipFill>
        <p:spPr>
          <a:xfrm>
            <a:off x="863550" y="2292191"/>
            <a:ext cx="7439126" cy="572077"/>
          </a:xfrm>
          <a:prstGeom prst="rect">
            <a:avLst/>
          </a:prstGeom>
          <a:noFill/>
          <a:ln>
            <a:noFill/>
          </a:ln>
        </p:spPr>
      </p:pic>
      <p:pic>
        <p:nvPicPr>
          <p:cNvPr id="930" name="Google Shape;930;p82"/>
          <p:cNvPicPr preferRelativeResize="0"/>
          <p:nvPr/>
        </p:nvPicPr>
        <p:blipFill rotWithShape="1">
          <a:blip r:embed="rId3">
            <a:alphaModFix/>
          </a:blip>
          <a:srcRect l="74623"/>
          <a:stretch/>
        </p:blipFill>
        <p:spPr>
          <a:xfrm>
            <a:off x="863550" y="2265998"/>
            <a:ext cx="145900" cy="645874"/>
          </a:xfrm>
          <a:prstGeom prst="rect">
            <a:avLst/>
          </a:prstGeom>
          <a:noFill/>
          <a:ln>
            <a:noFill/>
          </a:ln>
        </p:spPr>
      </p:pic>
      <p:pic>
        <p:nvPicPr>
          <p:cNvPr id="931" name="Google Shape;931;p82"/>
          <p:cNvPicPr preferRelativeResize="0"/>
          <p:nvPr/>
        </p:nvPicPr>
        <p:blipFill rotWithShape="1">
          <a:blip r:embed="rId6">
            <a:alphaModFix/>
          </a:blip>
          <a:srcRect t="3678" b="3669"/>
          <a:stretch/>
        </p:blipFill>
        <p:spPr>
          <a:xfrm>
            <a:off x="863550" y="1457950"/>
            <a:ext cx="7439126" cy="572077"/>
          </a:xfrm>
          <a:prstGeom prst="rect">
            <a:avLst/>
          </a:prstGeom>
          <a:noFill/>
          <a:ln>
            <a:noFill/>
          </a:ln>
        </p:spPr>
      </p:pic>
      <p:pic>
        <p:nvPicPr>
          <p:cNvPr id="932" name="Google Shape;932;p82"/>
          <p:cNvPicPr preferRelativeResize="0"/>
          <p:nvPr/>
        </p:nvPicPr>
        <p:blipFill rotWithShape="1">
          <a:blip r:embed="rId3">
            <a:alphaModFix/>
          </a:blip>
          <a:srcRect l="74623"/>
          <a:stretch/>
        </p:blipFill>
        <p:spPr>
          <a:xfrm>
            <a:off x="863550" y="1423110"/>
            <a:ext cx="145900" cy="645874"/>
          </a:xfrm>
          <a:prstGeom prst="rect">
            <a:avLst/>
          </a:prstGeom>
          <a:noFill/>
          <a:ln>
            <a:noFill/>
          </a:ln>
        </p:spPr>
      </p:pic>
      <p:cxnSp>
        <p:nvCxnSpPr>
          <p:cNvPr id="933" name="Google Shape;933;p82"/>
          <p:cNvCxnSpPr/>
          <p:nvPr/>
        </p:nvCxnSpPr>
        <p:spPr>
          <a:xfrm>
            <a:off x="647802" y="1725234"/>
            <a:ext cx="600" cy="2679900"/>
          </a:xfrm>
          <a:prstGeom prst="straightConnector1">
            <a:avLst/>
          </a:prstGeom>
          <a:noFill/>
          <a:ln w="38100" cap="flat" cmpd="sng">
            <a:solidFill>
              <a:srgbClr val="282828"/>
            </a:solidFill>
            <a:prstDash val="solid"/>
            <a:round/>
            <a:headEnd type="none" w="med" len="med"/>
            <a:tailEnd type="none" w="med" len="med"/>
          </a:ln>
        </p:spPr>
      </p:cxnSp>
      <p:pic>
        <p:nvPicPr>
          <p:cNvPr id="934" name="Google Shape;934;p82"/>
          <p:cNvPicPr preferRelativeResize="0"/>
          <p:nvPr/>
        </p:nvPicPr>
        <p:blipFill>
          <a:blip r:embed="rId7">
            <a:alphaModFix/>
          </a:blip>
          <a:stretch>
            <a:fillRect/>
          </a:stretch>
        </p:blipFill>
        <p:spPr>
          <a:xfrm>
            <a:off x="366079" y="3134650"/>
            <a:ext cx="563446" cy="572077"/>
          </a:xfrm>
          <a:prstGeom prst="rect">
            <a:avLst/>
          </a:prstGeom>
          <a:noFill/>
          <a:ln>
            <a:noFill/>
          </a:ln>
        </p:spPr>
      </p:pic>
      <p:pic>
        <p:nvPicPr>
          <p:cNvPr id="935" name="Google Shape;935;p82"/>
          <p:cNvPicPr preferRelativeResize="0"/>
          <p:nvPr/>
        </p:nvPicPr>
        <p:blipFill>
          <a:blip r:embed="rId8">
            <a:alphaModFix/>
          </a:blip>
          <a:stretch>
            <a:fillRect/>
          </a:stretch>
        </p:blipFill>
        <p:spPr>
          <a:xfrm>
            <a:off x="363357" y="1462166"/>
            <a:ext cx="563185" cy="572092"/>
          </a:xfrm>
          <a:prstGeom prst="rect">
            <a:avLst/>
          </a:prstGeom>
          <a:noFill/>
          <a:ln>
            <a:noFill/>
          </a:ln>
        </p:spPr>
      </p:pic>
      <p:pic>
        <p:nvPicPr>
          <p:cNvPr id="936" name="Google Shape;936;p82"/>
          <p:cNvPicPr preferRelativeResize="0"/>
          <p:nvPr/>
        </p:nvPicPr>
        <p:blipFill>
          <a:blip r:embed="rId9">
            <a:alphaModFix/>
          </a:blip>
          <a:stretch>
            <a:fillRect/>
          </a:stretch>
        </p:blipFill>
        <p:spPr>
          <a:xfrm>
            <a:off x="363340" y="2287588"/>
            <a:ext cx="563446" cy="572077"/>
          </a:xfrm>
          <a:prstGeom prst="rect">
            <a:avLst/>
          </a:prstGeom>
          <a:noFill/>
          <a:ln>
            <a:noFill/>
          </a:ln>
        </p:spPr>
      </p:pic>
      <p:sp>
        <p:nvSpPr>
          <p:cNvPr id="937" name="Google Shape;937;p82"/>
          <p:cNvSpPr txBox="1">
            <a:spLocks noGrp="1"/>
          </p:cNvSpPr>
          <p:nvPr>
            <p:ph type="title"/>
          </p:nvPr>
        </p:nvSpPr>
        <p:spPr>
          <a:xfrm>
            <a:off x="1224600" y="1462150"/>
            <a:ext cx="6850800" cy="5631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938" name="Google Shape;938;p82"/>
          <p:cNvSpPr txBox="1">
            <a:spLocks noGrp="1"/>
          </p:cNvSpPr>
          <p:nvPr>
            <p:ph type="title" idx="2"/>
          </p:nvPr>
        </p:nvSpPr>
        <p:spPr>
          <a:xfrm>
            <a:off x="1224600" y="2292200"/>
            <a:ext cx="6850800" cy="5721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939" name="Google Shape;939;p82"/>
          <p:cNvSpPr txBox="1">
            <a:spLocks noGrp="1"/>
          </p:cNvSpPr>
          <p:nvPr>
            <p:ph type="title" idx="3"/>
          </p:nvPr>
        </p:nvSpPr>
        <p:spPr>
          <a:xfrm>
            <a:off x="1224600" y="3170276"/>
            <a:ext cx="6850800" cy="5364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940" name="Google Shape;940;p82"/>
          <p:cNvSpPr txBox="1">
            <a:spLocks noGrp="1"/>
          </p:cNvSpPr>
          <p:nvPr>
            <p:ph type="title" idx="4"/>
          </p:nvPr>
        </p:nvSpPr>
        <p:spPr>
          <a:xfrm>
            <a:off x="1224600" y="3971352"/>
            <a:ext cx="6850800" cy="5631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pic>
        <p:nvPicPr>
          <p:cNvPr id="941" name="Google Shape;941;p82"/>
          <p:cNvPicPr preferRelativeResize="0"/>
          <p:nvPr/>
        </p:nvPicPr>
        <p:blipFill>
          <a:blip r:embed="rId10">
            <a:alphaModFix/>
          </a:blip>
          <a:stretch>
            <a:fillRect/>
          </a:stretch>
        </p:blipFill>
        <p:spPr>
          <a:xfrm>
            <a:off x="363341" y="3969363"/>
            <a:ext cx="563446" cy="572077"/>
          </a:xfrm>
          <a:prstGeom prst="rect">
            <a:avLst/>
          </a:prstGeom>
          <a:noFill/>
          <a:ln>
            <a:noFill/>
          </a:ln>
        </p:spPr>
      </p:pic>
      <p:sp>
        <p:nvSpPr>
          <p:cNvPr id="942" name="Google Shape;942;p82"/>
          <p:cNvSpPr/>
          <p:nvPr/>
        </p:nvSpPr>
        <p:spPr>
          <a:xfrm>
            <a:off x="0" y="0"/>
            <a:ext cx="9144300" cy="4857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943" name="Google Shape;943;p82"/>
          <p:cNvPicPr preferRelativeResize="0"/>
          <p:nvPr/>
        </p:nvPicPr>
        <p:blipFill rotWithShape="1">
          <a:blip r:embed="rId11">
            <a:alphaModFix/>
          </a:blip>
          <a:srcRect t="1699" b="1709"/>
          <a:stretch/>
        </p:blipFill>
        <p:spPr>
          <a:xfrm>
            <a:off x="-12" y="481650"/>
            <a:ext cx="9151202" cy="116709"/>
          </a:xfrm>
          <a:prstGeom prst="rect">
            <a:avLst/>
          </a:prstGeom>
          <a:noFill/>
          <a:ln>
            <a:noFill/>
          </a:ln>
        </p:spPr>
      </p:pic>
      <p:sp>
        <p:nvSpPr>
          <p:cNvPr id="944" name="Google Shape;944;p82"/>
          <p:cNvSpPr txBox="1"/>
          <p:nvPr/>
        </p:nvSpPr>
        <p:spPr>
          <a:xfrm>
            <a:off x="324000" y="112500"/>
            <a:ext cx="2304900" cy="3078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000" b="1">
                <a:solidFill>
                  <a:schemeClr val="dk1"/>
                </a:solidFill>
                <a:latin typeface="Lexend"/>
                <a:ea typeface="Lexend"/>
                <a:cs typeface="Lexend"/>
                <a:sym typeface="Lexend"/>
              </a:rPr>
              <a:t>Lesson outline</a:t>
            </a:r>
            <a:endParaRPr sz="2000" b="1">
              <a:solidFill>
                <a:schemeClr val="dk1"/>
              </a:solidFill>
              <a:latin typeface="Lexend"/>
              <a:ea typeface="Lexend"/>
              <a:cs typeface="Lexend"/>
              <a:sym typeface="Lexend"/>
            </a:endParaRPr>
          </a:p>
        </p:txBody>
      </p:sp>
      <p:sp>
        <p:nvSpPr>
          <p:cNvPr id="945" name="Google Shape;945;p82"/>
          <p:cNvSpPr txBox="1">
            <a:spLocks noGrp="1"/>
          </p:cNvSpPr>
          <p:nvPr>
            <p:ph type="title" idx="5"/>
          </p:nvPr>
        </p:nvSpPr>
        <p:spPr>
          <a:xfrm>
            <a:off x="324000" y="657600"/>
            <a:ext cx="5741400" cy="615600"/>
          </a:xfrm>
          <a:prstGeom prst="rect">
            <a:avLst/>
          </a:prstGeom>
        </p:spPr>
        <p:txBody>
          <a:bodyPr spcFirstLastPara="1" wrap="square" lIns="0" tIns="0" rIns="0" bIns="0" anchor="t" anchorCtr="0">
            <a:noAutofit/>
          </a:bodyPr>
          <a:lstStyle>
            <a:lvl1pPr lvl="0" rtl="0">
              <a:spcBef>
                <a:spcPts val="0"/>
              </a:spcBef>
              <a:spcAft>
                <a:spcPts val="0"/>
              </a:spcAft>
              <a:buSzPts val="1800"/>
              <a:buFont typeface="Lexend"/>
              <a:buNone/>
              <a:defRPr sz="1800" b="0">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1.00 Explanation blank - purple ">
  <p:cSld name="TITLE_AND_TWO_COLUMNS_1_1_6_2_1_4">
    <p:spTree>
      <p:nvGrpSpPr>
        <p:cNvPr id="1" name="Shape 946"/>
        <p:cNvGrpSpPr/>
        <p:nvPr/>
      </p:nvGrpSpPr>
      <p:grpSpPr>
        <a:xfrm>
          <a:off x="0" y="0"/>
          <a:ext cx="0" cy="0"/>
          <a:chOff x="0" y="0"/>
          <a:chExt cx="0" cy="0"/>
        </a:xfrm>
      </p:grpSpPr>
      <p:pic>
        <p:nvPicPr>
          <p:cNvPr id="947" name="Google Shape;947;p83"/>
          <p:cNvPicPr preferRelativeResize="0"/>
          <p:nvPr/>
        </p:nvPicPr>
        <p:blipFill>
          <a:blip r:embed="rId2">
            <a:alphaModFix/>
          </a:blip>
          <a:stretch>
            <a:fillRect/>
          </a:stretch>
        </p:blipFill>
        <p:spPr>
          <a:xfrm>
            <a:off x="0" y="532525"/>
            <a:ext cx="9151202" cy="116700"/>
          </a:xfrm>
          <a:prstGeom prst="rect">
            <a:avLst/>
          </a:prstGeom>
          <a:noFill/>
          <a:ln>
            <a:noFill/>
          </a:ln>
        </p:spPr>
      </p:pic>
      <p:sp>
        <p:nvSpPr>
          <p:cNvPr id="948" name="Google Shape;948;p83"/>
          <p:cNvSpPr/>
          <p:nvPr/>
        </p:nvSpPr>
        <p:spPr>
          <a:xfrm>
            <a:off x="-1" y="-2"/>
            <a:ext cx="91476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 name="Google Shape;949;p83"/>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950" name="Google Shape;950;p83"/>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951" name="Google Shape;951;p83"/>
          <p:cNvPicPr preferRelativeResize="0"/>
          <p:nvPr/>
        </p:nvPicPr>
        <p:blipFill rotWithShape="1">
          <a:blip r:embed="rId3">
            <a:alphaModFix/>
          </a:blip>
          <a:srcRect/>
          <a:stretch/>
        </p:blipFill>
        <p:spPr>
          <a:xfrm>
            <a:off x="8426950" y="-562"/>
            <a:ext cx="499700" cy="499700"/>
          </a:xfrm>
          <a:prstGeom prst="rect">
            <a:avLst/>
          </a:prstGeom>
          <a:noFill/>
          <a:ln>
            <a:noFill/>
          </a:ln>
        </p:spPr>
      </p:pic>
      <p:sp>
        <p:nvSpPr>
          <p:cNvPr id="952" name="Google Shape;952;p83"/>
          <p:cNvSpPr txBox="1"/>
          <p:nvPr/>
        </p:nvSpPr>
        <p:spPr>
          <a:xfrm>
            <a:off x="8209250" y="438760"/>
            <a:ext cx="9351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3EEFB"/>
                </a:solidFill>
                <a:latin typeface="Lexend"/>
                <a:ea typeface="Lexend"/>
                <a:cs typeface="Lexend"/>
                <a:sym typeface="Lexend"/>
              </a:rPr>
              <a:t>Explanation</a:t>
            </a:r>
            <a:endParaRPr sz="900" b="1">
              <a:solidFill>
                <a:srgbClr val="F3EEFB"/>
              </a:solidFill>
              <a:latin typeface="Lexend"/>
              <a:ea typeface="Lexend"/>
              <a:cs typeface="Lexend"/>
              <a:sym typeface="Lexend"/>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2.00 Explanation blank - jade">
  <p:cSld name="TITLE_AND_TWO_COLUMNS_1_1_6_2_1_2">
    <p:spTree>
      <p:nvGrpSpPr>
        <p:cNvPr id="1" name="Shape 953"/>
        <p:cNvGrpSpPr/>
        <p:nvPr/>
      </p:nvGrpSpPr>
      <p:grpSpPr>
        <a:xfrm>
          <a:off x="0" y="0"/>
          <a:ext cx="0" cy="0"/>
          <a:chOff x="0" y="0"/>
          <a:chExt cx="0" cy="0"/>
        </a:xfrm>
      </p:grpSpPr>
      <p:pic>
        <p:nvPicPr>
          <p:cNvPr id="954" name="Google Shape;954;p84"/>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955" name="Google Shape;955;p84"/>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956;p84"/>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957" name="Google Shape;957;p84"/>
          <p:cNvSpPr txBox="1"/>
          <p:nvPr/>
        </p:nvSpPr>
        <p:spPr>
          <a:xfrm>
            <a:off x="8209250" y="438760"/>
            <a:ext cx="9351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Explanation</a:t>
            </a:r>
            <a:endParaRPr sz="900" b="1">
              <a:solidFill>
                <a:srgbClr val="E6F2F2"/>
              </a:solidFill>
              <a:latin typeface="Lexend"/>
              <a:ea typeface="Lexend"/>
              <a:cs typeface="Lexend"/>
              <a:sym typeface="Lexend"/>
            </a:endParaRPr>
          </a:p>
        </p:txBody>
      </p:sp>
      <p:sp>
        <p:nvSpPr>
          <p:cNvPr id="958" name="Google Shape;958;p84"/>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959" name="Google Shape;959;p84"/>
          <p:cNvPicPr preferRelativeResize="0"/>
          <p:nvPr/>
        </p:nvPicPr>
        <p:blipFill rotWithShape="1">
          <a:blip r:embed="rId3">
            <a:alphaModFix/>
          </a:blip>
          <a:srcRect/>
          <a:stretch/>
        </p:blipFill>
        <p:spPr>
          <a:xfrm>
            <a:off x="8426950" y="-562"/>
            <a:ext cx="499700" cy="499700"/>
          </a:xfrm>
          <a:prstGeom prst="rect">
            <a:avLst/>
          </a:prstGeom>
          <a:noFill/>
          <a:ln>
            <a:noFill/>
          </a:ln>
        </p:spPr>
      </p:pic>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3.00 Explanation blank - blue ">
  <p:cSld name="TITLE_AND_TWO_COLUMNS_1_1_6_2_2">
    <p:spTree>
      <p:nvGrpSpPr>
        <p:cNvPr id="1" name="Shape 960"/>
        <p:cNvGrpSpPr/>
        <p:nvPr/>
      </p:nvGrpSpPr>
      <p:grpSpPr>
        <a:xfrm>
          <a:off x="0" y="0"/>
          <a:ext cx="0" cy="0"/>
          <a:chOff x="0" y="0"/>
          <a:chExt cx="0" cy="0"/>
        </a:xfrm>
      </p:grpSpPr>
      <p:pic>
        <p:nvPicPr>
          <p:cNvPr id="961" name="Google Shape;961;p85"/>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962" name="Google Shape;962;p85"/>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 name="Google Shape;963;p85"/>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964" name="Google Shape;964;p85"/>
          <p:cNvSpPr txBox="1"/>
          <p:nvPr/>
        </p:nvSpPr>
        <p:spPr>
          <a:xfrm>
            <a:off x="8209250" y="438760"/>
            <a:ext cx="9351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Explanation</a:t>
            </a:r>
            <a:endParaRPr sz="900" b="1">
              <a:solidFill>
                <a:srgbClr val="EBEDFE"/>
              </a:solidFill>
              <a:latin typeface="Lexend"/>
              <a:ea typeface="Lexend"/>
              <a:cs typeface="Lexend"/>
              <a:sym typeface="Lexend"/>
            </a:endParaRPr>
          </a:p>
        </p:txBody>
      </p:sp>
      <p:sp>
        <p:nvSpPr>
          <p:cNvPr id="965" name="Google Shape;965;p85"/>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966" name="Google Shape;966;p85"/>
          <p:cNvPicPr preferRelativeResize="0"/>
          <p:nvPr/>
        </p:nvPicPr>
        <p:blipFill rotWithShape="1">
          <a:blip r:embed="rId3">
            <a:alphaModFix/>
          </a:blip>
          <a:srcRect/>
          <a:stretch/>
        </p:blipFill>
        <p:spPr>
          <a:xfrm>
            <a:off x="8426950" y="-562"/>
            <a:ext cx="499700" cy="499700"/>
          </a:xfrm>
          <a:prstGeom prst="rect">
            <a:avLst/>
          </a:prstGeom>
          <a:noFill/>
          <a:ln>
            <a:noFill/>
          </a:ln>
        </p:spPr>
      </p:pic>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4.00 Explanation blank - pink ">
  <p:cSld name="TITLE_AND_TWO_COLUMNS_1_1_6_2_1_1">
    <p:spTree>
      <p:nvGrpSpPr>
        <p:cNvPr id="1" name="Shape 967"/>
        <p:cNvGrpSpPr/>
        <p:nvPr/>
      </p:nvGrpSpPr>
      <p:grpSpPr>
        <a:xfrm>
          <a:off x="0" y="0"/>
          <a:ext cx="0" cy="0"/>
          <a:chOff x="0" y="0"/>
          <a:chExt cx="0" cy="0"/>
        </a:xfrm>
      </p:grpSpPr>
      <p:pic>
        <p:nvPicPr>
          <p:cNvPr id="968" name="Google Shape;968;p86"/>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969" name="Google Shape;969;p86"/>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 name="Google Shape;970;p86"/>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971" name="Google Shape;971;p86"/>
          <p:cNvSpPr txBox="1"/>
          <p:nvPr/>
        </p:nvSpPr>
        <p:spPr>
          <a:xfrm>
            <a:off x="8209250" y="438760"/>
            <a:ext cx="9351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Explanation</a:t>
            </a:r>
            <a:endParaRPr sz="900" b="1">
              <a:solidFill>
                <a:srgbClr val="FAEAF6"/>
              </a:solidFill>
              <a:latin typeface="Lexend"/>
              <a:ea typeface="Lexend"/>
              <a:cs typeface="Lexend"/>
              <a:sym typeface="Lexend"/>
            </a:endParaRPr>
          </a:p>
        </p:txBody>
      </p:sp>
      <p:sp>
        <p:nvSpPr>
          <p:cNvPr id="972" name="Google Shape;972;p86"/>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973" name="Google Shape;973;p86"/>
          <p:cNvPicPr preferRelativeResize="0"/>
          <p:nvPr/>
        </p:nvPicPr>
        <p:blipFill rotWithShape="1">
          <a:blip r:embed="rId3">
            <a:alphaModFix/>
          </a:blip>
          <a:srcRect/>
          <a:stretch/>
        </p:blipFill>
        <p:spPr>
          <a:xfrm>
            <a:off x="8426950" y="-562"/>
            <a:ext cx="499700" cy="499700"/>
          </a:xfrm>
          <a:prstGeom prst="rect">
            <a:avLst/>
          </a:prstGeom>
          <a:noFill/>
          <a:ln>
            <a:noFill/>
          </a:ln>
        </p:spPr>
      </p:pic>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1.01 I do We do - purple">
  <p:cSld name="TITLE_AND_TWO_COLUMNS_1_1_9_2_2">
    <p:bg>
      <p:bgPr>
        <a:solidFill>
          <a:srgbClr val="F3EEFB"/>
        </a:solidFill>
        <a:effectLst/>
      </p:bgPr>
    </p:bg>
    <p:spTree>
      <p:nvGrpSpPr>
        <p:cNvPr id="1" name="Shape 974"/>
        <p:cNvGrpSpPr/>
        <p:nvPr/>
      </p:nvGrpSpPr>
      <p:grpSpPr>
        <a:xfrm>
          <a:off x="0" y="0"/>
          <a:ext cx="0" cy="0"/>
          <a:chOff x="0" y="0"/>
          <a:chExt cx="0" cy="0"/>
        </a:xfrm>
      </p:grpSpPr>
      <p:sp>
        <p:nvSpPr>
          <p:cNvPr id="975" name="Google Shape;975;p87"/>
          <p:cNvSpPr/>
          <p:nvPr/>
        </p:nvSpPr>
        <p:spPr>
          <a:xfrm>
            <a:off x="0" y="18750"/>
            <a:ext cx="4572300" cy="51435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976" name="Google Shape;976;p87"/>
          <p:cNvPicPr preferRelativeResize="0"/>
          <p:nvPr/>
        </p:nvPicPr>
        <p:blipFill>
          <a:blip r:embed="rId2">
            <a:alphaModFix/>
          </a:blip>
          <a:stretch>
            <a:fillRect/>
          </a:stretch>
        </p:blipFill>
        <p:spPr>
          <a:xfrm>
            <a:off x="0" y="532525"/>
            <a:ext cx="9151202" cy="116700"/>
          </a:xfrm>
          <a:prstGeom prst="rect">
            <a:avLst/>
          </a:prstGeom>
          <a:noFill/>
          <a:ln>
            <a:noFill/>
          </a:ln>
        </p:spPr>
      </p:pic>
      <p:sp>
        <p:nvSpPr>
          <p:cNvPr id="977" name="Google Shape;977;p87"/>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 name="Google Shape;978;p87"/>
          <p:cNvSpPr txBox="1">
            <a:spLocks noGrp="1"/>
          </p:cNvSpPr>
          <p:nvPr>
            <p:ph type="subTitle" idx="1"/>
          </p:nvPr>
        </p:nvSpPr>
        <p:spPr>
          <a:xfrm>
            <a:off x="337825"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979" name="Google Shape;979;p87"/>
          <p:cNvSpPr txBox="1">
            <a:spLocks noGrp="1"/>
          </p:cNvSpPr>
          <p:nvPr>
            <p:ph type="subTitle" idx="2"/>
          </p:nvPr>
        </p:nvSpPr>
        <p:spPr>
          <a:xfrm>
            <a:off x="4824000"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980" name="Google Shape;980;p87"/>
          <p:cNvSpPr txBox="1">
            <a:spLocks noGrp="1"/>
          </p:cNvSpPr>
          <p:nvPr>
            <p:ph type="title"/>
          </p:nvPr>
        </p:nvSpPr>
        <p:spPr>
          <a:xfrm>
            <a:off x="324000" y="0"/>
            <a:ext cx="74505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981" name="Google Shape;981;p87"/>
          <p:cNvGrpSpPr/>
          <p:nvPr/>
        </p:nvGrpSpPr>
        <p:grpSpPr>
          <a:xfrm>
            <a:off x="7834231" y="1285"/>
            <a:ext cx="828900" cy="576065"/>
            <a:chOff x="7801496" y="1285"/>
            <a:chExt cx="828900" cy="576065"/>
          </a:xfrm>
        </p:grpSpPr>
        <p:pic>
          <p:nvPicPr>
            <p:cNvPr id="982" name="Google Shape;982;p87"/>
            <p:cNvPicPr preferRelativeResize="0"/>
            <p:nvPr/>
          </p:nvPicPr>
          <p:blipFill rotWithShape="1">
            <a:blip r:embed="rId3">
              <a:alphaModFix/>
            </a:blip>
            <a:srcRect/>
            <a:stretch/>
          </p:blipFill>
          <p:spPr>
            <a:xfrm>
              <a:off x="7966096" y="1285"/>
              <a:ext cx="499700" cy="499700"/>
            </a:xfrm>
            <a:prstGeom prst="rect">
              <a:avLst/>
            </a:prstGeom>
            <a:noFill/>
            <a:ln>
              <a:noFill/>
            </a:ln>
          </p:spPr>
        </p:pic>
        <p:sp>
          <p:nvSpPr>
            <p:cNvPr id="983" name="Google Shape;983;p87"/>
            <p:cNvSpPr txBox="1"/>
            <p:nvPr/>
          </p:nvSpPr>
          <p:spPr>
            <a:xfrm>
              <a:off x="7801496" y="438750"/>
              <a:ext cx="828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Explanation</a:t>
              </a:r>
              <a:endParaRPr sz="900" b="1">
                <a:solidFill>
                  <a:srgbClr val="EBEDFE"/>
                </a:solidFill>
                <a:latin typeface="Lexend"/>
                <a:ea typeface="Lexend"/>
                <a:cs typeface="Lexend"/>
                <a:sym typeface="Lexend"/>
              </a:endParaRPr>
            </a:p>
          </p:txBody>
        </p:sp>
      </p:grpSp>
      <p:grpSp>
        <p:nvGrpSpPr>
          <p:cNvPr id="984" name="Google Shape;984;p87"/>
          <p:cNvGrpSpPr/>
          <p:nvPr/>
        </p:nvGrpSpPr>
        <p:grpSpPr>
          <a:xfrm>
            <a:off x="8635663" y="1285"/>
            <a:ext cx="499700" cy="576065"/>
            <a:chOff x="8635663" y="1285"/>
            <a:chExt cx="499700" cy="576065"/>
          </a:xfrm>
        </p:grpSpPr>
        <p:pic>
          <p:nvPicPr>
            <p:cNvPr id="985" name="Google Shape;985;p87"/>
            <p:cNvPicPr preferRelativeResize="0"/>
            <p:nvPr/>
          </p:nvPicPr>
          <p:blipFill rotWithShape="1">
            <a:blip r:embed="rId4">
              <a:alphaModFix/>
            </a:blip>
            <a:srcRect/>
            <a:stretch/>
          </p:blipFill>
          <p:spPr>
            <a:xfrm>
              <a:off x="8635663" y="1285"/>
              <a:ext cx="499700" cy="499700"/>
            </a:xfrm>
            <a:prstGeom prst="rect">
              <a:avLst/>
            </a:prstGeom>
            <a:noFill/>
            <a:ln>
              <a:noFill/>
            </a:ln>
          </p:spPr>
        </p:pic>
        <p:sp>
          <p:nvSpPr>
            <p:cNvPr id="986" name="Google Shape;986;p87"/>
            <p:cNvSpPr txBox="1"/>
            <p:nvPr/>
          </p:nvSpPr>
          <p:spPr>
            <a:xfrm>
              <a:off x="8662913" y="438750"/>
              <a:ext cx="4452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gr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2.01 I do We do - jade">
  <p:cSld name="TITLE_AND_TWO_COLUMNS_1_1_9_2_2_1_1">
    <p:bg>
      <p:bgPr>
        <a:solidFill>
          <a:srgbClr val="E6F2F2"/>
        </a:solidFill>
        <a:effectLst/>
      </p:bgPr>
    </p:bg>
    <p:spTree>
      <p:nvGrpSpPr>
        <p:cNvPr id="1" name="Shape 987"/>
        <p:cNvGrpSpPr/>
        <p:nvPr/>
      </p:nvGrpSpPr>
      <p:grpSpPr>
        <a:xfrm>
          <a:off x="0" y="0"/>
          <a:ext cx="0" cy="0"/>
          <a:chOff x="0" y="0"/>
          <a:chExt cx="0" cy="0"/>
        </a:xfrm>
      </p:grpSpPr>
      <p:sp>
        <p:nvSpPr>
          <p:cNvPr id="988" name="Google Shape;988;p88"/>
          <p:cNvSpPr/>
          <p:nvPr/>
        </p:nvSpPr>
        <p:spPr>
          <a:xfrm>
            <a:off x="0" y="18750"/>
            <a:ext cx="4572300" cy="51435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989" name="Google Shape;989;p88"/>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990" name="Google Shape;990;p88"/>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 name="Google Shape;991;p88"/>
          <p:cNvSpPr txBox="1">
            <a:spLocks noGrp="1"/>
          </p:cNvSpPr>
          <p:nvPr>
            <p:ph type="subTitle" idx="1"/>
          </p:nvPr>
        </p:nvSpPr>
        <p:spPr>
          <a:xfrm>
            <a:off x="337825"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992" name="Google Shape;992;p88"/>
          <p:cNvSpPr txBox="1">
            <a:spLocks noGrp="1"/>
          </p:cNvSpPr>
          <p:nvPr>
            <p:ph type="subTitle" idx="2"/>
          </p:nvPr>
        </p:nvSpPr>
        <p:spPr>
          <a:xfrm>
            <a:off x="4824000"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993" name="Google Shape;993;p88"/>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994" name="Google Shape;994;p88"/>
          <p:cNvGrpSpPr/>
          <p:nvPr/>
        </p:nvGrpSpPr>
        <p:grpSpPr>
          <a:xfrm>
            <a:off x="7834231" y="1285"/>
            <a:ext cx="828900" cy="576065"/>
            <a:chOff x="7801496" y="1285"/>
            <a:chExt cx="828900" cy="576065"/>
          </a:xfrm>
        </p:grpSpPr>
        <p:pic>
          <p:nvPicPr>
            <p:cNvPr id="995" name="Google Shape;995;p88"/>
            <p:cNvPicPr preferRelativeResize="0"/>
            <p:nvPr/>
          </p:nvPicPr>
          <p:blipFill rotWithShape="1">
            <a:blip r:embed="rId3">
              <a:alphaModFix/>
            </a:blip>
            <a:srcRect/>
            <a:stretch/>
          </p:blipFill>
          <p:spPr>
            <a:xfrm>
              <a:off x="7966096" y="1285"/>
              <a:ext cx="499700" cy="499700"/>
            </a:xfrm>
            <a:prstGeom prst="rect">
              <a:avLst/>
            </a:prstGeom>
            <a:noFill/>
            <a:ln>
              <a:noFill/>
            </a:ln>
          </p:spPr>
        </p:pic>
        <p:sp>
          <p:nvSpPr>
            <p:cNvPr id="996" name="Google Shape;996;p88"/>
            <p:cNvSpPr txBox="1"/>
            <p:nvPr/>
          </p:nvSpPr>
          <p:spPr>
            <a:xfrm>
              <a:off x="7801496" y="438750"/>
              <a:ext cx="828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Explanation</a:t>
              </a:r>
              <a:endParaRPr sz="900" b="1">
                <a:solidFill>
                  <a:srgbClr val="E6F2F2"/>
                </a:solidFill>
                <a:latin typeface="Lexend"/>
                <a:ea typeface="Lexend"/>
                <a:cs typeface="Lexend"/>
                <a:sym typeface="Lexend"/>
              </a:endParaRPr>
            </a:p>
          </p:txBody>
        </p:sp>
      </p:grpSp>
      <p:grpSp>
        <p:nvGrpSpPr>
          <p:cNvPr id="997" name="Google Shape;997;p88"/>
          <p:cNvGrpSpPr/>
          <p:nvPr/>
        </p:nvGrpSpPr>
        <p:grpSpPr>
          <a:xfrm>
            <a:off x="8635663" y="1285"/>
            <a:ext cx="499700" cy="576065"/>
            <a:chOff x="8635663" y="1285"/>
            <a:chExt cx="499700" cy="576065"/>
          </a:xfrm>
        </p:grpSpPr>
        <p:pic>
          <p:nvPicPr>
            <p:cNvPr id="998" name="Google Shape;998;p88"/>
            <p:cNvPicPr preferRelativeResize="0"/>
            <p:nvPr/>
          </p:nvPicPr>
          <p:blipFill rotWithShape="1">
            <a:blip r:embed="rId4">
              <a:alphaModFix/>
            </a:blip>
            <a:srcRect/>
            <a:stretch/>
          </p:blipFill>
          <p:spPr>
            <a:xfrm>
              <a:off x="8635663" y="1285"/>
              <a:ext cx="499700" cy="499700"/>
            </a:xfrm>
            <a:prstGeom prst="rect">
              <a:avLst/>
            </a:prstGeom>
            <a:noFill/>
            <a:ln>
              <a:noFill/>
            </a:ln>
          </p:spPr>
        </p:pic>
        <p:sp>
          <p:nvSpPr>
            <p:cNvPr id="999" name="Google Shape;999;p88"/>
            <p:cNvSpPr txBox="1"/>
            <p:nvPr/>
          </p:nvSpPr>
          <p:spPr>
            <a:xfrm>
              <a:off x="8662913" y="438750"/>
              <a:ext cx="4452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gr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3.01 I do We do - blue">
  <p:cSld name="TITLE_AND_TWO_COLUMNS_1_1_9_2_3">
    <p:bg>
      <p:bgPr>
        <a:solidFill>
          <a:srgbClr val="EBEDFE"/>
        </a:solidFill>
        <a:effectLst/>
      </p:bgPr>
    </p:bg>
    <p:spTree>
      <p:nvGrpSpPr>
        <p:cNvPr id="1" name="Shape 1000"/>
        <p:cNvGrpSpPr/>
        <p:nvPr/>
      </p:nvGrpSpPr>
      <p:grpSpPr>
        <a:xfrm>
          <a:off x="0" y="0"/>
          <a:ext cx="0" cy="0"/>
          <a:chOff x="0" y="0"/>
          <a:chExt cx="0" cy="0"/>
        </a:xfrm>
      </p:grpSpPr>
      <p:sp>
        <p:nvSpPr>
          <p:cNvPr id="1001" name="Google Shape;1001;p89"/>
          <p:cNvSpPr/>
          <p:nvPr/>
        </p:nvSpPr>
        <p:spPr>
          <a:xfrm>
            <a:off x="0" y="18750"/>
            <a:ext cx="4572300" cy="51249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002" name="Google Shape;1002;p89"/>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003" name="Google Shape;1003;p89"/>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 name="Google Shape;1004;p89"/>
          <p:cNvSpPr txBox="1">
            <a:spLocks noGrp="1"/>
          </p:cNvSpPr>
          <p:nvPr>
            <p:ph type="subTitle" idx="1"/>
          </p:nvPr>
        </p:nvSpPr>
        <p:spPr>
          <a:xfrm>
            <a:off x="337825"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005" name="Google Shape;1005;p89"/>
          <p:cNvSpPr txBox="1">
            <a:spLocks noGrp="1"/>
          </p:cNvSpPr>
          <p:nvPr>
            <p:ph type="subTitle" idx="2"/>
          </p:nvPr>
        </p:nvSpPr>
        <p:spPr>
          <a:xfrm>
            <a:off x="4824000"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006" name="Google Shape;1006;p89"/>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1007" name="Google Shape;1007;p89"/>
          <p:cNvGrpSpPr/>
          <p:nvPr/>
        </p:nvGrpSpPr>
        <p:grpSpPr>
          <a:xfrm>
            <a:off x="7834231" y="1285"/>
            <a:ext cx="828900" cy="576065"/>
            <a:chOff x="7801496" y="1285"/>
            <a:chExt cx="828900" cy="576065"/>
          </a:xfrm>
        </p:grpSpPr>
        <p:pic>
          <p:nvPicPr>
            <p:cNvPr id="1008" name="Google Shape;1008;p89"/>
            <p:cNvPicPr preferRelativeResize="0"/>
            <p:nvPr/>
          </p:nvPicPr>
          <p:blipFill rotWithShape="1">
            <a:blip r:embed="rId3">
              <a:alphaModFix/>
            </a:blip>
            <a:srcRect/>
            <a:stretch/>
          </p:blipFill>
          <p:spPr>
            <a:xfrm>
              <a:off x="7966096" y="1285"/>
              <a:ext cx="499700" cy="499700"/>
            </a:xfrm>
            <a:prstGeom prst="rect">
              <a:avLst/>
            </a:prstGeom>
            <a:noFill/>
            <a:ln>
              <a:noFill/>
            </a:ln>
          </p:spPr>
        </p:pic>
        <p:sp>
          <p:nvSpPr>
            <p:cNvPr id="1009" name="Google Shape;1009;p89"/>
            <p:cNvSpPr txBox="1"/>
            <p:nvPr/>
          </p:nvSpPr>
          <p:spPr>
            <a:xfrm>
              <a:off x="7801496" y="438750"/>
              <a:ext cx="828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Explanation</a:t>
              </a:r>
              <a:endParaRPr sz="900" b="1">
                <a:solidFill>
                  <a:srgbClr val="E6F2F2"/>
                </a:solidFill>
                <a:latin typeface="Lexend"/>
                <a:ea typeface="Lexend"/>
                <a:cs typeface="Lexend"/>
                <a:sym typeface="Lexend"/>
              </a:endParaRPr>
            </a:p>
          </p:txBody>
        </p:sp>
      </p:grpSp>
      <p:grpSp>
        <p:nvGrpSpPr>
          <p:cNvPr id="1010" name="Google Shape;1010;p89"/>
          <p:cNvGrpSpPr/>
          <p:nvPr/>
        </p:nvGrpSpPr>
        <p:grpSpPr>
          <a:xfrm>
            <a:off x="8635663" y="1285"/>
            <a:ext cx="499700" cy="576065"/>
            <a:chOff x="8635663" y="1285"/>
            <a:chExt cx="499700" cy="576065"/>
          </a:xfrm>
        </p:grpSpPr>
        <p:pic>
          <p:nvPicPr>
            <p:cNvPr id="1011" name="Google Shape;1011;p89"/>
            <p:cNvPicPr preferRelativeResize="0"/>
            <p:nvPr/>
          </p:nvPicPr>
          <p:blipFill rotWithShape="1">
            <a:blip r:embed="rId4">
              <a:alphaModFix/>
            </a:blip>
            <a:srcRect/>
            <a:stretch/>
          </p:blipFill>
          <p:spPr>
            <a:xfrm>
              <a:off x="8635663" y="1285"/>
              <a:ext cx="499700" cy="499700"/>
            </a:xfrm>
            <a:prstGeom prst="rect">
              <a:avLst/>
            </a:prstGeom>
            <a:noFill/>
            <a:ln>
              <a:noFill/>
            </a:ln>
          </p:spPr>
        </p:pic>
        <p:sp>
          <p:nvSpPr>
            <p:cNvPr id="1012" name="Google Shape;1012;p89"/>
            <p:cNvSpPr txBox="1"/>
            <p:nvPr/>
          </p:nvSpPr>
          <p:spPr>
            <a:xfrm>
              <a:off x="8662913" y="438750"/>
              <a:ext cx="4452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gr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4.01 I do We do - pink">
  <p:cSld name="TITLE_AND_TWO_COLUMNS_1_1_9_2_2_1_1_1">
    <p:bg>
      <p:bgPr>
        <a:solidFill>
          <a:srgbClr val="FAEAF6"/>
        </a:solidFill>
        <a:effectLst/>
      </p:bgPr>
    </p:bg>
    <p:spTree>
      <p:nvGrpSpPr>
        <p:cNvPr id="1" name="Shape 1013"/>
        <p:cNvGrpSpPr/>
        <p:nvPr/>
      </p:nvGrpSpPr>
      <p:grpSpPr>
        <a:xfrm>
          <a:off x="0" y="0"/>
          <a:ext cx="0" cy="0"/>
          <a:chOff x="0" y="0"/>
          <a:chExt cx="0" cy="0"/>
        </a:xfrm>
      </p:grpSpPr>
      <p:sp>
        <p:nvSpPr>
          <p:cNvPr id="1014" name="Google Shape;1014;p90"/>
          <p:cNvSpPr/>
          <p:nvPr/>
        </p:nvSpPr>
        <p:spPr>
          <a:xfrm>
            <a:off x="0" y="18750"/>
            <a:ext cx="4572300" cy="51435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015" name="Google Shape;1015;p90"/>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016" name="Google Shape;1016;p90"/>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 name="Google Shape;1017;p90"/>
          <p:cNvSpPr txBox="1">
            <a:spLocks noGrp="1"/>
          </p:cNvSpPr>
          <p:nvPr>
            <p:ph type="subTitle" idx="1"/>
          </p:nvPr>
        </p:nvSpPr>
        <p:spPr>
          <a:xfrm>
            <a:off x="337825"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018" name="Google Shape;1018;p90"/>
          <p:cNvSpPr txBox="1">
            <a:spLocks noGrp="1"/>
          </p:cNvSpPr>
          <p:nvPr>
            <p:ph type="subTitle" idx="2"/>
          </p:nvPr>
        </p:nvSpPr>
        <p:spPr>
          <a:xfrm>
            <a:off x="4824000"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019" name="Google Shape;1019;p90"/>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1020" name="Google Shape;1020;p90"/>
          <p:cNvGrpSpPr/>
          <p:nvPr/>
        </p:nvGrpSpPr>
        <p:grpSpPr>
          <a:xfrm>
            <a:off x="7834231" y="1285"/>
            <a:ext cx="828900" cy="576065"/>
            <a:chOff x="7801496" y="1285"/>
            <a:chExt cx="828900" cy="576065"/>
          </a:xfrm>
        </p:grpSpPr>
        <p:pic>
          <p:nvPicPr>
            <p:cNvPr id="1021" name="Google Shape;1021;p90"/>
            <p:cNvPicPr preferRelativeResize="0"/>
            <p:nvPr/>
          </p:nvPicPr>
          <p:blipFill rotWithShape="1">
            <a:blip r:embed="rId3">
              <a:alphaModFix/>
            </a:blip>
            <a:srcRect/>
            <a:stretch/>
          </p:blipFill>
          <p:spPr>
            <a:xfrm>
              <a:off x="7966096" y="1285"/>
              <a:ext cx="499700" cy="499700"/>
            </a:xfrm>
            <a:prstGeom prst="rect">
              <a:avLst/>
            </a:prstGeom>
            <a:noFill/>
            <a:ln>
              <a:noFill/>
            </a:ln>
          </p:spPr>
        </p:pic>
        <p:sp>
          <p:nvSpPr>
            <p:cNvPr id="1022" name="Google Shape;1022;p90"/>
            <p:cNvSpPr txBox="1"/>
            <p:nvPr/>
          </p:nvSpPr>
          <p:spPr>
            <a:xfrm>
              <a:off x="7801496" y="438750"/>
              <a:ext cx="828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Explanation</a:t>
              </a:r>
              <a:endParaRPr sz="900" b="1">
                <a:solidFill>
                  <a:srgbClr val="FAEAF6"/>
                </a:solidFill>
                <a:latin typeface="Lexend"/>
                <a:ea typeface="Lexend"/>
                <a:cs typeface="Lexend"/>
                <a:sym typeface="Lexend"/>
              </a:endParaRPr>
            </a:p>
          </p:txBody>
        </p:sp>
      </p:grpSp>
      <p:grpSp>
        <p:nvGrpSpPr>
          <p:cNvPr id="1023" name="Google Shape;1023;p90"/>
          <p:cNvGrpSpPr/>
          <p:nvPr/>
        </p:nvGrpSpPr>
        <p:grpSpPr>
          <a:xfrm>
            <a:off x="8635663" y="1285"/>
            <a:ext cx="499700" cy="576065"/>
            <a:chOff x="8635663" y="1285"/>
            <a:chExt cx="499700" cy="576065"/>
          </a:xfrm>
        </p:grpSpPr>
        <p:pic>
          <p:nvPicPr>
            <p:cNvPr id="1024" name="Google Shape;1024;p90"/>
            <p:cNvPicPr preferRelativeResize="0"/>
            <p:nvPr/>
          </p:nvPicPr>
          <p:blipFill rotWithShape="1">
            <a:blip r:embed="rId4">
              <a:alphaModFix/>
            </a:blip>
            <a:srcRect/>
            <a:stretch/>
          </p:blipFill>
          <p:spPr>
            <a:xfrm>
              <a:off x="8635663" y="1285"/>
              <a:ext cx="499700" cy="499700"/>
            </a:xfrm>
            <a:prstGeom prst="rect">
              <a:avLst/>
            </a:prstGeom>
            <a:noFill/>
            <a:ln>
              <a:noFill/>
            </a:ln>
          </p:spPr>
        </p:pic>
        <p:sp>
          <p:nvSpPr>
            <p:cNvPr id="1025" name="Google Shape;1025;p90"/>
            <p:cNvSpPr txBox="1"/>
            <p:nvPr/>
          </p:nvSpPr>
          <p:spPr>
            <a:xfrm>
              <a:off x="8662913" y="438750"/>
              <a:ext cx="4452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gr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1.02 CfU true/false justify - purple">
  <p:cSld name="TITLE_AND_TWO_COLUMNS_1_1_9_1_3_1">
    <p:bg>
      <p:bgPr>
        <a:solidFill>
          <a:srgbClr val="F3EEFB"/>
        </a:solidFill>
        <a:effectLst/>
      </p:bgPr>
    </p:bg>
    <p:spTree>
      <p:nvGrpSpPr>
        <p:cNvPr id="1" name="Shape 1026"/>
        <p:cNvGrpSpPr/>
        <p:nvPr/>
      </p:nvGrpSpPr>
      <p:grpSpPr>
        <a:xfrm>
          <a:off x="0" y="0"/>
          <a:ext cx="0" cy="0"/>
          <a:chOff x="0" y="0"/>
          <a:chExt cx="0" cy="0"/>
        </a:xfrm>
      </p:grpSpPr>
      <p:pic>
        <p:nvPicPr>
          <p:cNvPr id="1027" name="Google Shape;1027;p91"/>
          <p:cNvPicPr preferRelativeResize="0"/>
          <p:nvPr/>
        </p:nvPicPr>
        <p:blipFill>
          <a:blip r:embed="rId2">
            <a:alphaModFix/>
          </a:blip>
          <a:stretch>
            <a:fillRect/>
          </a:stretch>
        </p:blipFill>
        <p:spPr>
          <a:xfrm>
            <a:off x="2429763" y="1780516"/>
            <a:ext cx="457425" cy="457425"/>
          </a:xfrm>
          <a:prstGeom prst="rect">
            <a:avLst/>
          </a:prstGeom>
          <a:noFill/>
          <a:ln>
            <a:noFill/>
          </a:ln>
        </p:spPr>
      </p:pic>
      <p:pic>
        <p:nvPicPr>
          <p:cNvPr id="1028" name="Google Shape;1028;p91"/>
          <p:cNvPicPr preferRelativeResize="0"/>
          <p:nvPr/>
        </p:nvPicPr>
        <p:blipFill>
          <a:blip r:embed="rId2">
            <a:alphaModFix/>
          </a:blip>
          <a:stretch>
            <a:fillRect/>
          </a:stretch>
        </p:blipFill>
        <p:spPr>
          <a:xfrm>
            <a:off x="4823988" y="1780516"/>
            <a:ext cx="457425" cy="457425"/>
          </a:xfrm>
          <a:prstGeom prst="rect">
            <a:avLst/>
          </a:prstGeom>
          <a:noFill/>
          <a:ln>
            <a:noFill/>
          </a:ln>
        </p:spPr>
      </p:pic>
      <p:pic>
        <p:nvPicPr>
          <p:cNvPr id="1029" name="Google Shape;1029;p91"/>
          <p:cNvPicPr preferRelativeResize="0"/>
          <p:nvPr/>
        </p:nvPicPr>
        <p:blipFill>
          <a:blip r:embed="rId3">
            <a:alphaModFix/>
          </a:blip>
          <a:stretch>
            <a:fillRect/>
          </a:stretch>
        </p:blipFill>
        <p:spPr>
          <a:xfrm>
            <a:off x="0" y="532525"/>
            <a:ext cx="9151202" cy="116709"/>
          </a:xfrm>
          <a:prstGeom prst="rect">
            <a:avLst/>
          </a:prstGeom>
          <a:noFill/>
          <a:ln>
            <a:noFill/>
          </a:ln>
        </p:spPr>
      </p:pic>
      <p:sp>
        <p:nvSpPr>
          <p:cNvPr id="1030" name="Google Shape;1030;p91"/>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1" name="Google Shape;1031;p91"/>
          <p:cNvSpPr txBox="1"/>
          <p:nvPr/>
        </p:nvSpPr>
        <p:spPr>
          <a:xfrm>
            <a:off x="3025325" y="1839875"/>
            <a:ext cx="12891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a:t>
            </a:r>
            <a:endParaRPr sz="2200" b="1">
              <a:solidFill>
                <a:schemeClr val="dk1"/>
              </a:solidFill>
              <a:latin typeface="Lexend"/>
              <a:ea typeface="Lexend"/>
              <a:cs typeface="Lexend"/>
              <a:sym typeface="Lexend"/>
            </a:endParaRPr>
          </a:p>
        </p:txBody>
      </p:sp>
      <p:sp>
        <p:nvSpPr>
          <p:cNvPr id="1032" name="Google Shape;1032;p91"/>
          <p:cNvSpPr txBox="1"/>
          <p:nvPr/>
        </p:nvSpPr>
        <p:spPr>
          <a:xfrm>
            <a:off x="5431100" y="1817150"/>
            <a:ext cx="10602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False</a:t>
            </a:r>
            <a:endParaRPr sz="2200" b="1">
              <a:solidFill>
                <a:schemeClr val="dk1"/>
              </a:solidFill>
              <a:latin typeface="Lexend"/>
              <a:ea typeface="Lexend"/>
              <a:cs typeface="Lexend"/>
              <a:sym typeface="Lexend"/>
            </a:endParaRPr>
          </a:p>
        </p:txBody>
      </p:sp>
      <p:sp>
        <p:nvSpPr>
          <p:cNvPr id="1033" name="Google Shape;1033;p91"/>
          <p:cNvSpPr txBox="1"/>
          <p:nvPr/>
        </p:nvSpPr>
        <p:spPr>
          <a:xfrm>
            <a:off x="324000" y="2623800"/>
            <a:ext cx="39684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Justify your answer</a:t>
            </a:r>
            <a:endParaRPr sz="2200" b="1">
              <a:solidFill>
                <a:schemeClr val="dk1"/>
              </a:solidFill>
              <a:latin typeface="Lexend"/>
              <a:ea typeface="Lexend"/>
              <a:cs typeface="Lexend"/>
              <a:sym typeface="Lexend"/>
            </a:endParaRPr>
          </a:p>
        </p:txBody>
      </p:sp>
      <p:sp>
        <p:nvSpPr>
          <p:cNvPr id="1034" name="Google Shape;1034;p91"/>
          <p:cNvSpPr txBox="1">
            <a:spLocks noGrp="1"/>
          </p:cNvSpPr>
          <p:nvPr>
            <p:ph type="subTitle" idx="1"/>
          </p:nvPr>
        </p:nvSpPr>
        <p:spPr>
          <a:xfrm>
            <a:off x="980575" y="3196113"/>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035" name="Google Shape;1035;p91"/>
          <p:cNvSpPr txBox="1">
            <a:spLocks noGrp="1"/>
          </p:cNvSpPr>
          <p:nvPr>
            <p:ph type="subTitle" idx="2"/>
          </p:nvPr>
        </p:nvSpPr>
        <p:spPr>
          <a:xfrm>
            <a:off x="324000" y="1080000"/>
            <a:ext cx="6722400" cy="2505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036" name="Google Shape;1036;p91"/>
          <p:cNvSpPr txBox="1"/>
          <p:nvPr/>
        </p:nvSpPr>
        <p:spPr>
          <a:xfrm>
            <a:off x="324000" y="660750"/>
            <a:ext cx="2189100" cy="3693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 or false?</a:t>
            </a:r>
            <a:r>
              <a:rPr lang="en-GB" sz="2400">
                <a:solidFill>
                  <a:schemeClr val="dk1"/>
                </a:solidFill>
                <a:latin typeface="ABeeZee"/>
                <a:ea typeface="ABeeZee"/>
                <a:cs typeface="ABeeZee"/>
                <a:sym typeface="ABeeZee"/>
              </a:rPr>
              <a:t> </a:t>
            </a:r>
            <a:endParaRPr sz="2400">
              <a:solidFill>
                <a:schemeClr val="dk1"/>
              </a:solidFill>
              <a:latin typeface="ABeeZee"/>
              <a:ea typeface="ABeeZee"/>
              <a:cs typeface="ABeeZee"/>
              <a:sym typeface="ABeeZee"/>
            </a:endParaRPr>
          </a:p>
        </p:txBody>
      </p:sp>
      <p:sp>
        <p:nvSpPr>
          <p:cNvPr id="1037" name="Google Shape;1037;p91"/>
          <p:cNvSpPr txBox="1">
            <a:spLocks noGrp="1"/>
          </p:cNvSpPr>
          <p:nvPr>
            <p:ph type="subTitle" idx="3"/>
          </p:nvPr>
        </p:nvSpPr>
        <p:spPr>
          <a:xfrm>
            <a:off x="980575" y="4040345"/>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038" name="Google Shape;1038;p91"/>
          <p:cNvSpPr txBox="1"/>
          <p:nvPr/>
        </p:nvSpPr>
        <p:spPr>
          <a:xfrm>
            <a:off x="2454488"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T</a:t>
            </a:r>
            <a:endParaRPr sz="1800" b="1">
              <a:solidFill>
                <a:schemeClr val="lt1"/>
              </a:solidFill>
              <a:latin typeface="Lexend"/>
              <a:ea typeface="Lexend"/>
              <a:cs typeface="Lexend"/>
              <a:sym typeface="Lexend"/>
            </a:endParaRPr>
          </a:p>
        </p:txBody>
      </p:sp>
      <p:sp>
        <p:nvSpPr>
          <p:cNvPr id="1039" name="Google Shape;1039;p91"/>
          <p:cNvSpPr txBox="1"/>
          <p:nvPr/>
        </p:nvSpPr>
        <p:spPr>
          <a:xfrm>
            <a:off x="4848713"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F</a:t>
            </a:r>
            <a:endParaRPr sz="1800" b="1">
              <a:solidFill>
                <a:schemeClr val="lt1"/>
              </a:solidFill>
              <a:latin typeface="Lexend"/>
              <a:ea typeface="Lexend"/>
              <a:cs typeface="Lexend"/>
              <a:sym typeface="Lexend"/>
            </a:endParaRPr>
          </a:p>
        </p:txBody>
      </p:sp>
      <p:pic>
        <p:nvPicPr>
          <p:cNvPr id="1040" name="Google Shape;1040;p91"/>
          <p:cNvPicPr preferRelativeResize="0"/>
          <p:nvPr/>
        </p:nvPicPr>
        <p:blipFill rotWithShape="1">
          <a:blip r:embed="rId4">
            <a:alphaModFix/>
          </a:blip>
          <a:srcRect/>
          <a:stretch/>
        </p:blipFill>
        <p:spPr>
          <a:xfrm>
            <a:off x="8528585" y="-11474"/>
            <a:ext cx="499700" cy="499700"/>
          </a:xfrm>
          <a:prstGeom prst="rect">
            <a:avLst/>
          </a:prstGeom>
          <a:noFill/>
          <a:ln>
            <a:noFill/>
          </a:ln>
        </p:spPr>
      </p:pic>
      <p:sp>
        <p:nvSpPr>
          <p:cNvPr id="1041" name="Google Shape;1041;p91"/>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3EEFB"/>
                </a:solidFill>
                <a:latin typeface="Lexend"/>
                <a:ea typeface="Lexend"/>
                <a:cs typeface="Lexend"/>
                <a:sym typeface="Lexend"/>
              </a:rPr>
              <a:t>Check</a:t>
            </a:r>
            <a:endParaRPr sz="900" b="1">
              <a:solidFill>
                <a:srgbClr val="F3EEFB"/>
              </a:solidFill>
              <a:latin typeface="Lexend"/>
              <a:ea typeface="Lexend"/>
              <a:cs typeface="Lexend"/>
              <a:sym typeface="Lexend"/>
            </a:endParaRPr>
          </a:p>
        </p:txBody>
      </p:sp>
      <p:sp>
        <p:nvSpPr>
          <p:cNvPr id="1042" name="Google Shape;1042;p91"/>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1043" name="Google Shape;1043;p91"/>
          <p:cNvGrpSpPr/>
          <p:nvPr/>
        </p:nvGrpSpPr>
        <p:grpSpPr>
          <a:xfrm>
            <a:off x="324128" y="3139463"/>
            <a:ext cx="457200" cy="457200"/>
            <a:chOff x="1020916" y="1442088"/>
            <a:chExt cx="457200" cy="457200"/>
          </a:xfrm>
        </p:grpSpPr>
        <p:pic>
          <p:nvPicPr>
            <p:cNvPr id="1044" name="Google Shape;1044;p91"/>
            <p:cNvPicPr preferRelativeResize="0"/>
            <p:nvPr/>
          </p:nvPicPr>
          <p:blipFill>
            <a:blip r:embed="rId5">
              <a:alphaModFix/>
            </a:blip>
            <a:stretch>
              <a:fillRect/>
            </a:stretch>
          </p:blipFill>
          <p:spPr>
            <a:xfrm>
              <a:off x="1020916" y="1442088"/>
              <a:ext cx="457200" cy="457200"/>
            </a:xfrm>
            <a:prstGeom prst="rect">
              <a:avLst/>
            </a:prstGeom>
            <a:noFill/>
            <a:ln>
              <a:noFill/>
            </a:ln>
          </p:spPr>
        </p:pic>
        <p:sp>
          <p:nvSpPr>
            <p:cNvPr id="1045" name="Google Shape;1045;p91"/>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1046" name="Google Shape;1046;p91"/>
          <p:cNvGrpSpPr/>
          <p:nvPr/>
        </p:nvGrpSpPr>
        <p:grpSpPr>
          <a:xfrm>
            <a:off x="324128" y="3987825"/>
            <a:ext cx="457200" cy="457200"/>
            <a:chOff x="1020916" y="1442088"/>
            <a:chExt cx="457200" cy="457200"/>
          </a:xfrm>
        </p:grpSpPr>
        <p:pic>
          <p:nvPicPr>
            <p:cNvPr id="1047" name="Google Shape;1047;p91"/>
            <p:cNvPicPr preferRelativeResize="0"/>
            <p:nvPr/>
          </p:nvPicPr>
          <p:blipFill>
            <a:blip r:embed="rId5">
              <a:alphaModFix/>
            </a:blip>
            <a:stretch>
              <a:fillRect/>
            </a:stretch>
          </p:blipFill>
          <p:spPr>
            <a:xfrm>
              <a:off x="1020916" y="1442088"/>
              <a:ext cx="457200" cy="457200"/>
            </a:xfrm>
            <a:prstGeom prst="rect">
              <a:avLst/>
            </a:prstGeom>
            <a:noFill/>
            <a:ln>
              <a:noFill/>
            </a:ln>
          </p:spPr>
        </p:pic>
        <p:sp>
          <p:nvSpPr>
            <p:cNvPr id="1048" name="Google Shape;1048;p91"/>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2.02 CfU true/false justify - jade">
  <p:cSld name="TITLE_AND_TWO_COLUMNS_1_1_9_1_3_1_1_1">
    <p:bg>
      <p:bgPr>
        <a:solidFill>
          <a:srgbClr val="E6F2F2"/>
        </a:solidFill>
        <a:effectLst/>
      </p:bgPr>
    </p:bg>
    <p:spTree>
      <p:nvGrpSpPr>
        <p:cNvPr id="1" name="Shape 1049"/>
        <p:cNvGrpSpPr/>
        <p:nvPr/>
      </p:nvGrpSpPr>
      <p:grpSpPr>
        <a:xfrm>
          <a:off x="0" y="0"/>
          <a:ext cx="0" cy="0"/>
          <a:chOff x="0" y="0"/>
          <a:chExt cx="0" cy="0"/>
        </a:xfrm>
      </p:grpSpPr>
      <p:pic>
        <p:nvPicPr>
          <p:cNvPr id="1050" name="Google Shape;1050;p92"/>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051" name="Google Shape;1051;p92"/>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2" name="Google Shape;1052;p92"/>
          <p:cNvSpPr txBox="1"/>
          <p:nvPr/>
        </p:nvSpPr>
        <p:spPr>
          <a:xfrm>
            <a:off x="3025325" y="1839875"/>
            <a:ext cx="12891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a:t>
            </a:r>
            <a:endParaRPr sz="2200" b="1">
              <a:solidFill>
                <a:schemeClr val="dk1"/>
              </a:solidFill>
              <a:latin typeface="Lexend"/>
              <a:ea typeface="Lexend"/>
              <a:cs typeface="Lexend"/>
              <a:sym typeface="Lexend"/>
            </a:endParaRPr>
          </a:p>
        </p:txBody>
      </p:sp>
      <p:sp>
        <p:nvSpPr>
          <p:cNvPr id="1053" name="Google Shape;1053;p92"/>
          <p:cNvSpPr txBox="1"/>
          <p:nvPr/>
        </p:nvSpPr>
        <p:spPr>
          <a:xfrm>
            <a:off x="5431100" y="1817150"/>
            <a:ext cx="10602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False</a:t>
            </a:r>
            <a:endParaRPr sz="2200" b="1">
              <a:solidFill>
                <a:schemeClr val="dk1"/>
              </a:solidFill>
              <a:latin typeface="Lexend"/>
              <a:ea typeface="Lexend"/>
              <a:cs typeface="Lexend"/>
              <a:sym typeface="Lexend"/>
            </a:endParaRPr>
          </a:p>
        </p:txBody>
      </p:sp>
      <p:sp>
        <p:nvSpPr>
          <p:cNvPr id="1054" name="Google Shape;1054;p92"/>
          <p:cNvSpPr txBox="1"/>
          <p:nvPr/>
        </p:nvSpPr>
        <p:spPr>
          <a:xfrm>
            <a:off x="324000" y="2623800"/>
            <a:ext cx="39684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Justify your answer</a:t>
            </a:r>
            <a:endParaRPr sz="2200" b="1">
              <a:solidFill>
                <a:schemeClr val="dk1"/>
              </a:solidFill>
              <a:latin typeface="Lexend"/>
              <a:ea typeface="Lexend"/>
              <a:cs typeface="Lexend"/>
              <a:sym typeface="Lexend"/>
            </a:endParaRPr>
          </a:p>
        </p:txBody>
      </p:sp>
      <p:sp>
        <p:nvSpPr>
          <p:cNvPr id="1055" name="Google Shape;1055;p92"/>
          <p:cNvSpPr txBox="1">
            <a:spLocks noGrp="1"/>
          </p:cNvSpPr>
          <p:nvPr>
            <p:ph type="subTitle" idx="1"/>
          </p:nvPr>
        </p:nvSpPr>
        <p:spPr>
          <a:xfrm>
            <a:off x="324000" y="1080000"/>
            <a:ext cx="6722400" cy="2505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056" name="Google Shape;1056;p92"/>
          <p:cNvSpPr txBox="1"/>
          <p:nvPr/>
        </p:nvSpPr>
        <p:spPr>
          <a:xfrm>
            <a:off x="324000" y="660750"/>
            <a:ext cx="2189100" cy="3693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 or false?</a:t>
            </a:r>
            <a:r>
              <a:rPr lang="en-GB" sz="2400">
                <a:solidFill>
                  <a:schemeClr val="dk1"/>
                </a:solidFill>
                <a:latin typeface="ABeeZee"/>
                <a:ea typeface="ABeeZee"/>
                <a:cs typeface="ABeeZee"/>
                <a:sym typeface="ABeeZee"/>
              </a:rPr>
              <a:t> </a:t>
            </a:r>
            <a:endParaRPr sz="2400">
              <a:solidFill>
                <a:schemeClr val="dk1"/>
              </a:solidFill>
              <a:latin typeface="ABeeZee"/>
              <a:ea typeface="ABeeZee"/>
              <a:cs typeface="ABeeZee"/>
              <a:sym typeface="ABeeZee"/>
            </a:endParaRPr>
          </a:p>
        </p:txBody>
      </p:sp>
      <p:pic>
        <p:nvPicPr>
          <p:cNvPr id="1057" name="Google Shape;1057;p92"/>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1058" name="Google Shape;1058;p92"/>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1059" name="Google Shape;1059;p92"/>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060" name="Google Shape;1060;p92"/>
          <p:cNvSpPr txBox="1">
            <a:spLocks noGrp="1"/>
          </p:cNvSpPr>
          <p:nvPr>
            <p:ph type="subTitle" idx="2"/>
          </p:nvPr>
        </p:nvSpPr>
        <p:spPr>
          <a:xfrm>
            <a:off x="980575" y="3196113"/>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061" name="Google Shape;1061;p92"/>
          <p:cNvSpPr txBox="1">
            <a:spLocks noGrp="1"/>
          </p:cNvSpPr>
          <p:nvPr>
            <p:ph type="subTitle" idx="3"/>
          </p:nvPr>
        </p:nvSpPr>
        <p:spPr>
          <a:xfrm>
            <a:off x="980575" y="4040345"/>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1062" name="Google Shape;1062;p92"/>
          <p:cNvGrpSpPr/>
          <p:nvPr/>
        </p:nvGrpSpPr>
        <p:grpSpPr>
          <a:xfrm>
            <a:off x="324128" y="3139463"/>
            <a:ext cx="457200" cy="457200"/>
            <a:chOff x="1020916" y="1442088"/>
            <a:chExt cx="457200" cy="457200"/>
          </a:xfrm>
        </p:grpSpPr>
        <p:pic>
          <p:nvPicPr>
            <p:cNvPr id="1063" name="Google Shape;1063;p9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064" name="Google Shape;1064;p9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1065" name="Google Shape;1065;p92"/>
          <p:cNvGrpSpPr/>
          <p:nvPr/>
        </p:nvGrpSpPr>
        <p:grpSpPr>
          <a:xfrm>
            <a:off x="324128" y="3987825"/>
            <a:ext cx="457200" cy="457200"/>
            <a:chOff x="1020916" y="1442088"/>
            <a:chExt cx="457200" cy="457200"/>
          </a:xfrm>
        </p:grpSpPr>
        <p:pic>
          <p:nvPicPr>
            <p:cNvPr id="1066" name="Google Shape;1066;p9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067" name="Google Shape;1067;p9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pic>
        <p:nvPicPr>
          <p:cNvPr id="1068" name="Google Shape;1068;p92"/>
          <p:cNvPicPr preferRelativeResize="0"/>
          <p:nvPr/>
        </p:nvPicPr>
        <p:blipFill>
          <a:blip r:embed="rId5">
            <a:alphaModFix/>
          </a:blip>
          <a:stretch>
            <a:fillRect/>
          </a:stretch>
        </p:blipFill>
        <p:spPr>
          <a:xfrm>
            <a:off x="2429763" y="1780516"/>
            <a:ext cx="457425" cy="457425"/>
          </a:xfrm>
          <a:prstGeom prst="rect">
            <a:avLst/>
          </a:prstGeom>
          <a:noFill/>
          <a:ln>
            <a:noFill/>
          </a:ln>
        </p:spPr>
      </p:pic>
      <p:pic>
        <p:nvPicPr>
          <p:cNvPr id="1069" name="Google Shape;1069;p92"/>
          <p:cNvPicPr preferRelativeResize="0"/>
          <p:nvPr/>
        </p:nvPicPr>
        <p:blipFill>
          <a:blip r:embed="rId5">
            <a:alphaModFix/>
          </a:blip>
          <a:stretch>
            <a:fillRect/>
          </a:stretch>
        </p:blipFill>
        <p:spPr>
          <a:xfrm>
            <a:off x="4823988" y="1780516"/>
            <a:ext cx="457425" cy="457425"/>
          </a:xfrm>
          <a:prstGeom prst="rect">
            <a:avLst/>
          </a:prstGeom>
          <a:noFill/>
          <a:ln>
            <a:noFill/>
          </a:ln>
        </p:spPr>
      </p:pic>
      <p:sp>
        <p:nvSpPr>
          <p:cNvPr id="1070" name="Google Shape;1070;p92"/>
          <p:cNvSpPr txBox="1"/>
          <p:nvPr/>
        </p:nvSpPr>
        <p:spPr>
          <a:xfrm>
            <a:off x="2454488"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T</a:t>
            </a:r>
            <a:endParaRPr sz="1800" b="1">
              <a:solidFill>
                <a:schemeClr val="lt1"/>
              </a:solidFill>
              <a:latin typeface="Lexend"/>
              <a:ea typeface="Lexend"/>
              <a:cs typeface="Lexend"/>
              <a:sym typeface="Lexend"/>
            </a:endParaRPr>
          </a:p>
        </p:txBody>
      </p:sp>
      <p:sp>
        <p:nvSpPr>
          <p:cNvPr id="1071" name="Google Shape;1071;p92"/>
          <p:cNvSpPr txBox="1"/>
          <p:nvPr/>
        </p:nvSpPr>
        <p:spPr>
          <a:xfrm>
            <a:off x="4848713"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F</a:t>
            </a:r>
            <a:endParaRPr sz="1800" b="1">
              <a:solidFill>
                <a:schemeClr val="lt1"/>
              </a:solidFill>
              <a:latin typeface="Lexend"/>
              <a:ea typeface="Lexend"/>
              <a:cs typeface="Lexend"/>
              <a:sym typeface="Lexend"/>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3.02 CfU true/false justify - blue">
  <p:cSld name="TITLE_AND_TWO_COLUMNS_1_1_9_1_3_2">
    <p:bg>
      <p:bgPr>
        <a:solidFill>
          <a:srgbClr val="EBEDFE"/>
        </a:solidFill>
        <a:effectLst/>
      </p:bgPr>
    </p:bg>
    <p:spTree>
      <p:nvGrpSpPr>
        <p:cNvPr id="1" name="Shape 1072"/>
        <p:cNvGrpSpPr/>
        <p:nvPr/>
      </p:nvGrpSpPr>
      <p:grpSpPr>
        <a:xfrm>
          <a:off x="0" y="0"/>
          <a:ext cx="0" cy="0"/>
          <a:chOff x="0" y="0"/>
          <a:chExt cx="0" cy="0"/>
        </a:xfrm>
      </p:grpSpPr>
      <p:pic>
        <p:nvPicPr>
          <p:cNvPr id="1073" name="Google Shape;1073;p93"/>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074" name="Google Shape;1074;p93"/>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5" name="Google Shape;1075;p93"/>
          <p:cNvSpPr txBox="1"/>
          <p:nvPr/>
        </p:nvSpPr>
        <p:spPr>
          <a:xfrm>
            <a:off x="3025325" y="1839875"/>
            <a:ext cx="12891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a:t>
            </a:r>
            <a:endParaRPr sz="2200" b="1">
              <a:solidFill>
                <a:schemeClr val="dk1"/>
              </a:solidFill>
              <a:latin typeface="Lexend"/>
              <a:ea typeface="Lexend"/>
              <a:cs typeface="Lexend"/>
              <a:sym typeface="Lexend"/>
            </a:endParaRPr>
          </a:p>
        </p:txBody>
      </p:sp>
      <p:sp>
        <p:nvSpPr>
          <p:cNvPr id="1076" name="Google Shape;1076;p93"/>
          <p:cNvSpPr txBox="1"/>
          <p:nvPr/>
        </p:nvSpPr>
        <p:spPr>
          <a:xfrm>
            <a:off x="5431100" y="1817150"/>
            <a:ext cx="10602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False</a:t>
            </a:r>
            <a:endParaRPr sz="2200" b="1">
              <a:solidFill>
                <a:schemeClr val="dk1"/>
              </a:solidFill>
              <a:latin typeface="Lexend"/>
              <a:ea typeface="Lexend"/>
              <a:cs typeface="Lexend"/>
              <a:sym typeface="Lexend"/>
            </a:endParaRPr>
          </a:p>
        </p:txBody>
      </p:sp>
      <p:sp>
        <p:nvSpPr>
          <p:cNvPr id="1077" name="Google Shape;1077;p93"/>
          <p:cNvSpPr txBox="1"/>
          <p:nvPr/>
        </p:nvSpPr>
        <p:spPr>
          <a:xfrm>
            <a:off x="324000" y="2623800"/>
            <a:ext cx="39684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Justify your answer</a:t>
            </a:r>
            <a:endParaRPr sz="2200" b="1">
              <a:solidFill>
                <a:schemeClr val="dk1"/>
              </a:solidFill>
              <a:latin typeface="Lexend"/>
              <a:ea typeface="Lexend"/>
              <a:cs typeface="Lexend"/>
              <a:sym typeface="Lexend"/>
            </a:endParaRPr>
          </a:p>
        </p:txBody>
      </p:sp>
      <p:sp>
        <p:nvSpPr>
          <p:cNvPr id="1078" name="Google Shape;1078;p93"/>
          <p:cNvSpPr txBox="1">
            <a:spLocks noGrp="1"/>
          </p:cNvSpPr>
          <p:nvPr>
            <p:ph type="subTitle" idx="1"/>
          </p:nvPr>
        </p:nvSpPr>
        <p:spPr>
          <a:xfrm>
            <a:off x="324000" y="1080000"/>
            <a:ext cx="6722400" cy="2505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079" name="Google Shape;1079;p93"/>
          <p:cNvSpPr txBox="1"/>
          <p:nvPr/>
        </p:nvSpPr>
        <p:spPr>
          <a:xfrm>
            <a:off x="324000" y="660750"/>
            <a:ext cx="2189100" cy="3693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 or false?</a:t>
            </a:r>
            <a:r>
              <a:rPr lang="en-GB" sz="2400">
                <a:solidFill>
                  <a:schemeClr val="dk1"/>
                </a:solidFill>
                <a:latin typeface="ABeeZee"/>
                <a:ea typeface="ABeeZee"/>
                <a:cs typeface="ABeeZee"/>
                <a:sym typeface="ABeeZee"/>
              </a:rPr>
              <a:t> </a:t>
            </a:r>
            <a:endParaRPr sz="2400">
              <a:solidFill>
                <a:schemeClr val="dk1"/>
              </a:solidFill>
              <a:latin typeface="ABeeZee"/>
              <a:ea typeface="ABeeZee"/>
              <a:cs typeface="ABeeZee"/>
              <a:sym typeface="ABeeZee"/>
            </a:endParaRPr>
          </a:p>
        </p:txBody>
      </p:sp>
      <p:pic>
        <p:nvPicPr>
          <p:cNvPr id="1080" name="Google Shape;1080;p93"/>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1081" name="Google Shape;1081;p93"/>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1082" name="Google Shape;1082;p93"/>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083" name="Google Shape;1083;p93"/>
          <p:cNvSpPr txBox="1">
            <a:spLocks noGrp="1"/>
          </p:cNvSpPr>
          <p:nvPr>
            <p:ph type="subTitle" idx="2"/>
          </p:nvPr>
        </p:nvSpPr>
        <p:spPr>
          <a:xfrm>
            <a:off x="980575" y="3196113"/>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084" name="Google Shape;1084;p93"/>
          <p:cNvSpPr txBox="1">
            <a:spLocks noGrp="1"/>
          </p:cNvSpPr>
          <p:nvPr>
            <p:ph type="subTitle" idx="3"/>
          </p:nvPr>
        </p:nvSpPr>
        <p:spPr>
          <a:xfrm>
            <a:off x="980575" y="4040345"/>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1085" name="Google Shape;1085;p93"/>
          <p:cNvGrpSpPr/>
          <p:nvPr/>
        </p:nvGrpSpPr>
        <p:grpSpPr>
          <a:xfrm>
            <a:off x="324128" y="3139463"/>
            <a:ext cx="457200" cy="457200"/>
            <a:chOff x="1020916" y="1442088"/>
            <a:chExt cx="457200" cy="457200"/>
          </a:xfrm>
        </p:grpSpPr>
        <p:pic>
          <p:nvPicPr>
            <p:cNvPr id="1086" name="Google Shape;1086;p9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087" name="Google Shape;1087;p9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1088" name="Google Shape;1088;p93"/>
          <p:cNvGrpSpPr/>
          <p:nvPr/>
        </p:nvGrpSpPr>
        <p:grpSpPr>
          <a:xfrm>
            <a:off x="324128" y="3987825"/>
            <a:ext cx="457200" cy="457200"/>
            <a:chOff x="1020916" y="1442088"/>
            <a:chExt cx="457200" cy="457200"/>
          </a:xfrm>
        </p:grpSpPr>
        <p:pic>
          <p:nvPicPr>
            <p:cNvPr id="1089" name="Google Shape;1089;p9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090" name="Google Shape;1090;p9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pic>
        <p:nvPicPr>
          <p:cNvPr id="1091" name="Google Shape;1091;p93"/>
          <p:cNvPicPr preferRelativeResize="0"/>
          <p:nvPr/>
        </p:nvPicPr>
        <p:blipFill>
          <a:blip r:embed="rId5">
            <a:alphaModFix/>
          </a:blip>
          <a:stretch>
            <a:fillRect/>
          </a:stretch>
        </p:blipFill>
        <p:spPr>
          <a:xfrm>
            <a:off x="2429763" y="1780516"/>
            <a:ext cx="457425" cy="457425"/>
          </a:xfrm>
          <a:prstGeom prst="rect">
            <a:avLst/>
          </a:prstGeom>
          <a:noFill/>
          <a:ln>
            <a:noFill/>
          </a:ln>
        </p:spPr>
      </p:pic>
      <p:pic>
        <p:nvPicPr>
          <p:cNvPr id="1092" name="Google Shape;1092;p93"/>
          <p:cNvPicPr preferRelativeResize="0"/>
          <p:nvPr/>
        </p:nvPicPr>
        <p:blipFill>
          <a:blip r:embed="rId5">
            <a:alphaModFix/>
          </a:blip>
          <a:stretch>
            <a:fillRect/>
          </a:stretch>
        </p:blipFill>
        <p:spPr>
          <a:xfrm>
            <a:off x="4823988" y="1780516"/>
            <a:ext cx="457425" cy="457425"/>
          </a:xfrm>
          <a:prstGeom prst="rect">
            <a:avLst/>
          </a:prstGeom>
          <a:noFill/>
          <a:ln>
            <a:noFill/>
          </a:ln>
        </p:spPr>
      </p:pic>
      <p:sp>
        <p:nvSpPr>
          <p:cNvPr id="1093" name="Google Shape;1093;p93"/>
          <p:cNvSpPr txBox="1"/>
          <p:nvPr/>
        </p:nvSpPr>
        <p:spPr>
          <a:xfrm>
            <a:off x="2454488"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T</a:t>
            </a:r>
            <a:endParaRPr sz="1800" b="1">
              <a:solidFill>
                <a:schemeClr val="lt1"/>
              </a:solidFill>
              <a:latin typeface="Lexend"/>
              <a:ea typeface="Lexend"/>
              <a:cs typeface="Lexend"/>
              <a:sym typeface="Lexend"/>
            </a:endParaRPr>
          </a:p>
        </p:txBody>
      </p:sp>
      <p:sp>
        <p:nvSpPr>
          <p:cNvPr id="1094" name="Google Shape;1094;p93"/>
          <p:cNvSpPr txBox="1"/>
          <p:nvPr/>
        </p:nvSpPr>
        <p:spPr>
          <a:xfrm>
            <a:off x="4848713"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F</a:t>
            </a:r>
            <a:endParaRPr sz="1800" b="1">
              <a:solidFill>
                <a:schemeClr val="lt1"/>
              </a:solidFill>
              <a:latin typeface="Lexend"/>
              <a:ea typeface="Lexend"/>
              <a:cs typeface="Lexend"/>
              <a:sym typeface="Lexend"/>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4.02 CfU true/false justify - pink">
  <p:cSld name="TITLE_AND_TWO_COLUMNS_1_1_9_1_3_1_1_1_1">
    <p:bg>
      <p:bgPr>
        <a:solidFill>
          <a:srgbClr val="FAEAF6"/>
        </a:solidFill>
        <a:effectLst/>
      </p:bgPr>
    </p:bg>
    <p:spTree>
      <p:nvGrpSpPr>
        <p:cNvPr id="1" name="Shape 1095"/>
        <p:cNvGrpSpPr/>
        <p:nvPr/>
      </p:nvGrpSpPr>
      <p:grpSpPr>
        <a:xfrm>
          <a:off x="0" y="0"/>
          <a:ext cx="0" cy="0"/>
          <a:chOff x="0" y="0"/>
          <a:chExt cx="0" cy="0"/>
        </a:xfrm>
      </p:grpSpPr>
      <p:pic>
        <p:nvPicPr>
          <p:cNvPr id="1096" name="Google Shape;1096;p94"/>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097" name="Google Shape;1097;p94"/>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8" name="Google Shape;1098;p94"/>
          <p:cNvSpPr txBox="1"/>
          <p:nvPr/>
        </p:nvSpPr>
        <p:spPr>
          <a:xfrm>
            <a:off x="3025325" y="1839875"/>
            <a:ext cx="12891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a:t>
            </a:r>
            <a:endParaRPr sz="2200" b="1">
              <a:solidFill>
                <a:schemeClr val="dk1"/>
              </a:solidFill>
              <a:latin typeface="Lexend"/>
              <a:ea typeface="Lexend"/>
              <a:cs typeface="Lexend"/>
              <a:sym typeface="Lexend"/>
            </a:endParaRPr>
          </a:p>
        </p:txBody>
      </p:sp>
      <p:sp>
        <p:nvSpPr>
          <p:cNvPr id="1099" name="Google Shape;1099;p94"/>
          <p:cNvSpPr txBox="1"/>
          <p:nvPr/>
        </p:nvSpPr>
        <p:spPr>
          <a:xfrm>
            <a:off x="5431100" y="1817150"/>
            <a:ext cx="10602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False</a:t>
            </a:r>
            <a:endParaRPr sz="2200" b="1">
              <a:solidFill>
                <a:schemeClr val="dk1"/>
              </a:solidFill>
              <a:latin typeface="Lexend"/>
              <a:ea typeface="Lexend"/>
              <a:cs typeface="Lexend"/>
              <a:sym typeface="Lexend"/>
            </a:endParaRPr>
          </a:p>
        </p:txBody>
      </p:sp>
      <p:sp>
        <p:nvSpPr>
          <p:cNvPr id="1100" name="Google Shape;1100;p94"/>
          <p:cNvSpPr txBox="1"/>
          <p:nvPr/>
        </p:nvSpPr>
        <p:spPr>
          <a:xfrm>
            <a:off x="324000" y="2623800"/>
            <a:ext cx="39684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Justify your answer</a:t>
            </a:r>
            <a:endParaRPr sz="2200" b="1">
              <a:solidFill>
                <a:schemeClr val="dk1"/>
              </a:solidFill>
              <a:latin typeface="Lexend"/>
              <a:ea typeface="Lexend"/>
              <a:cs typeface="Lexend"/>
              <a:sym typeface="Lexend"/>
            </a:endParaRPr>
          </a:p>
        </p:txBody>
      </p:sp>
      <p:sp>
        <p:nvSpPr>
          <p:cNvPr id="1101" name="Google Shape;1101;p94"/>
          <p:cNvSpPr txBox="1">
            <a:spLocks noGrp="1"/>
          </p:cNvSpPr>
          <p:nvPr>
            <p:ph type="subTitle" idx="1"/>
          </p:nvPr>
        </p:nvSpPr>
        <p:spPr>
          <a:xfrm>
            <a:off x="324000" y="1080000"/>
            <a:ext cx="6722400" cy="2505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102" name="Google Shape;1102;p94"/>
          <p:cNvSpPr txBox="1"/>
          <p:nvPr/>
        </p:nvSpPr>
        <p:spPr>
          <a:xfrm>
            <a:off x="324000" y="660750"/>
            <a:ext cx="2189100" cy="3693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 or false?</a:t>
            </a:r>
            <a:r>
              <a:rPr lang="en-GB" sz="2400">
                <a:solidFill>
                  <a:schemeClr val="dk1"/>
                </a:solidFill>
                <a:latin typeface="ABeeZee"/>
                <a:ea typeface="ABeeZee"/>
                <a:cs typeface="ABeeZee"/>
                <a:sym typeface="ABeeZee"/>
              </a:rPr>
              <a:t> </a:t>
            </a:r>
            <a:endParaRPr sz="2400">
              <a:solidFill>
                <a:schemeClr val="dk1"/>
              </a:solidFill>
              <a:latin typeface="ABeeZee"/>
              <a:ea typeface="ABeeZee"/>
              <a:cs typeface="ABeeZee"/>
              <a:sym typeface="ABeeZee"/>
            </a:endParaRPr>
          </a:p>
        </p:txBody>
      </p:sp>
      <p:pic>
        <p:nvPicPr>
          <p:cNvPr id="1103" name="Google Shape;1103;p94"/>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1104" name="Google Shape;1104;p94"/>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sp>
        <p:nvSpPr>
          <p:cNvPr id="1105" name="Google Shape;1105;p94"/>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106" name="Google Shape;1106;p94"/>
          <p:cNvSpPr txBox="1">
            <a:spLocks noGrp="1"/>
          </p:cNvSpPr>
          <p:nvPr>
            <p:ph type="subTitle" idx="2"/>
          </p:nvPr>
        </p:nvSpPr>
        <p:spPr>
          <a:xfrm>
            <a:off x="980575" y="3196113"/>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107" name="Google Shape;1107;p94"/>
          <p:cNvSpPr txBox="1">
            <a:spLocks noGrp="1"/>
          </p:cNvSpPr>
          <p:nvPr>
            <p:ph type="subTitle" idx="3"/>
          </p:nvPr>
        </p:nvSpPr>
        <p:spPr>
          <a:xfrm>
            <a:off x="980575" y="4040345"/>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1108" name="Google Shape;1108;p94"/>
          <p:cNvGrpSpPr/>
          <p:nvPr/>
        </p:nvGrpSpPr>
        <p:grpSpPr>
          <a:xfrm>
            <a:off x="324128" y="3139463"/>
            <a:ext cx="457200" cy="457200"/>
            <a:chOff x="1020916" y="1442088"/>
            <a:chExt cx="457200" cy="457200"/>
          </a:xfrm>
        </p:grpSpPr>
        <p:pic>
          <p:nvPicPr>
            <p:cNvPr id="1109" name="Google Shape;1109;p94"/>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110" name="Google Shape;1110;p94"/>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1111" name="Google Shape;1111;p94"/>
          <p:cNvGrpSpPr/>
          <p:nvPr/>
        </p:nvGrpSpPr>
        <p:grpSpPr>
          <a:xfrm>
            <a:off x="324128" y="3987825"/>
            <a:ext cx="457200" cy="457200"/>
            <a:chOff x="1020916" y="1442088"/>
            <a:chExt cx="457200" cy="457200"/>
          </a:xfrm>
        </p:grpSpPr>
        <p:pic>
          <p:nvPicPr>
            <p:cNvPr id="1112" name="Google Shape;1112;p94"/>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113" name="Google Shape;1113;p94"/>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pic>
        <p:nvPicPr>
          <p:cNvPr id="1114" name="Google Shape;1114;p94"/>
          <p:cNvPicPr preferRelativeResize="0"/>
          <p:nvPr/>
        </p:nvPicPr>
        <p:blipFill>
          <a:blip r:embed="rId5">
            <a:alphaModFix/>
          </a:blip>
          <a:stretch>
            <a:fillRect/>
          </a:stretch>
        </p:blipFill>
        <p:spPr>
          <a:xfrm>
            <a:off x="2429763" y="1780516"/>
            <a:ext cx="457425" cy="457425"/>
          </a:xfrm>
          <a:prstGeom prst="rect">
            <a:avLst/>
          </a:prstGeom>
          <a:noFill/>
          <a:ln>
            <a:noFill/>
          </a:ln>
        </p:spPr>
      </p:pic>
      <p:pic>
        <p:nvPicPr>
          <p:cNvPr id="1115" name="Google Shape;1115;p94"/>
          <p:cNvPicPr preferRelativeResize="0"/>
          <p:nvPr/>
        </p:nvPicPr>
        <p:blipFill>
          <a:blip r:embed="rId5">
            <a:alphaModFix/>
          </a:blip>
          <a:stretch>
            <a:fillRect/>
          </a:stretch>
        </p:blipFill>
        <p:spPr>
          <a:xfrm>
            <a:off x="4823988" y="1780516"/>
            <a:ext cx="457425" cy="457425"/>
          </a:xfrm>
          <a:prstGeom prst="rect">
            <a:avLst/>
          </a:prstGeom>
          <a:noFill/>
          <a:ln>
            <a:noFill/>
          </a:ln>
        </p:spPr>
      </p:pic>
      <p:sp>
        <p:nvSpPr>
          <p:cNvPr id="1116" name="Google Shape;1116;p94"/>
          <p:cNvSpPr txBox="1"/>
          <p:nvPr/>
        </p:nvSpPr>
        <p:spPr>
          <a:xfrm>
            <a:off x="2454488"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T</a:t>
            </a:r>
            <a:endParaRPr sz="1800" b="1">
              <a:solidFill>
                <a:schemeClr val="lt1"/>
              </a:solidFill>
              <a:latin typeface="Lexend"/>
              <a:ea typeface="Lexend"/>
              <a:cs typeface="Lexend"/>
              <a:sym typeface="Lexend"/>
            </a:endParaRPr>
          </a:p>
        </p:txBody>
      </p:sp>
      <p:sp>
        <p:nvSpPr>
          <p:cNvPr id="1117" name="Google Shape;1117;p94"/>
          <p:cNvSpPr txBox="1"/>
          <p:nvPr/>
        </p:nvSpPr>
        <p:spPr>
          <a:xfrm>
            <a:off x="4848713"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F</a:t>
            </a:r>
            <a:endParaRPr sz="1800" b="1">
              <a:solidFill>
                <a:schemeClr val="lt1"/>
              </a:solidFill>
              <a:latin typeface="Lexend"/>
              <a:ea typeface="Lexend"/>
              <a:cs typeface="Lexend"/>
              <a:sym typeface="Lexend"/>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1.03 CfU 3 options - purple">
  <p:cSld name="TITLE_AND_TWO_COLUMNS_1_1_7_1">
    <p:bg>
      <p:bgPr>
        <a:solidFill>
          <a:srgbClr val="F3EEFB"/>
        </a:solidFill>
        <a:effectLst/>
      </p:bgPr>
    </p:bg>
    <p:spTree>
      <p:nvGrpSpPr>
        <p:cNvPr id="1" name="Shape 1118"/>
        <p:cNvGrpSpPr/>
        <p:nvPr/>
      </p:nvGrpSpPr>
      <p:grpSpPr>
        <a:xfrm>
          <a:off x="0" y="0"/>
          <a:ext cx="0" cy="0"/>
          <a:chOff x="0" y="0"/>
          <a:chExt cx="0" cy="0"/>
        </a:xfrm>
      </p:grpSpPr>
      <p:pic>
        <p:nvPicPr>
          <p:cNvPr id="1119" name="Google Shape;1119;p95"/>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1120" name="Google Shape;1120;p95"/>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1" name="Google Shape;1121;p95"/>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1122" name="Google Shape;1122;p95"/>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1123" name="Google Shape;1123;p95"/>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1124" name="Google Shape;1124;p95"/>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125" name="Google Shape;1125;p95"/>
          <p:cNvSpPr txBox="1">
            <a:spLocks noGrp="1"/>
          </p:cNvSpPr>
          <p:nvPr>
            <p:ph type="subTitle" idx="1"/>
          </p:nvPr>
        </p:nvSpPr>
        <p:spPr>
          <a:xfrm>
            <a:off x="1034425" y="18377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126" name="Google Shape;1126;p95"/>
          <p:cNvSpPr txBox="1">
            <a:spLocks noGrp="1"/>
          </p:cNvSpPr>
          <p:nvPr>
            <p:ph type="subTitle" idx="3"/>
          </p:nvPr>
        </p:nvSpPr>
        <p:spPr>
          <a:xfrm>
            <a:off x="1034425" y="27942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127" name="Google Shape;1127;p95"/>
          <p:cNvSpPr txBox="1">
            <a:spLocks noGrp="1"/>
          </p:cNvSpPr>
          <p:nvPr>
            <p:ph type="subTitle" idx="4"/>
          </p:nvPr>
        </p:nvSpPr>
        <p:spPr>
          <a:xfrm>
            <a:off x="1034425" y="37669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1128" name="Google Shape;1128;p95"/>
          <p:cNvGrpSpPr/>
          <p:nvPr/>
        </p:nvGrpSpPr>
        <p:grpSpPr>
          <a:xfrm>
            <a:off x="323653" y="1804438"/>
            <a:ext cx="457200" cy="457200"/>
            <a:chOff x="1020916" y="1442088"/>
            <a:chExt cx="457200" cy="457200"/>
          </a:xfrm>
        </p:grpSpPr>
        <p:pic>
          <p:nvPicPr>
            <p:cNvPr id="1129" name="Google Shape;1129;p95"/>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130" name="Google Shape;1130;p95"/>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1131" name="Google Shape;1131;p95"/>
          <p:cNvGrpSpPr/>
          <p:nvPr/>
        </p:nvGrpSpPr>
        <p:grpSpPr>
          <a:xfrm>
            <a:off x="323653" y="2766575"/>
            <a:ext cx="457200" cy="457200"/>
            <a:chOff x="1020916" y="1442088"/>
            <a:chExt cx="457200" cy="457200"/>
          </a:xfrm>
        </p:grpSpPr>
        <p:pic>
          <p:nvPicPr>
            <p:cNvPr id="1132" name="Google Shape;1132;p95"/>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133" name="Google Shape;1133;p95"/>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1134" name="Google Shape;1134;p95"/>
          <p:cNvGrpSpPr/>
          <p:nvPr/>
        </p:nvGrpSpPr>
        <p:grpSpPr>
          <a:xfrm>
            <a:off x="323641" y="3729038"/>
            <a:ext cx="457200" cy="457200"/>
            <a:chOff x="1020916" y="1442088"/>
            <a:chExt cx="457200" cy="457200"/>
          </a:xfrm>
        </p:grpSpPr>
        <p:pic>
          <p:nvPicPr>
            <p:cNvPr id="1135" name="Google Shape;1135;p95"/>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136" name="Google Shape;1136;p95"/>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2.03 CfU 3 options - jade">
  <p:cSld name="TITLE_AND_TWO_COLUMNS_1_1_7_1_1_1">
    <p:bg>
      <p:bgPr>
        <a:solidFill>
          <a:srgbClr val="E6F2F2"/>
        </a:solidFill>
        <a:effectLst/>
      </p:bgPr>
    </p:bg>
    <p:spTree>
      <p:nvGrpSpPr>
        <p:cNvPr id="1" name="Shape 1137"/>
        <p:cNvGrpSpPr/>
        <p:nvPr/>
      </p:nvGrpSpPr>
      <p:grpSpPr>
        <a:xfrm>
          <a:off x="0" y="0"/>
          <a:ext cx="0" cy="0"/>
          <a:chOff x="0" y="0"/>
          <a:chExt cx="0" cy="0"/>
        </a:xfrm>
      </p:grpSpPr>
      <p:pic>
        <p:nvPicPr>
          <p:cNvPr id="1138" name="Google Shape;1138;p96"/>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139" name="Google Shape;1139;p96"/>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0" name="Google Shape;1140;p96"/>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1141" name="Google Shape;1141;p96"/>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1142" name="Google Shape;1142;p96"/>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1143" name="Google Shape;1143;p96"/>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144" name="Google Shape;1144;p96"/>
          <p:cNvSpPr txBox="1">
            <a:spLocks noGrp="1"/>
          </p:cNvSpPr>
          <p:nvPr>
            <p:ph type="subTitle" idx="1"/>
          </p:nvPr>
        </p:nvSpPr>
        <p:spPr>
          <a:xfrm>
            <a:off x="1034425" y="18377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145" name="Google Shape;1145;p96"/>
          <p:cNvSpPr txBox="1">
            <a:spLocks noGrp="1"/>
          </p:cNvSpPr>
          <p:nvPr>
            <p:ph type="subTitle" idx="3"/>
          </p:nvPr>
        </p:nvSpPr>
        <p:spPr>
          <a:xfrm>
            <a:off x="1034425" y="27942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146" name="Google Shape;1146;p96"/>
          <p:cNvSpPr txBox="1">
            <a:spLocks noGrp="1"/>
          </p:cNvSpPr>
          <p:nvPr>
            <p:ph type="subTitle" idx="4"/>
          </p:nvPr>
        </p:nvSpPr>
        <p:spPr>
          <a:xfrm>
            <a:off x="1034425" y="37669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1147" name="Google Shape;1147;p96"/>
          <p:cNvGrpSpPr/>
          <p:nvPr/>
        </p:nvGrpSpPr>
        <p:grpSpPr>
          <a:xfrm>
            <a:off x="323653" y="1804438"/>
            <a:ext cx="457200" cy="457200"/>
            <a:chOff x="1020916" y="1442088"/>
            <a:chExt cx="457200" cy="457200"/>
          </a:xfrm>
        </p:grpSpPr>
        <p:pic>
          <p:nvPicPr>
            <p:cNvPr id="1148" name="Google Shape;1148;p96"/>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149" name="Google Shape;1149;p96"/>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1150" name="Google Shape;1150;p96"/>
          <p:cNvGrpSpPr/>
          <p:nvPr/>
        </p:nvGrpSpPr>
        <p:grpSpPr>
          <a:xfrm>
            <a:off x="323653" y="2766575"/>
            <a:ext cx="457200" cy="457200"/>
            <a:chOff x="1020916" y="1442088"/>
            <a:chExt cx="457200" cy="457200"/>
          </a:xfrm>
        </p:grpSpPr>
        <p:pic>
          <p:nvPicPr>
            <p:cNvPr id="1151" name="Google Shape;1151;p96"/>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152" name="Google Shape;1152;p96"/>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1153" name="Google Shape;1153;p96"/>
          <p:cNvGrpSpPr/>
          <p:nvPr/>
        </p:nvGrpSpPr>
        <p:grpSpPr>
          <a:xfrm>
            <a:off x="323641" y="3729038"/>
            <a:ext cx="457200" cy="457200"/>
            <a:chOff x="1020916" y="1442088"/>
            <a:chExt cx="457200" cy="457200"/>
          </a:xfrm>
        </p:grpSpPr>
        <p:pic>
          <p:nvPicPr>
            <p:cNvPr id="1154" name="Google Shape;1154;p96"/>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155" name="Google Shape;1155;p96"/>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3.03 CfU 3 options - blue">
  <p:cSld name="TITLE_AND_TWO_COLUMNS_1_1_7_2">
    <p:bg>
      <p:bgPr>
        <a:solidFill>
          <a:srgbClr val="EBEDFE"/>
        </a:solidFill>
        <a:effectLst/>
      </p:bgPr>
    </p:bg>
    <p:spTree>
      <p:nvGrpSpPr>
        <p:cNvPr id="1" name="Shape 1156"/>
        <p:cNvGrpSpPr/>
        <p:nvPr/>
      </p:nvGrpSpPr>
      <p:grpSpPr>
        <a:xfrm>
          <a:off x="0" y="0"/>
          <a:ext cx="0" cy="0"/>
          <a:chOff x="0" y="0"/>
          <a:chExt cx="0" cy="0"/>
        </a:xfrm>
      </p:grpSpPr>
      <p:pic>
        <p:nvPicPr>
          <p:cNvPr id="1157" name="Google Shape;1157;p97"/>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158" name="Google Shape;1158;p97"/>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9" name="Google Shape;1159;p97"/>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1160" name="Google Shape;1160;p97"/>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1161" name="Google Shape;1161;p97"/>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1162" name="Google Shape;1162;p97"/>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163" name="Google Shape;1163;p97"/>
          <p:cNvSpPr txBox="1">
            <a:spLocks noGrp="1"/>
          </p:cNvSpPr>
          <p:nvPr>
            <p:ph type="subTitle" idx="1"/>
          </p:nvPr>
        </p:nvSpPr>
        <p:spPr>
          <a:xfrm>
            <a:off x="1034425" y="18377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164" name="Google Shape;1164;p97"/>
          <p:cNvSpPr txBox="1">
            <a:spLocks noGrp="1"/>
          </p:cNvSpPr>
          <p:nvPr>
            <p:ph type="subTitle" idx="3"/>
          </p:nvPr>
        </p:nvSpPr>
        <p:spPr>
          <a:xfrm>
            <a:off x="1034425" y="27942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165" name="Google Shape;1165;p97"/>
          <p:cNvSpPr txBox="1">
            <a:spLocks noGrp="1"/>
          </p:cNvSpPr>
          <p:nvPr>
            <p:ph type="subTitle" idx="4"/>
          </p:nvPr>
        </p:nvSpPr>
        <p:spPr>
          <a:xfrm>
            <a:off x="1034425" y="37669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1166" name="Google Shape;1166;p97"/>
          <p:cNvGrpSpPr/>
          <p:nvPr/>
        </p:nvGrpSpPr>
        <p:grpSpPr>
          <a:xfrm>
            <a:off x="323653" y="1804438"/>
            <a:ext cx="457200" cy="457200"/>
            <a:chOff x="1020916" y="1442088"/>
            <a:chExt cx="457200" cy="457200"/>
          </a:xfrm>
        </p:grpSpPr>
        <p:pic>
          <p:nvPicPr>
            <p:cNvPr id="1167" name="Google Shape;1167;p97"/>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168" name="Google Shape;1168;p97"/>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1169" name="Google Shape;1169;p97"/>
          <p:cNvGrpSpPr/>
          <p:nvPr/>
        </p:nvGrpSpPr>
        <p:grpSpPr>
          <a:xfrm>
            <a:off x="323653" y="2766575"/>
            <a:ext cx="457200" cy="457200"/>
            <a:chOff x="1020916" y="1442088"/>
            <a:chExt cx="457200" cy="457200"/>
          </a:xfrm>
        </p:grpSpPr>
        <p:pic>
          <p:nvPicPr>
            <p:cNvPr id="1170" name="Google Shape;1170;p97"/>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171" name="Google Shape;1171;p97"/>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1172" name="Google Shape;1172;p97"/>
          <p:cNvGrpSpPr/>
          <p:nvPr/>
        </p:nvGrpSpPr>
        <p:grpSpPr>
          <a:xfrm>
            <a:off x="323641" y="3729038"/>
            <a:ext cx="457200" cy="457200"/>
            <a:chOff x="1020916" y="1442088"/>
            <a:chExt cx="457200" cy="457200"/>
          </a:xfrm>
        </p:grpSpPr>
        <p:pic>
          <p:nvPicPr>
            <p:cNvPr id="1173" name="Google Shape;1173;p97"/>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174" name="Google Shape;1174;p97"/>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4.03 CfU 3 options - pink">
  <p:cSld name="TITLE_AND_TWO_COLUMNS_1_1_7_1_1_1_1">
    <p:bg>
      <p:bgPr>
        <a:solidFill>
          <a:srgbClr val="FAEAF6"/>
        </a:solidFill>
        <a:effectLst/>
      </p:bgPr>
    </p:bg>
    <p:spTree>
      <p:nvGrpSpPr>
        <p:cNvPr id="1" name="Shape 1175"/>
        <p:cNvGrpSpPr/>
        <p:nvPr/>
      </p:nvGrpSpPr>
      <p:grpSpPr>
        <a:xfrm>
          <a:off x="0" y="0"/>
          <a:ext cx="0" cy="0"/>
          <a:chOff x="0" y="0"/>
          <a:chExt cx="0" cy="0"/>
        </a:xfrm>
      </p:grpSpPr>
      <p:pic>
        <p:nvPicPr>
          <p:cNvPr id="1176" name="Google Shape;1176;p98"/>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177" name="Google Shape;1177;p98"/>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8" name="Google Shape;1178;p98"/>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1179" name="Google Shape;1179;p98"/>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1180" name="Google Shape;1180;p98"/>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sp>
        <p:nvSpPr>
          <p:cNvPr id="1181" name="Google Shape;1181;p98"/>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182" name="Google Shape;1182;p98"/>
          <p:cNvSpPr txBox="1">
            <a:spLocks noGrp="1"/>
          </p:cNvSpPr>
          <p:nvPr>
            <p:ph type="subTitle" idx="1"/>
          </p:nvPr>
        </p:nvSpPr>
        <p:spPr>
          <a:xfrm>
            <a:off x="1034425" y="18377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183" name="Google Shape;1183;p98"/>
          <p:cNvSpPr txBox="1">
            <a:spLocks noGrp="1"/>
          </p:cNvSpPr>
          <p:nvPr>
            <p:ph type="subTitle" idx="3"/>
          </p:nvPr>
        </p:nvSpPr>
        <p:spPr>
          <a:xfrm>
            <a:off x="1034425" y="27942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184" name="Google Shape;1184;p98"/>
          <p:cNvSpPr txBox="1">
            <a:spLocks noGrp="1"/>
          </p:cNvSpPr>
          <p:nvPr>
            <p:ph type="subTitle" idx="4"/>
          </p:nvPr>
        </p:nvSpPr>
        <p:spPr>
          <a:xfrm>
            <a:off x="1034425" y="37669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1185" name="Google Shape;1185;p98"/>
          <p:cNvGrpSpPr/>
          <p:nvPr/>
        </p:nvGrpSpPr>
        <p:grpSpPr>
          <a:xfrm>
            <a:off x="323653" y="1804438"/>
            <a:ext cx="457200" cy="457200"/>
            <a:chOff x="1020916" y="1442088"/>
            <a:chExt cx="457200" cy="457200"/>
          </a:xfrm>
        </p:grpSpPr>
        <p:pic>
          <p:nvPicPr>
            <p:cNvPr id="1186" name="Google Shape;1186;p98"/>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187" name="Google Shape;1187;p9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1188" name="Google Shape;1188;p98"/>
          <p:cNvGrpSpPr/>
          <p:nvPr/>
        </p:nvGrpSpPr>
        <p:grpSpPr>
          <a:xfrm>
            <a:off x="323653" y="2766575"/>
            <a:ext cx="457200" cy="457200"/>
            <a:chOff x="1020916" y="1442088"/>
            <a:chExt cx="457200" cy="457200"/>
          </a:xfrm>
        </p:grpSpPr>
        <p:pic>
          <p:nvPicPr>
            <p:cNvPr id="1189" name="Google Shape;1189;p98"/>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190" name="Google Shape;1190;p9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1191" name="Google Shape;1191;p98"/>
          <p:cNvGrpSpPr/>
          <p:nvPr/>
        </p:nvGrpSpPr>
        <p:grpSpPr>
          <a:xfrm>
            <a:off x="323641" y="3729038"/>
            <a:ext cx="457200" cy="457200"/>
            <a:chOff x="1020916" y="1442088"/>
            <a:chExt cx="457200" cy="457200"/>
          </a:xfrm>
        </p:grpSpPr>
        <p:pic>
          <p:nvPicPr>
            <p:cNvPr id="1192" name="Google Shape;1192;p98"/>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193" name="Google Shape;1193;p9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1.04 CfU 4 options - purple">
  <p:cSld name="TITLE_AND_TWO_COLUMNS_1_1_8_1">
    <p:bg>
      <p:bgPr>
        <a:solidFill>
          <a:srgbClr val="F3EEFB"/>
        </a:solidFill>
        <a:effectLst/>
      </p:bgPr>
    </p:bg>
    <p:spTree>
      <p:nvGrpSpPr>
        <p:cNvPr id="1" name="Shape 1194"/>
        <p:cNvGrpSpPr/>
        <p:nvPr/>
      </p:nvGrpSpPr>
      <p:grpSpPr>
        <a:xfrm>
          <a:off x="0" y="0"/>
          <a:ext cx="0" cy="0"/>
          <a:chOff x="0" y="0"/>
          <a:chExt cx="0" cy="0"/>
        </a:xfrm>
      </p:grpSpPr>
      <p:pic>
        <p:nvPicPr>
          <p:cNvPr id="1195" name="Google Shape;1195;p99"/>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1196" name="Google Shape;1196;p99"/>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7" name="Google Shape;1197;p99"/>
          <p:cNvSpPr txBox="1">
            <a:spLocks noGrp="1"/>
          </p:cNvSpPr>
          <p:nvPr>
            <p:ph type="title"/>
          </p:nvPr>
        </p:nvSpPr>
        <p:spPr>
          <a:xfrm>
            <a:off x="324000" y="809988"/>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1198" name="Google Shape;1198;p99"/>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1199" name="Google Shape;1199;p99"/>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1200" name="Google Shape;1200;p99"/>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201" name="Google Shape;1201;p99"/>
          <p:cNvSpPr txBox="1">
            <a:spLocks noGrp="1"/>
          </p:cNvSpPr>
          <p:nvPr>
            <p:ph type="subTitle" idx="1"/>
          </p:nvPr>
        </p:nvSpPr>
        <p:spPr>
          <a:xfrm>
            <a:off x="1034425" y="16853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202" name="Google Shape;1202;p99"/>
          <p:cNvSpPr txBox="1">
            <a:spLocks noGrp="1"/>
          </p:cNvSpPr>
          <p:nvPr>
            <p:ph type="subTitle" idx="3"/>
          </p:nvPr>
        </p:nvSpPr>
        <p:spPr>
          <a:xfrm>
            <a:off x="1034425" y="24894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203" name="Google Shape;1203;p99"/>
          <p:cNvSpPr txBox="1">
            <a:spLocks noGrp="1"/>
          </p:cNvSpPr>
          <p:nvPr>
            <p:ph type="subTitle" idx="4"/>
          </p:nvPr>
        </p:nvSpPr>
        <p:spPr>
          <a:xfrm>
            <a:off x="1034425" y="33097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204" name="Google Shape;1204;p99"/>
          <p:cNvSpPr txBox="1">
            <a:spLocks noGrp="1"/>
          </p:cNvSpPr>
          <p:nvPr>
            <p:ph type="subTitle" idx="5"/>
          </p:nvPr>
        </p:nvSpPr>
        <p:spPr>
          <a:xfrm>
            <a:off x="1034425" y="4113837"/>
            <a:ext cx="7506600" cy="3603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1205" name="Google Shape;1205;p99"/>
          <p:cNvGrpSpPr/>
          <p:nvPr/>
        </p:nvGrpSpPr>
        <p:grpSpPr>
          <a:xfrm>
            <a:off x="323653" y="1652038"/>
            <a:ext cx="457200" cy="457200"/>
            <a:chOff x="1020916" y="1442088"/>
            <a:chExt cx="457200" cy="457200"/>
          </a:xfrm>
        </p:grpSpPr>
        <p:pic>
          <p:nvPicPr>
            <p:cNvPr id="1206" name="Google Shape;1206;p99"/>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207" name="Google Shape;1207;p99"/>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1208" name="Google Shape;1208;p99"/>
          <p:cNvGrpSpPr/>
          <p:nvPr/>
        </p:nvGrpSpPr>
        <p:grpSpPr>
          <a:xfrm>
            <a:off x="323653" y="2461775"/>
            <a:ext cx="457200" cy="457200"/>
            <a:chOff x="1020916" y="1442088"/>
            <a:chExt cx="457200" cy="457200"/>
          </a:xfrm>
        </p:grpSpPr>
        <p:pic>
          <p:nvPicPr>
            <p:cNvPr id="1209" name="Google Shape;1209;p99"/>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210" name="Google Shape;1210;p99"/>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1211" name="Google Shape;1211;p99"/>
          <p:cNvGrpSpPr/>
          <p:nvPr/>
        </p:nvGrpSpPr>
        <p:grpSpPr>
          <a:xfrm>
            <a:off x="323641" y="3271838"/>
            <a:ext cx="457200" cy="457200"/>
            <a:chOff x="1020916" y="1442088"/>
            <a:chExt cx="457200" cy="457200"/>
          </a:xfrm>
        </p:grpSpPr>
        <p:pic>
          <p:nvPicPr>
            <p:cNvPr id="1212" name="Google Shape;1212;p99"/>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213" name="Google Shape;1213;p99"/>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grpSp>
        <p:nvGrpSpPr>
          <p:cNvPr id="1214" name="Google Shape;1214;p99"/>
          <p:cNvGrpSpPr/>
          <p:nvPr/>
        </p:nvGrpSpPr>
        <p:grpSpPr>
          <a:xfrm>
            <a:off x="323641" y="4081763"/>
            <a:ext cx="457200" cy="457200"/>
            <a:chOff x="1020916" y="1442088"/>
            <a:chExt cx="457200" cy="457200"/>
          </a:xfrm>
        </p:grpSpPr>
        <p:pic>
          <p:nvPicPr>
            <p:cNvPr id="1215" name="Google Shape;1215;p99"/>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216" name="Google Shape;1216;p99"/>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d</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matchingName="2.04 CfU 4 options - jade">
  <p:cSld name="TITLE_AND_TWO_COLUMNS_1_1_8_1_1_1">
    <p:bg>
      <p:bgPr>
        <a:solidFill>
          <a:srgbClr val="E6F2F2"/>
        </a:solidFill>
        <a:effectLst/>
      </p:bgPr>
    </p:bg>
    <p:spTree>
      <p:nvGrpSpPr>
        <p:cNvPr id="1" name="Shape 1217"/>
        <p:cNvGrpSpPr/>
        <p:nvPr/>
      </p:nvGrpSpPr>
      <p:grpSpPr>
        <a:xfrm>
          <a:off x="0" y="0"/>
          <a:ext cx="0" cy="0"/>
          <a:chOff x="0" y="0"/>
          <a:chExt cx="0" cy="0"/>
        </a:xfrm>
      </p:grpSpPr>
      <p:pic>
        <p:nvPicPr>
          <p:cNvPr id="1218" name="Google Shape;1218;p100"/>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219" name="Google Shape;1219;p100"/>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0" name="Google Shape;1220;p100"/>
          <p:cNvSpPr txBox="1">
            <a:spLocks noGrp="1"/>
          </p:cNvSpPr>
          <p:nvPr>
            <p:ph type="title"/>
          </p:nvPr>
        </p:nvSpPr>
        <p:spPr>
          <a:xfrm>
            <a:off x="324000" y="809988"/>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1221" name="Google Shape;1221;p100"/>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1222" name="Google Shape;1222;p100"/>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1223" name="Google Shape;1223;p100"/>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224" name="Google Shape;1224;p100"/>
          <p:cNvSpPr txBox="1">
            <a:spLocks noGrp="1"/>
          </p:cNvSpPr>
          <p:nvPr>
            <p:ph type="subTitle" idx="1"/>
          </p:nvPr>
        </p:nvSpPr>
        <p:spPr>
          <a:xfrm>
            <a:off x="1034425" y="16853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225" name="Google Shape;1225;p100"/>
          <p:cNvSpPr txBox="1">
            <a:spLocks noGrp="1"/>
          </p:cNvSpPr>
          <p:nvPr>
            <p:ph type="subTitle" idx="3"/>
          </p:nvPr>
        </p:nvSpPr>
        <p:spPr>
          <a:xfrm>
            <a:off x="1034425" y="24894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226" name="Google Shape;1226;p100"/>
          <p:cNvSpPr txBox="1">
            <a:spLocks noGrp="1"/>
          </p:cNvSpPr>
          <p:nvPr>
            <p:ph type="subTitle" idx="4"/>
          </p:nvPr>
        </p:nvSpPr>
        <p:spPr>
          <a:xfrm>
            <a:off x="1034425" y="33097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227" name="Google Shape;1227;p100"/>
          <p:cNvSpPr txBox="1">
            <a:spLocks noGrp="1"/>
          </p:cNvSpPr>
          <p:nvPr>
            <p:ph type="subTitle" idx="5"/>
          </p:nvPr>
        </p:nvSpPr>
        <p:spPr>
          <a:xfrm>
            <a:off x="1034425" y="4113837"/>
            <a:ext cx="7506600" cy="3603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1228" name="Google Shape;1228;p100"/>
          <p:cNvGrpSpPr/>
          <p:nvPr/>
        </p:nvGrpSpPr>
        <p:grpSpPr>
          <a:xfrm>
            <a:off x="323653" y="1652038"/>
            <a:ext cx="457200" cy="457200"/>
            <a:chOff x="1020916" y="1442088"/>
            <a:chExt cx="457200" cy="457200"/>
          </a:xfrm>
        </p:grpSpPr>
        <p:pic>
          <p:nvPicPr>
            <p:cNvPr id="1229" name="Google Shape;1229;p100"/>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230" name="Google Shape;1230;p100"/>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1231" name="Google Shape;1231;p100"/>
          <p:cNvGrpSpPr/>
          <p:nvPr/>
        </p:nvGrpSpPr>
        <p:grpSpPr>
          <a:xfrm>
            <a:off x="323653" y="2461775"/>
            <a:ext cx="457200" cy="457200"/>
            <a:chOff x="1020916" y="1442088"/>
            <a:chExt cx="457200" cy="457200"/>
          </a:xfrm>
        </p:grpSpPr>
        <p:pic>
          <p:nvPicPr>
            <p:cNvPr id="1232" name="Google Shape;1232;p100"/>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233" name="Google Shape;1233;p100"/>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1234" name="Google Shape;1234;p100"/>
          <p:cNvGrpSpPr/>
          <p:nvPr/>
        </p:nvGrpSpPr>
        <p:grpSpPr>
          <a:xfrm>
            <a:off x="323641" y="3271838"/>
            <a:ext cx="457200" cy="457200"/>
            <a:chOff x="1020916" y="1442088"/>
            <a:chExt cx="457200" cy="457200"/>
          </a:xfrm>
        </p:grpSpPr>
        <p:pic>
          <p:nvPicPr>
            <p:cNvPr id="1235" name="Google Shape;1235;p100"/>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236" name="Google Shape;1236;p100"/>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grpSp>
        <p:nvGrpSpPr>
          <p:cNvPr id="1237" name="Google Shape;1237;p100"/>
          <p:cNvGrpSpPr/>
          <p:nvPr/>
        </p:nvGrpSpPr>
        <p:grpSpPr>
          <a:xfrm>
            <a:off x="323641" y="4081763"/>
            <a:ext cx="457200" cy="457200"/>
            <a:chOff x="1020916" y="1442088"/>
            <a:chExt cx="457200" cy="457200"/>
          </a:xfrm>
        </p:grpSpPr>
        <p:pic>
          <p:nvPicPr>
            <p:cNvPr id="1238" name="Google Shape;1238;p100"/>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239" name="Google Shape;1239;p100"/>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d</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matchingName="3.04 CfU 4 options - blue">
  <p:cSld name="TITLE_AND_TWO_COLUMNS_1_1_8_2">
    <p:bg>
      <p:bgPr>
        <a:solidFill>
          <a:srgbClr val="EBEDFE"/>
        </a:solidFill>
        <a:effectLst/>
      </p:bgPr>
    </p:bg>
    <p:spTree>
      <p:nvGrpSpPr>
        <p:cNvPr id="1" name="Shape 1240"/>
        <p:cNvGrpSpPr/>
        <p:nvPr/>
      </p:nvGrpSpPr>
      <p:grpSpPr>
        <a:xfrm>
          <a:off x="0" y="0"/>
          <a:ext cx="0" cy="0"/>
          <a:chOff x="0" y="0"/>
          <a:chExt cx="0" cy="0"/>
        </a:xfrm>
      </p:grpSpPr>
      <p:pic>
        <p:nvPicPr>
          <p:cNvPr id="1241" name="Google Shape;1241;p101"/>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242" name="Google Shape;1242;p101"/>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3" name="Google Shape;1243;p101"/>
          <p:cNvSpPr txBox="1">
            <a:spLocks noGrp="1"/>
          </p:cNvSpPr>
          <p:nvPr>
            <p:ph type="title"/>
          </p:nvPr>
        </p:nvSpPr>
        <p:spPr>
          <a:xfrm>
            <a:off x="324000" y="809988"/>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1244" name="Google Shape;1244;p101"/>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1245" name="Google Shape;1245;p101"/>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1246" name="Google Shape;1246;p101"/>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247" name="Google Shape;1247;p101"/>
          <p:cNvSpPr txBox="1">
            <a:spLocks noGrp="1"/>
          </p:cNvSpPr>
          <p:nvPr>
            <p:ph type="subTitle" idx="1"/>
          </p:nvPr>
        </p:nvSpPr>
        <p:spPr>
          <a:xfrm>
            <a:off x="1034425" y="16853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248" name="Google Shape;1248;p101"/>
          <p:cNvSpPr txBox="1">
            <a:spLocks noGrp="1"/>
          </p:cNvSpPr>
          <p:nvPr>
            <p:ph type="subTitle" idx="3"/>
          </p:nvPr>
        </p:nvSpPr>
        <p:spPr>
          <a:xfrm>
            <a:off x="1034425" y="24894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249" name="Google Shape;1249;p101"/>
          <p:cNvSpPr txBox="1">
            <a:spLocks noGrp="1"/>
          </p:cNvSpPr>
          <p:nvPr>
            <p:ph type="subTitle" idx="4"/>
          </p:nvPr>
        </p:nvSpPr>
        <p:spPr>
          <a:xfrm>
            <a:off x="1034425" y="33097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250" name="Google Shape;1250;p101"/>
          <p:cNvSpPr txBox="1">
            <a:spLocks noGrp="1"/>
          </p:cNvSpPr>
          <p:nvPr>
            <p:ph type="subTitle" idx="5"/>
          </p:nvPr>
        </p:nvSpPr>
        <p:spPr>
          <a:xfrm>
            <a:off x="1034425" y="4113837"/>
            <a:ext cx="7506600" cy="3603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1251" name="Google Shape;1251;p101"/>
          <p:cNvGrpSpPr/>
          <p:nvPr/>
        </p:nvGrpSpPr>
        <p:grpSpPr>
          <a:xfrm>
            <a:off x="323653" y="1652038"/>
            <a:ext cx="457200" cy="457200"/>
            <a:chOff x="1020916" y="1442088"/>
            <a:chExt cx="457200" cy="457200"/>
          </a:xfrm>
        </p:grpSpPr>
        <p:pic>
          <p:nvPicPr>
            <p:cNvPr id="1252" name="Google Shape;1252;p101"/>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253" name="Google Shape;1253;p101"/>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1254" name="Google Shape;1254;p101"/>
          <p:cNvGrpSpPr/>
          <p:nvPr/>
        </p:nvGrpSpPr>
        <p:grpSpPr>
          <a:xfrm>
            <a:off x="323653" y="2461775"/>
            <a:ext cx="457200" cy="457200"/>
            <a:chOff x="1020916" y="1442088"/>
            <a:chExt cx="457200" cy="457200"/>
          </a:xfrm>
        </p:grpSpPr>
        <p:pic>
          <p:nvPicPr>
            <p:cNvPr id="1255" name="Google Shape;1255;p101"/>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256" name="Google Shape;1256;p101"/>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1257" name="Google Shape;1257;p101"/>
          <p:cNvGrpSpPr/>
          <p:nvPr/>
        </p:nvGrpSpPr>
        <p:grpSpPr>
          <a:xfrm>
            <a:off x="323641" y="3271838"/>
            <a:ext cx="457200" cy="457200"/>
            <a:chOff x="1020916" y="1442088"/>
            <a:chExt cx="457200" cy="457200"/>
          </a:xfrm>
        </p:grpSpPr>
        <p:pic>
          <p:nvPicPr>
            <p:cNvPr id="1258" name="Google Shape;1258;p101"/>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259" name="Google Shape;1259;p101"/>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grpSp>
        <p:nvGrpSpPr>
          <p:cNvPr id="1260" name="Google Shape;1260;p101"/>
          <p:cNvGrpSpPr/>
          <p:nvPr/>
        </p:nvGrpSpPr>
        <p:grpSpPr>
          <a:xfrm>
            <a:off x="323641" y="4081763"/>
            <a:ext cx="457200" cy="457200"/>
            <a:chOff x="1020916" y="1442088"/>
            <a:chExt cx="457200" cy="457200"/>
          </a:xfrm>
        </p:grpSpPr>
        <p:pic>
          <p:nvPicPr>
            <p:cNvPr id="1261" name="Google Shape;1261;p101"/>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262" name="Google Shape;1262;p101"/>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d</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matchingName="4.04 CfU 4 options - pink">
  <p:cSld name="TITLE_AND_TWO_COLUMNS_1_1_8_1_1_1_1">
    <p:bg>
      <p:bgPr>
        <a:solidFill>
          <a:srgbClr val="FAEAF6"/>
        </a:solidFill>
        <a:effectLst/>
      </p:bgPr>
    </p:bg>
    <p:spTree>
      <p:nvGrpSpPr>
        <p:cNvPr id="1" name="Shape 1263"/>
        <p:cNvGrpSpPr/>
        <p:nvPr/>
      </p:nvGrpSpPr>
      <p:grpSpPr>
        <a:xfrm>
          <a:off x="0" y="0"/>
          <a:ext cx="0" cy="0"/>
          <a:chOff x="0" y="0"/>
          <a:chExt cx="0" cy="0"/>
        </a:xfrm>
      </p:grpSpPr>
      <p:pic>
        <p:nvPicPr>
          <p:cNvPr id="1264" name="Google Shape;1264;p102"/>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265" name="Google Shape;1265;p102"/>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6" name="Google Shape;1266;p102"/>
          <p:cNvSpPr txBox="1">
            <a:spLocks noGrp="1"/>
          </p:cNvSpPr>
          <p:nvPr>
            <p:ph type="title"/>
          </p:nvPr>
        </p:nvSpPr>
        <p:spPr>
          <a:xfrm>
            <a:off x="324000" y="809988"/>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1267" name="Google Shape;1267;p102"/>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1268" name="Google Shape;1268;p102"/>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sp>
        <p:nvSpPr>
          <p:cNvPr id="1269" name="Google Shape;1269;p102"/>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270" name="Google Shape;1270;p102"/>
          <p:cNvSpPr txBox="1">
            <a:spLocks noGrp="1"/>
          </p:cNvSpPr>
          <p:nvPr>
            <p:ph type="subTitle" idx="1"/>
          </p:nvPr>
        </p:nvSpPr>
        <p:spPr>
          <a:xfrm>
            <a:off x="1034425" y="16853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271" name="Google Shape;1271;p102"/>
          <p:cNvSpPr txBox="1">
            <a:spLocks noGrp="1"/>
          </p:cNvSpPr>
          <p:nvPr>
            <p:ph type="subTitle" idx="3"/>
          </p:nvPr>
        </p:nvSpPr>
        <p:spPr>
          <a:xfrm>
            <a:off x="1034425" y="24894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272" name="Google Shape;1272;p102"/>
          <p:cNvSpPr txBox="1">
            <a:spLocks noGrp="1"/>
          </p:cNvSpPr>
          <p:nvPr>
            <p:ph type="subTitle" idx="4"/>
          </p:nvPr>
        </p:nvSpPr>
        <p:spPr>
          <a:xfrm>
            <a:off x="1034425" y="33097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1273" name="Google Shape;1273;p102"/>
          <p:cNvSpPr txBox="1">
            <a:spLocks noGrp="1"/>
          </p:cNvSpPr>
          <p:nvPr>
            <p:ph type="subTitle" idx="5"/>
          </p:nvPr>
        </p:nvSpPr>
        <p:spPr>
          <a:xfrm>
            <a:off x="1034425" y="4113837"/>
            <a:ext cx="7506600" cy="3603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1274" name="Google Shape;1274;p102"/>
          <p:cNvGrpSpPr/>
          <p:nvPr/>
        </p:nvGrpSpPr>
        <p:grpSpPr>
          <a:xfrm>
            <a:off x="323653" y="1652038"/>
            <a:ext cx="457200" cy="457200"/>
            <a:chOff x="1020916" y="1442088"/>
            <a:chExt cx="457200" cy="457200"/>
          </a:xfrm>
        </p:grpSpPr>
        <p:pic>
          <p:nvPicPr>
            <p:cNvPr id="1275" name="Google Shape;1275;p10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276" name="Google Shape;1276;p10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1277" name="Google Shape;1277;p102"/>
          <p:cNvGrpSpPr/>
          <p:nvPr/>
        </p:nvGrpSpPr>
        <p:grpSpPr>
          <a:xfrm>
            <a:off x="323653" y="2461775"/>
            <a:ext cx="457200" cy="457200"/>
            <a:chOff x="1020916" y="1442088"/>
            <a:chExt cx="457200" cy="457200"/>
          </a:xfrm>
        </p:grpSpPr>
        <p:pic>
          <p:nvPicPr>
            <p:cNvPr id="1278" name="Google Shape;1278;p10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279" name="Google Shape;1279;p10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1280" name="Google Shape;1280;p102"/>
          <p:cNvGrpSpPr/>
          <p:nvPr/>
        </p:nvGrpSpPr>
        <p:grpSpPr>
          <a:xfrm>
            <a:off x="323641" y="3271838"/>
            <a:ext cx="457200" cy="457200"/>
            <a:chOff x="1020916" y="1442088"/>
            <a:chExt cx="457200" cy="457200"/>
          </a:xfrm>
        </p:grpSpPr>
        <p:pic>
          <p:nvPicPr>
            <p:cNvPr id="1281" name="Google Shape;1281;p10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282" name="Google Shape;1282;p10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grpSp>
        <p:nvGrpSpPr>
          <p:cNvPr id="1283" name="Google Shape;1283;p102"/>
          <p:cNvGrpSpPr/>
          <p:nvPr/>
        </p:nvGrpSpPr>
        <p:grpSpPr>
          <a:xfrm>
            <a:off x="323641" y="4081763"/>
            <a:ext cx="457200" cy="457200"/>
            <a:chOff x="1020916" y="1442088"/>
            <a:chExt cx="457200" cy="457200"/>
          </a:xfrm>
        </p:grpSpPr>
        <p:pic>
          <p:nvPicPr>
            <p:cNvPr id="1284" name="Google Shape;1284;p10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285" name="Google Shape;1285;p10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d</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matchingName="1.05 CfU 3 image options - purple">
  <p:cSld name="TITLE_AND_TWO_COLUMNS_1_1_7_1_1_2">
    <p:bg>
      <p:bgPr>
        <a:solidFill>
          <a:srgbClr val="F3EEFB"/>
        </a:solidFill>
        <a:effectLst/>
      </p:bgPr>
    </p:bg>
    <p:spTree>
      <p:nvGrpSpPr>
        <p:cNvPr id="1" name="Shape 1286"/>
        <p:cNvGrpSpPr/>
        <p:nvPr/>
      </p:nvGrpSpPr>
      <p:grpSpPr>
        <a:xfrm>
          <a:off x="0" y="0"/>
          <a:ext cx="0" cy="0"/>
          <a:chOff x="0" y="0"/>
          <a:chExt cx="0" cy="0"/>
        </a:xfrm>
      </p:grpSpPr>
      <p:pic>
        <p:nvPicPr>
          <p:cNvPr id="1287" name="Google Shape;1287;p103"/>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1288" name="Google Shape;1288;p103"/>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9" name="Google Shape;1289;p103"/>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1290" name="Google Shape;1290;p103"/>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1291" name="Google Shape;1291;p103"/>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1292" name="Google Shape;1292;p103"/>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293" name="Google Shape;1293;p103"/>
          <p:cNvSpPr>
            <a:spLocks noGrp="1"/>
          </p:cNvSpPr>
          <p:nvPr>
            <p:ph type="pic" idx="3"/>
          </p:nvPr>
        </p:nvSpPr>
        <p:spPr>
          <a:xfrm>
            <a:off x="324000" y="1893950"/>
            <a:ext cx="2555400" cy="1939500"/>
          </a:xfrm>
          <a:prstGeom prst="rect">
            <a:avLst/>
          </a:prstGeom>
          <a:noFill/>
          <a:ln>
            <a:noFill/>
          </a:ln>
        </p:spPr>
      </p:sp>
      <p:sp>
        <p:nvSpPr>
          <p:cNvPr id="1294" name="Google Shape;1294;p103"/>
          <p:cNvSpPr>
            <a:spLocks noGrp="1"/>
          </p:cNvSpPr>
          <p:nvPr>
            <p:ph type="pic" idx="4"/>
          </p:nvPr>
        </p:nvSpPr>
        <p:spPr>
          <a:xfrm>
            <a:off x="6256800" y="1893950"/>
            <a:ext cx="2555400" cy="1939500"/>
          </a:xfrm>
          <a:prstGeom prst="rect">
            <a:avLst/>
          </a:prstGeom>
          <a:noFill/>
          <a:ln>
            <a:noFill/>
          </a:ln>
        </p:spPr>
      </p:sp>
      <p:sp>
        <p:nvSpPr>
          <p:cNvPr id="1295" name="Google Shape;1295;p103"/>
          <p:cNvSpPr>
            <a:spLocks noGrp="1"/>
          </p:cNvSpPr>
          <p:nvPr>
            <p:ph type="pic" idx="5"/>
          </p:nvPr>
        </p:nvSpPr>
        <p:spPr>
          <a:xfrm>
            <a:off x="3294300" y="1893950"/>
            <a:ext cx="2555400" cy="1939500"/>
          </a:xfrm>
          <a:prstGeom prst="rect">
            <a:avLst/>
          </a:prstGeom>
          <a:noFill/>
          <a:ln>
            <a:noFill/>
          </a:ln>
        </p:spPr>
      </p:sp>
      <p:grpSp>
        <p:nvGrpSpPr>
          <p:cNvPr id="1296" name="Google Shape;1296;p103"/>
          <p:cNvGrpSpPr/>
          <p:nvPr/>
        </p:nvGrpSpPr>
        <p:grpSpPr>
          <a:xfrm>
            <a:off x="1381028" y="4148538"/>
            <a:ext cx="457200" cy="457200"/>
            <a:chOff x="1020916" y="1442088"/>
            <a:chExt cx="457200" cy="457200"/>
          </a:xfrm>
        </p:grpSpPr>
        <p:pic>
          <p:nvPicPr>
            <p:cNvPr id="1297" name="Google Shape;1297;p10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298" name="Google Shape;1298;p10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1299" name="Google Shape;1299;p103"/>
          <p:cNvGrpSpPr/>
          <p:nvPr/>
        </p:nvGrpSpPr>
        <p:grpSpPr>
          <a:xfrm>
            <a:off x="4331066" y="4148550"/>
            <a:ext cx="457200" cy="457200"/>
            <a:chOff x="1020916" y="1442088"/>
            <a:chExt cx="457200" cy="457200"/>
          </a:xfrm>
        </p:grpSpPr>
        <p:pic>
          <p:nvPicPr>
            <p:cNvPr id="1300" name="Google Shape;1300;p10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301" name="Google Shape;1301;p10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1302" name="Google Shape;1302;p103"/>
          <p:cNvGrpSpPr/>
          <p:nvPr/>
        </p:nvGrpSpPr>
        <p:grpSpPr>
          <a:xfrm>
            <a:off x="7305791" y="4148538"/>
            <a:ext cx="457200" cy="457200"/>
            <a:chOff x="1020916" y="1442088"/>
            <a:chExt cx="457200" cy="457200"/>
          </a:xfrm>
        </p:grpSpPr>
        <p:pic>
          <p:nvPicPr>
            <p:cNvPr id="1303" name="Google Shape;1303;p10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304" name="Google Shape;1304;p10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2.05 CfU 3 image options - jade">
  <p:cSld name="TITLE_AND_TWO_COLUMNS_1_1_7_1_1_1_2">
    <p:bg>
      <p:bgPr>
        <a:solidFill>
          <a:srgbClr val="E6F2F2"/>
        </a:solidFill>
        <a:effectLst/>
      </p:bgPr>
    </p:bg>
    <p:spTree>
      <p:nvGrpSpPr>
        <p:cNvPr id="1" name="Shape 1305"/>
        <p:cNvGrpSpPr/>
        <p:nvPr/>
      </p:nvGrpSpPr>
      <p:grpSpPr>
        <a:xfrm>
          <a:off x="0" y="0"/>
          <a:ext cx="0" cy="0"/>
          <a:chOff x="0" y="0"/>
          <a:chExt cx="0" cy="0"/>
        </a:xfrm>
      </p:grpSpPr>
      <p:pic>
        <p:nvPicPr>
          <p:cNvPr id="1306" name="Google Shape;1306;p104"/>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307" name="Google Shape;1307;p104"/>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8" name="Google Shape;1308;p104"/>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1309" name="Google Shape;1309;p104"/>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1310" name="Google Shape;1310;p104"/>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1311" name="Google Shape;1311;p104"/>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312" name="Google Shape;1312;p104"/>
          <p:cNvSpPr>
            <a:spLocks noGrp="1"/>
          </p:cNvSpPr>
          <p:nvPr>
            <p:ph type="pic" idx="3"/>
          </p:nvPr>
        </p:nvSpPr>
        <p:spPr>
          <a:xfrm>
            <a:off x="324000" y="1893950"/>
            <a:ext cx="2555400" cy="1939500"/>
          </a:xfrm>
          <a:prstGeom prst="rect">
            <a:avLst/>
          </a:prstGeom>
          <a:noFill/>
          <a:ln>
            <a:noFill/>
          </a:ln>
        </p:spPr>
      </p:sp>
      <p:sp>
        <p:nvSpPr>
          <p:cNvPr id="1313" name="Google Shape;1313;p104"/>
          <p:cNvSpPr>
            <a:spLocks noGrp="1"/>
          </p:cNvSpPr>
          <p:nvPr>
            <p:ph type="pic" idx="4"/>
          </p:nvPr>
        </p:nvSpPr>
        <p:spPr>
          <a:xfrm>
            <a:off x="6256800" y="1893950"/>
            <a:ext cx="2555400" cy="1939500"/>
          </a:xfrm>
          <a:prstGeom prst="rect">
            <a:avLst/>
          </a:prstGeom>
          <a:noFill/>
          <a:ln>
            <a:noFill/>
          </a:ln>
        </p:spPr>
      </p:sp>
      <p:sp>
        <p:nvSpPr>
          <p:cNvPr id="1314" name="Google Shape;1314;p104"/>
          <p:cNvSpPr>
            <a:spLocks noGrp="1"/>
          </p:cNvSpPr>
          <p:nvPr>
            <p:ph type="pic" idx="5"/>
          </p:nvPr>
        </p:nvSpPr>
        <p:spPr>
          <a:xfrm>
            <a:off x="3294300" y="1893950"/>
            <a:ext cx="2555400" cy="1939500"/>
          </a:xfrm>
          <a:prstGeom prst="rect">
            <a:avLst/>
          </a:prstGeom>
          <a:noFill/>
          <a:ln>
            <a:noFill/>
          </a:ln>
        </p:spPr>
      </p:sp>
      <p:grpSp>
        <p:nvGrpSpPr>
          <p:cNvPr id="1315" name="Google Shape;1315;p104"/>
          <p:cNvGrpSpPr/>
          <p:nvPr/>
        </p:nvGrpSpPr>
        <p:grpSpPr>
          <a:xfrm>
            <a:off x="1381028" y="4148538"/>
            <a:ext cx="457200" cy="457200"/>
            <a:chOff x="1020916" y="1442088"/>
            <a:chExt cx="457200" cy="457200"/>
          </a:xfrm>
        </p:grpSpPr>
        <p:pic>
          <p:nvPicPr>
            <p:cNvPr id="1316" name="Google Shape;1316;p104"/>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317" name="Google Shape;1317;p104"/>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1318" name="Google Shape;1318;p104"/>
          <p:cNvGrpSpPr/>
          <p:nvPr/>
        </p:nvGrpSpPr>
        <p:grpSpPr>
          <a:xfrm>
            <a:off x="4331066" y="4148550"/>
            <a:ext cx="457200" cy="457200"/>
            <a:chOff x="1020916" y="1442088"/>
            <a:chExt cx="457200" cy="457200"/>
          </a:xfrm>
        </p:grpSpPr>
        <p:pic>
          <p:nvPicPr>
            <p:cNvPr id="1319" name="Google Shape;1319;p104"/>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320" name="Google Shape;1320;p104"/>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1321" name="Google Shape;1321;p104"/>
          <p:cNvGrpSpPr/>
          <p:nvPr/>
        </p:nvGrpSpPr>
        <p:grpSpPr>
          <a:xfrm>
            <a:off x="7305791" y="4148538"/>
            <a:ext cx="457200" cy="457200"/>
            <a:chOff x="1020916" y="1442088"/>
            <a:chExt cx="457200" cy="457200"/>
          </a:xfrm>
        </p:grpSpPr>
        <p:pic>
          <p:nvPicPr>
            <p:cNvPr id="1322" name="Google Shape;1322;p104"/>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323" name="Google Shape;1323;p104"/>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3.05 CfU 3  image options - blue ">
  <p:cSld name="TITLE_AND_TWO_COLUMNS_1_1_7_2_1">
    <p:bg>
      <p:bgPr>
        <a:solidFill>
          <a:srgbClr val="EBEDFE"/>
        </a:solidFill>
        <a:effectLst/>
      </p:bgPr>
    </p:bg>
    <p:spTree>
      <p:nvGrpSpPr>
        <p:cNvPr id="1" name="Shape 1324"/>
        <p:cNvGrpSpPr/>
        <p:nvPr/>
      </p:nvGrpSpPr>
      <p:grpSpPr>
        <a:xfrm>
          <a:off x="0" y="0"/>
          <a:ext cx="0" cy="0"/>
          <a:chOff x="0" y="0"/>
          <a:chExt cx="0" cy="0"/>
        </a:xfrm>
      </p:grpSpPr>
      <p:pic>
        <p:nvPicPr>
          <p:cNvPr id="1325" name="Google Shape;1325;p105"/>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326" name="Google Shape;1326;p105"/>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7" name="Google Shape;1327;p105"/>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1328" name="Google Shape;1328;p105"/>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1329" name="Google Shape;1329;p105"/>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1330" name="Google Shape;1330;p105"/>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331" name="Google Shape;1331;p105"/>
          <p:cNvSpPr>
            <a:spLocks noGrp="1"/>
          </p:cNvSpPr>
          <p:nvPr>
            <p:ph type="pic" idx="3"/>
          </p:nvPr>
        </p:nvSpPr>
        <p:spPr>
          <a:xfrm>
            <a:off x="324000" y="1893950"/>
            <a:ext cx="2555400" cy="1939500"/>
          </a:xfrm>
          <a:prstGeom prst="rect">
            <a:avLst/>
          </a:prstGeom>
          <a:noFill/>
          <a:ln>
            <a:noFill/>
          </a:ln>
        </p:spPr>
      </p:sp>
      <p:sp>
        <p:nvSpPr>
          <p:cNvPr id="1332" name="Google Shape;1332;p105"/>
          <p:cNvSpPr>
            <a:spLocks noGrp="1"/>
          </p:cNvSpPr>
          <p:nvPr>
            <p:ph type="pic" idx="4"/>
          </p:nvPr>
        </p:nvSpPr>
        <p:spPr>
          <a:xfrm>
            <a:off x="6256800" y="1893950"/>
            <a:ext cx="2555400" cy="1939500"/>
          </a:xfrm>
          <a:prstGeom prst="rect">
            <a:avLst/>
          </a:prstGeom>
          <a:noFill/>
          <a:ln>
            <a:noFill/>
          </a:ln>
        </p:spPr>
      </p:sp>
      <p:sp>
        <p:nvSpPr>
          <p:cNvPr id="1333" name="Google Shape;1333;p105"/>
          <p:cNvSpPr>
            <a:spLocks noGrp="1"/>
          </p:cNvSpPr>
          <p:nvPr>
            <p:ph type="pic" idx="5"/>
          </p:nvPr>
        </p:nvSpPr>
        <p:spPr>
          <a:xfrm>
            <a:off x="3294300" y="1893950"/>
            <a:ext cx="2555400" cy="1939500"/>
          </a:xfrm>
          <a:prstGeom prst="rect">
            <a:avLst/>
          </a:prstGeom>
          <a:noFill/>
          <a:ln>
            <a:noFill/>
          </a:ln>
        </p:spPr>
      </p:sp>
      <p:grpSp>
        <p:nvGrpSpPr>
          <p:cNvPr id="1334" name="Google Shape;1334;p105"/>
          <p:cNvGrpSpPr/>
          <p:nvPr/>
        </p:nvGrpSpPr>
        <p:grpSpPr>
          <a:xfrm>
            <a:off x="1381028" y="4148538"/>
            <a:ext cx="457200" cy="457200"/>
            <a:chOff x="1020916" y="1442088"/>
            <a:chExt cx="457200" cy="457200"/>
          </a:xfrm>
        </p:grpSpPr>
        <p:pic>
          <p:nvPicPr>
            <p:cNvPr id="1335" name="Google Shape;1335;p105"/>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336" name="Google Shape;1336;p105"/>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1337" name="Google Shape;1337;p105"/>
          <p:cNvGrpSpPr/>
          <p:nvPr/>
        </p:nvGrpSpPr>
        <p:grpSpPr>
          <a:xfrm>
            <a:off x="4331066" y="4148550"/>
            <a:ext cx="457200" cy="457200"/>
            <a:chOff x="1020916" y="1442088"/>
            <a:chExt cx="457200" cy="457200"/>
          </a:xfrm>
        </p:grpSpPr>
        <p:pic>
          <p:nvPicPr>
            <p:cNvPr id="1338" name="Google Shape;1338;p105"/>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339" name="Google Shape;1339;p105"/>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1340" name="Google Shape;1340;p105"/>
          <p:cNvGrpSpPr/>
          <p:nvPr/>
        </p:nvGrpSpPr>
        <p:grpSpPr>
          <a:xfrm>
            <a:off x="7305791" y="4148538"/>
            <a:ext cx="457200" cy="457200"/>
            <a:chOff x="1020916" y="1442088"/>
            <a:chExt cx="457200" cy="457200"/>
          </a:xfrm>
        </p:grpSpPr>
        <p:pic>
          <p:nvPicPr>
            <p:cNvPr id="1341" name="Google Shape;1341;p105"/>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342" name="Google Shape;1342;p105"/>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4.05 CfU 3 image options - pink">
  <p:cSld name="TITLE_AND_TWO_COLUMNS_1_1_7_1_1_1_1_1">
    <p:bg>
      <p:bgPr>
        <a:solidFill>
          <a:srgbClr val="FAEAF6"/>
        </a:solidFill>
        <a:effectLst/>
      </p:bgPr>
    </p:bg>
    <p:spTree>
      <p:nvGrpSpPr>
        <p:cNvPr id="1" name="Shape 1343"/>
        <p:cNvGrpSpPr/>
        <p:nvPr/>
      </p:nvGrpSpPr>
      <p:grpSpPr>
        <a:xfrm>
          <a:off x="0" y="0"/>
          <a:ext cx="0" cy="0"/>
          <a:chOff x="0" y="0"/>
          <a:chExt cx="0" cy="0"/>
        </a:xfrm>
      </p:grpSpPr>
      <p:pic>
        <p:nvPicPr>
          <p:cNvPr id="1344" name="Google Shape;1344;p106"/>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345" name="Google Shape;1345;p106"/>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6" name="Google Shape;1346;p106"/>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1347" name="Google Shape;1347;p106"/>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1348" name="Google Shape;1348;p106"/>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sp>
        <p:nvSpPr>
          <p:cNvPr id="1349" name="Google Shape;1349;p106"/>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350" name="Google Shape;1350;p106"/>
          <p:cNvSpPr>
            <a:spLocks noGrp="1"/>
          </p:cNvSpPr>
          <p:nvPr>
            <p:ph type="pic" idx="3"/>
          </p:nvPr>
        </p:nvSpPr>
        <p:spPr>
          <a:xfrm>
            <a:off x="324000" y="1893950"/>
            <a:ext cx="2555400" cy="1939500"/>
          </a:xfrm>
          <a:prstGeom prst="rect">
            <a:avLst/>
          </a:prstGeom>
          <a:noFill/>
          <a:ln>
            <a:noFill/>
          </a:ln>
        </p:spPr>
      </p:sp>
      <p:sp>
        <p:nvSpPr>
          <p:cNvPr id="1351" name="Google Shape;1351;p106"/>
          <p:cNvSpPr>
            <a:spLocks noGrp="1"/>
          </p:cNvSpPr>
          <p:nvPr>
            <p:ph type="pic" idx="4"/>
          </p:nvPr>
        </p:nvSpPr>
        <p:spPr>
          <a:xfrm>
            <a:off x="6256800" y="1893950"/>
            <a:ext cx="2555400" cy="1939500"/>
          </a:xfrm>
          <a:prstGeom prst="rect">
            <a:avLst/>
          </a:prstGeom>
          <a:noFill/>
          <a:ln>
            <a:noFill/>
          </a:ln>
        </p:spPr>
      </p:sp>
      <p:sp>
        <p:nvSpPr>
          <p:cNvPr id="1352" name="Google Shape;1352;p106"/>
          <p:cNvSpPr>
            <a:spLocks noGrp="1"/>
          </p:cNvSpPr>
          <p:nvPr>
            <p:ph type="pic" idx="5"/>
          </p:nvPr>
        </p:nvSpPr>
        <p:spPr>
          <a:xfrm>
            <a:off x="3294300" y="1893950"/>
            <a:ext cx="2555400" cy="1939500"/>
          </a:xfrm>
          <a:prstGeom prst="rect">
            <a:avLst/>
          </a:prstGeom>
          <a:noFill/>
          <a:ln>
            <a:noFill/>
          </a:ln>
        </p:spPr>
      </p:sp>
      <p:grpSp>
        <p:nvGrpSpPr>
          <p:cNvPr id="1353" name="Google Shape;1353;p106"/>
          <p:cNvGrpSpPr/>
          <p:nvPr/>
        </p:nvGrpSpPr>
        <p:grpSpPr>
          <a:xfrm>
            <a:off x="1381028" y="4148538"/>
            <a:ext cx="457200" cy="457200"/>
            <a:chOff x="1020916" y="1442088"/>
            <a:chExt cx="457200" cy="457200"/>
          </a:xfrm>
        </p:grpSpPr>
        <p:pic>
          <p:nvPicPr>
            <p:cNvPr id="1354" name="Google Shape;1354;p106"/>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355" name="Google Shape;1355;p106"/>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1356" name="Google Shape;1356;p106"/>
          <p:cNvGrpSpPr/>
          <p:nvPr/>
        </p:nvGrpSpPr>
        <p:grpSpPr>
          <a:xfrm>
            <a:off x="4331066" y="4148550"/>
            <a:ext cx="457200" cy="457200"/>
            <a:chOff x="1020916" y="1442088"/>
            <a:chExt cx="457200" cy="457200"/>
          </a:xfrm>
        </p:grpSpPr>
        <p:pic>
          <p:nvPicPr>
            <p:cNvPr id="1357" name="Google Shape;1357;p106"/>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358" name="Google Shape;1358;p106"/>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1359" name="Google Shape;1359;p106"/>
          <p:cNvGrpSpPr/>
          <p:nvPr/>
        </p:nvGrpSpPr>
        <p:grpSpPr>
          <a:xfrm>
            <a:off x="7305791" y="4148538"/>
            <a:ext cx="457200" cy="457200"/>
            <a:chOff x="1020916" y="1442088"/>
            <a:chExt cx="457200" cy="457200"/>
          </a:xfrm>
        </p:grpSpPr>
        <p:pic>
          <p:nvPicPr>
            <p:cNvPr id="1360" name="Google Shape;1360;p106"/>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1361" name="Google Shape;1361;p106"/>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1.06 CfU blank - purple ">
  <p:cSld name="TITLE_AND_TWO_COLUMNS_1_1_6_2">
    <p:bg>
      <p:bgPr>
        <a:solidFill>
          <a:srgbClr val="F3EEFB"/>
        </a:solidFill>
        <a:effectLst/>
      </p:bgPr>
    </p:bg>
    <p:spTree>
      <p:nvGrpSpPr>
        <p:cNvPr id="1" name="Shape 1362"/>
        <p:cNvGrpSpPr/>
        <p:nvPr/>
      </p:nvGrpSpPr>
      <p:grpSpPr>
        <a:xfrm>
          <a:off x="0" y="0"/>
          <a:ext cx="0" cy="0"/>
          <a:chOff x="0" y="0"/>
          <a:chExt cx="0" cy="0"/>
        </a:xfrm>
      </p:grpSpPr>
      <p:pic>
        <p:nvPicPr>
          <p:cNvPr id="1363" name="Google Shape;1363;p107"/>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1364" name="Google Shape;1364;p107"/>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5" name="Google Shape;1365;p107"/>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1366" name="Google Shape;1366;p107"/>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1367" name="Google Shape;1367;p107"/>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1368" name="Google Shape;1368;p107"/>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2.06 CfU blank - jade ">
  <p:cSld name="TITLE_AND_TWO_COLUMNS_1_1_6_2_3_1">
    <p:bg>
      <p:bgPr>
        <a:solidFill>
          <a:srgbClr val="E6F2F2"/>
        </a:solidFill>
        <a:effectLst/>
      </p:bgPr>
    </p:bg>
    <p:spTree>
      <p:nvGrpSpPr>
        <p:cNvPr id="1" name="Shape 1369"/>
        <p:cNvGrpSpPr/>
        <p:nvPr/>
      </p:nvGrpSpPr>
      <p:grpSpPr>
        <a:xfrm>
          <a:off x="0" y="0"/>
          <a:ext cx="0" cy="0"/>
          <a:chOff x="0" y="0"/>
          <a:chExt cx="0" cy="0"/>
        </a:xfrm>
      </p:grpSpPr>
      <p:pic>
        <p:nvPicPr>
          <p:cNvPr id="1370" name="Google Shape;1370;p108"/>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371" name="Google Shape;1371;p108"/>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2" name="Google Shape;1372;p108"/>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1373" name="Google Shape;1373;p108"/>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1374" name="Google Shape;1374;p108"/>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1375" name="Google Shape;1375;p108"/>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matchingName="3.06 CfU blank - blue ">
  <p:cSld name="TITLE_AND_TWO_COLUMNS_1_1_6_3">
    <p:bg>
      <p:bgPr>
        <a:solidFill>
          <a:srgbClr val="EBEDFE"/>
        </a:solidFill>
        <a:effectLst/>
      </p:bgPr>
    </p:bg>
    <p:spTree>
      <p:nvGrpSpPr>
        <p:cNvPr id="1" name="Shape 1376"/>
        <p:cNvGrpSpPr/>
        <p:nvPr/>
      </p:nvGrpSpPr>
      <p:grpSpPr>
        <a:xfrm>
          <a:off x="0" y="0"/>
          <a:ext cx="0" cy="0"/>
          <a:chOff x="0" y="0"/>
          <a:chExt cx="0" cy="0"/>
        </a:xfrm>
      </p:grpSpPr>
      <p:pic>
        <p:nvPicPr>
          <p:cNvPr id="1377" name="Google Shape;1377;p109"/>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378" name="Google Shape;1378;p109"/>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9" name="Google Shape;1379;p109"/>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1380" name="Google Shape;1380;p109"/>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1381" name="Google Shape;1381;p109"/>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1382" name="Google Shape;1382;p109"/>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matchingName="4.06 CfU blank - pink ">
  <p:cSld name="TITLE_AND_TWO_COLUMNS_1_1_6_2_3_1_1">
    <p:bg>
      <p:bgPr>
        <a:solidFill>
          <a:srgbClr val="FAEAF6"/>
        </a:solidFill>
        <a:effectLst/>
      </p:bgPr>
    </p:bg>
    <p:spTree>
      <p:nvGrpSpPr>
        <p:cNvPr id="1" name="Shape 1383"/>
        <p:cNvGrpSpPr/>
        <p:nvPr/>
      </p:nvGrpSpPr>
      <p:grpSpPr>
        <a:xfrm>
          <a:off x="0" y="0"/>
          <a:ext cx="0" cy="0"/>
          <a:chOff x="0" y="0"/>
          <a:chExt cx="0" cy="0"/>
        </a:xfrm>
      </p:grpSpPr>
      <p:pic>
        <p:nvPicPr>
          <p:cNvPr id="1384" name="Google Shape;1384;p110"/>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385" name="Google Shape;1385;p110"/>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6" name="Google Shape;1386;p110"/>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1387" name="Google Shape;1387;p110"/>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1388" name="Google Shape;1388;p110"/>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sp>
        <p:nvSpPr>
          <p:cNvPr id="1389" name="Google Shape;1389;p110"/>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matchingName="1.07 Practice - purple ">
  <p:cSld name="TITLE_AND_TWO_COLUMNS_1_1_5_1_3_1_1">
    <p:spTree>
      <p:nvGrpSpPr>
        <p:cNvPr id="1" name="Shape 1390"/>
        <p:cNvGrpSpPr/>
        <p:nvPr/>
      </p:nvGrpSpPr>
      <p:grpSpPr>
        <a:xfrm>
          <a:off x="0" y="0"/>
          <a:ext cx="0" cy="0"/>
          <a:chOff x="0" y="0"/>
          <a:chExt cx="0" cy="0"/>
        </a:xfrm>
      </p:grpSpPr>
      <p:pic>
        <p:nvPicPr>
          <p:cNvPr id="1391" name="Google Shape;1391;p111"/>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1392" name="Google Shape;1392;p111"/>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3" name="Google Shape;1393;p111"/>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1394" name="Google Shape;1394;p111"/>
          <p:cNvSpPr txBox="1"/>
          <p:nvPr/>
        </p:nvSpPr>
        <p:spPr>
          <a:xfrm>
            <a:off x="324000" y="45525"/>
            <a:ext cx="1080300" cy="492600"/>
          </a:xfrm>
          <a:prstGeom prst="rect">
            <a:avLst/>
          </a:prstGeom>
          <a:noFill/>
          <a:ln>
            <a:noFill/>
          </a:ln>
        </p:spPr>
        <p:txBody>
          <a:bodyPr spcFirstLastPara="1" wrap="square" lIns="0" tIns="91425" rIns="91425" bIns="91425" anchor="t" anchorCtr="0">
            <a:spAutoFit/>
          </a:bodyPr>
          <a:lstStyle/>
          <a:p>
            <a:pPr marL="0" lvl="0" indent="0" algn="l" rtl="0">
              <a:spcBef>
                <a:spcPts val="0"/>
              </a:spcBef>
              <a:spcAft>
                <a:spcPts val="0"/>
              </a:spcAft>
              <a:buNone/>
            </a:pPr>
            <a:r>
              <a:rPr lang="en-GB" sz="2000" b="1">
                <a:solidFill>
                  <a:schemeClr val="lt1"/>
                </a:solidFill>
                <a:latin typeface="Lexend"/>
                <a:ea typeface="Lexend"/>
                <a:cs typeface="Lexend"/>
                <a:sym typeface="Lexend"/>
              </a:rPr>
              <a:t>Task A</a:t>
            </a:r>
            <a:endParaRPr sz="2000" b="1">
              <a:solidFill>
                <a:schemeClr val="lt1"/>
              </a:solidFill>
              <a:latin typeface="Lexend"/>
              <a:ea typeface="Lexend"/>
              <a:cs typeface="Lexend"/>
              <a:sym typeface="Lexend"/>
            </a:endParaRPr>
          </a:p>
        </p:txBody>
      </p:sp>
      <p:sp>
        <p:nvSpPr>
          <p:cNvPr id="1395" name="Google Shape;1395;p111"/>
          <p:cNvSpPr txBox="1">
            <a:spLocks noGrp="1"/>
          </p:cNvSpPr>
          <p:nvPr>
            <p:ph type="subTitle" idx="2"/>
          </p:nvPr>
        </p:nvSpPr>
        <p:spPr>
          <a:xfrm>
            <a:off x="1570025" y="134975"/>
            <a:ext cx="6855300" cy="337200"/>
          </a:xfrm>
          <a:prstGeom prst="rect">
            <a:avLst/>
          </a:prstGeom>
        </p:spPr>
        <p:txBody>
          <a:bodyPr spcFirstLastPara="1" wrap="square" lIns="0" tIns="0" rIns="0" bIns="0" anchor="t" anchorCtr="0">
            <a:noAutofit/>
          </a:bodyPr>
          <a:lstStyle>
            <a:lvl1pPr lvl="0" rtl="0">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1000"/>
              </a:spcBef>
              <a:spcAft>
                <a:spcPts val="0"/>
              </a:spcAft>
              <a:buClr>
                <a:schemeClr val="lt1"/>
              </a:buClr>
              <a:buSzPts val="2100"/>
              <a:buNone/>
              <a:defRPr>
                <a:solidFill>
                  <a:schemeClr val="lt1"/>
                </a:solidFill>
              </a:defRPr>
            </a:lvl2pPr>
            <a:lvl3pPr lvl="2" rtl="0">
              <a:spcBef>
                <a:spcPts val="1000"/>
              </a:spcBef>
              <a:spcAft>
                <a:spcPts val="0"/>
              </a:spcAft>
              <a:buClr>
                <a:schemeClr val="lt1"/>
              </a:buClr>
              <a:buSzPts val="2000"/>
              <a:buNone/>
              <a:defRPr>
                <a:solidFill>
                  <a:schemeClr val="lt1"/>
                </a:solidFill>
              </a:defRPr>
            </a:lvl3pPr>
            <a:lvl4pPr lvl="3" rtl="0">
              <a:spcBef>
                <a:spcPts val="800"/>
              </a:spcBef>
              <a:spcAft>
                <a:spcPts val="0"/>
              </a:spcAft>
              <a:buClr>
                <a:schemeClr val="lt1"/>
              </a:buClr>
              <a:buSzPts val="1900"/>
              <a:buNone/>
              <a:defRPr>
                <a:solidFill>
                  <a:schemeClr val="lt1"/>
                </a:solidFill>
              </a:defRPr>
            </a:lvl4pPr>
            <a:lvl5pPr lvl="4" rtl="0">
              <a:spcBef>
                <a:spcPts val="800"/>
              </a:spcBef>
              <a:spcAft>
                <a:spcPts val="0"/>
              </a:spcAft>
              <a:buClr>
                <a:schemeClr val="lt1"/>
              </a:buClr>
              <a:buSzPts val="1800"/>
              <a:buNone/>
              <a:defRPr>
                <a:solidFill>
                  <a:schemeClr val="lt1"/>
                </a:solidFill>
              </a:defRPr>
            </a:lvl5pPr>
            <a:lvl6pPr lvl="5" rtl="0">
              <a:spcBef>
                <a:spcPts val="600"/>
              </a:spcBef>
              <a:spcAft>
                <a:spcPts val="0"/>
              </a:spcAft>
              <a:buClr>
                <a:schemeClr val="lt1"/>
              </a:buClr>
              <a:buSzPts val="1800"/>
              <a:buNone/>
              <a:defRPr>
                <a:solidFill>
                  <a:schemeClr val="lt1"/>
                </a:solidFill>
              </a:defRPr>
            </a:lvl6pPr>
            <a:lvl7pPr lvl="6" rtl="0">
              <a:spcBef>
                <a:spcPts val="600"/>
              </a:spcBef>
              <a:spcAft>
                <a:spcPts val="0"/>
              </a:spcAft>
              <a:buClr>
                <a:schemeClr val="lt1"/>
              </a:buClr>
              <a:buSzPts val="1800"/>
              <a:buNone/>
              <a:defRPr>
                <a:solidFill>
                  <a:schemeClr val="lt1"/>
                </a:solidFill>
              </a:defRPr>
            </a:lvl7pPr>
            <a:lvl8pPr lvl="7" rtl="0">
              <a:spcBef>
                <a:spcPts val="400"/>
              </a:spcBef>
              <a:spcAft>
                <a:spcPts val="0"/>
              </a:spcAft>
              <a:buClr>
                <a:schemeClr val="lt1"/>
              </a:buClr>
              <a:buSzPts val="1800"/>
              <a:buNone/>
              <a:defRPr>
                <a:solidFill>
                  <a:schemeClr val="lt1"/>
                </a:solidFill>
              </a:defRPr>
            </a:lvl8pPr>
            <a:lvl9pPr lvl="8" rtl="0">
              <a:spcBef>
                <a:spcPts val="400"/>
              </a:spcBef>
              <a:spcAft>
                <a:spcPts val="200"/>
              </a:spcAft>
              <a:buClr>
                <a:schemeClr val="lt1"/>
              </a:buClr>
              <a:buSzPts val="1800"/>
              <a:buNone/>
              <a:defRPr>
                <a:solidFill>
                  <a:schemeClr val="lt1"/>
                </a:solidFill>
              </a:defRPr>
            </a:lvl9pPr>
          </a:lstStyle>
          <a:p>
            <a:endParaRPr/>
          </a:p>
        </p:txBody>
      </p:sp>
      <p:pic>
        <p:nvPicPr>
          <p:cNvPr id="1396" name="Google Shape;1396;p111"/>
          <p:cNvPicPr preferRelativeResize="0"/>
          <p:nvPr/>
        </p:nvPicPr>
        <p:blipFill rotWithShape="1">
          <a:blip r:embed="rId3">
            <a:alphaModFix/>
          </a:blip>
          <a:srcRect/>
          <a:stretch/>
        </p:blipFill>
        <p:spPr>
          <a:xfrm>
            <a:off x="8517493" y="-11474"/>
            <a:ext cx="499700" cy="499700"/>
          </a:xfrm>
          <a:prstGeom prst="rect">
            <a:avLst/>
          </a:prstGeom>
          <a:noFill/>
          <a:ln>
            <a:noFill/>
          </a:ln>
        </p:spPr>
      </p:pic>
      <p:sp>
        <p:nvSpPr>
          <p:cNvPr id="1397" name="Google Shape;1397;p111"/>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Practice</a:t>
            </a:r>
            <a:endParaRPr sz="900" b="1">
              <a:solidFill>
                <a:srgbClr val="EBEDFE"/>
              </a:solidFill>
              <a:latin typeface="Lexend"/>
              <a:ea typeface="Lexend"/>
              <a:cs typeface="Lexend"/>
              <a:sym typeface="Lexend"/>
            </a:endParaRPr>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matchingName="2.07 Practice - jade">
  <p:cSld name="TITLE_AND_TWO_COLUMNS_1_1_5_1_3_1_1_1_1">
    <p:spTree>
      <p:nvGrpSpPr>
        <p:cNvPr id="1" name="Shape 1398"/>
        <p:cNvGrpSpPr/>
        <p:nvPr/>
      </p:nvGrpSpPr>
      <p:grpSpPr>
        <a:xfrm>
          <a:off x="0" y="0"/>
          <a:ext cx="0" cy="0"/>
          <a:chOff x="0" y="0"/>
          <a:chExt cx="0" cy="0"/>
        </a:xfrm>
      </p:grpSpPr>
      <p:pic>
        <p:nvPicPr>
          <p:cNvPr id="1399" name="Google Shape;1399;p112"/>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400" name="Google Shape;1400;p112"/>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1" name="Google Shape;1401;p112"/>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1402" name="Google Shape;1402;p112"/>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Practice</a:t>
            </a:r>
            <a:endParaRPr sz="900" b="1">
              <a:solidFill>
                <a:srgbClr val="E6F2F2"/>
              </a:solidFill>
              <a:latin typeface="Lexend"/>
              <a:ea typeface="Lexend"/>
              <a:cs typeface="Lexend"/>
              <a:sym typeface="Lexend"/>
            </a:endParaRPr>
          </a:p>
        </p:txBody>
      </p:sp>
      <p:sp>
        <p:nvSpPr>
          <p:cNvPr id="1403" name="Google Shape;1403;p112"/>
          <p:cNvSpPr txBox="1"/>
          <p:nvPr/>
        </p:nvSpPr>
        <p:spPr>
          <a:xfrm>
            <a:off x="324000" y="45525"/>
            <a:ext cx="1003800" cy="492600"/>
          </a:xfrm>
          <a:prstGeom prst="rect">
            <a:avLst/>
          </a:prstGeom>
          <a:noFill/>
          <a:ln>
            <a:noFill/>
          </a:ln>
        </p:spPr>
        <p:txBody>
          <a:bodyPr spcFirstLastPara="1" wrap="square" lIns="0" tIns="91425" rIns="91425" bIns="91425" anchor="t" anchorCtr="0">
            <a:spAutoFit/>
          </a:bodyPr>
          <a:lstStyle/>
          <a:p>
            <a:pPr marL="0" lvl="0" indent="0" algn="l" rtl="0">
              <a:spcBef>
                <a:spcPts val="0"/>
              </a:spcBef>
              <a:spcAft>
                <a:spcPts val="0"/>
              </a:spcAft>
              <a:buNone/>
            </a:pPr>
            <a:r>
              <a:rPr lang="en-GB" sz="2000" b="1">
                <a:solidFill>
                  <a:schemeClr val="lt1"/>
                </a:solidFill>
                <a:latin typeface="Lexend"/>
                <a:ea typeface="Lexend"/>
                <a:cs typeface="Lexend"/>
                <a:sym typeface="Lexend"/>
              </a:rPr>
              <a:t>Task B</a:t>
            </a:r>
            <a:endParaRPr sz="2000" b="1">
              <a:solidFill>
                <a:schemeClr val="lt1"/>
              </a:solidFill>
              <a:latin typeface="Lexend"/>
              <a:ea typeface="Lexend"/>
              <a:cs typeface="Lexend"/>
              <a:sym typeface="Lexend"/>
            </a:endParaRPr>
          </a:p>
        </p:txBody>
      </p:sp>
      <p:sp>
        <p:nvSpPr>
          <p:cNvPr id="1404" name="Google Shape;1404;p112"/>
          <p:cNvSpPr txBox="1">
            <a:spLocks noGrp="1"/>
          </p:cNvSpPr>
          <p:nvPr>
            <p:ph type="subTitle" idx="2"/>
          </p:nvPr>
        </p:nvSpPr>
        <p:spPr>
          <a:xfrm>
            <a:off x="1570025" y="134975"/>
            <a:ext cx="6855300" cy="337200"/>
          </a:xfrm>
          <a:prstGeom prst="rect">
            <a:avLst/>
          </a:prstGeom>
        </p:spPr>
        <p:txBody>
          <a:bodyPr spcFirstLastPara="1" wrap="square" lIns="0" tIns="0" rIns="0" bIns="0" anchor="t" anchorCtr="0">
            <a:noAutofit/>
          </a:bodyPr>
          <a:lstStyle>
            <a:lvl1pPr lvl="0" rtl="0">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1000"/>
              </a:spcBef>
              <a:spcAft>
                <a:spcPts val="0"/>
              </a:spcAft>
              <a:buClr>
                <a:schemeClr val="lt1"/>
              </a:buClr>
              <a:buSzPts val="2100"/>
              <a:buNone/>
              <a:defRPr>
                <a:solidFill>
                  <a:schemeClr val="lt1"/>
                </a:solidFill>
              </a:defRPr>
            </a:lvl2pPr>
            <a:lvl3pPr lvl="2" rtl="0">
              <a:spcBef>
                <a:spcPts val="1000"/>
              </a:spcBef>
              <a:spcAft>
                <a:spcPts val="0"/>
              </a:spcAft>
              <a:buClr>
                <a:schemeClr val="lt1"/>
              </a:buClr>
              <a:buSzPts val="2000"/>
              <a:buNone/>
              <a:defRPr>
                <a:solidFill>
                  <a:schemeClr val="lt1"/>
                </a:solidFill>
              </a:defRPr>
            </a:lvl3pPr>
            <a:lvl4pPr lvl="3" rtl="0">
              <a:spcBef>
                <a:spcPts val="800"/>
              </a:spcBef>
              <a:spcAft>
                <a:spcPts val="0"/>
              </a:spcAft>
              <a:buClr>
                <a:schemeClr val="lt1"/>
              </a:buClr>
              <a:buSzPts val="1900"/>
              <a:buNone/>
              <a:defRPr>
                <a:solidFill>
                  <a:schemeClr val="lt1"/>
                </a:solidFill>
              </a:defRPr>
            </a:lvl4pPr>
            <a:lvl5pPr lvl="4" rtl="0">
              <a:spcBef>
                <a:spcPts val="800"/>
              </a:spcBef>
              <a:spcAft>
                <a:spcPts val="0"/>
              </a:spcAft>
              <a:buClr>
                <a:schemeClr val="lt1"/>
              </a:buClr>
              <a:buSzPts val="1800"/>
              <a:buNone/>
              <a:defRPr>
                <a:solidFill>
                  <a:schemeClr val="lt1"/>
                </a:solidFill>
              </a:defRPr>
            </a:lvl5pPr>
            <a:lvl6pPr lvl="5" rtl="0">
              <a:spcBef>
                <a:spcPts val="600"/>
              </a:spcBef>
              <a:spcAft>
                <a:spcPts val="0"/>
              </a:spcAft>
              <a:buClr>
                <a:schemeClr val="lt1"/>
              </a:buClr>
              <a:buSzPts val="1800"/>
              <a:buNone/>
              <a:defRPr>
                <a:solidFill>
                  <a:schemeClr val="lt1"/>
                </a:solidFill>
              </a:defRPr>
            </a:lvl6pPr>
            <a:lvl7pPr lvl="6" rtl="0">
              <a:spcBef>
                <a:spcPts val="600"/>
              </a:spcBef>
              <a:spcAft>
                <a:spcPts val="0"/>
              </a:spcAft>
              <a:buClr>
                <a:schemeClr val="lt1"/>
              </a:buClr>
              <a:buSzPts val="1800"/>
              <a:buNone/>
              <a:defRPr>
                <a:solidFill>
                  <a:schemeClr val="lt1"/>
                </a:solidFill>
              </a:defRPr>
            </a:lvl7pPr>
            <a:lvl8pPr lvl="7" rtl="0">
              <a:spcBef>
                <a:spcPts val="400"/>
              </a:spcBef>
              <a:spcAft>
                <a:spcPts val="0"/>
              </a:spcAft>
              <a:buClr>
                <a:schemeClr val="lt1"/>
              </a:buClr>
              <a:buSzPts val="1800"/>
              <a:buNone/>
              <a:defRPr>
                <a:solidFill>
                  <a:schemeClr val="lt1"/>
                </a:solidFill>
              </a:defRPr>
            </a:lvl8pPr>
            <a:lvl9pPr lvl="8" rtl="0">
              <a:spcBef>
                <a:spcPts val="400"/>
              </a:spcBef>
              <a:spcAft>
                <a:spcPts val="200"/>
              </a:spcAft>
              <a:buClr>
                <a:schemeClr val="lt1"/>
              </a:buClr>
              <a:buSzPts val="1800"/>
              <a:buNone/>
              <a:defRPr>
                <a:solidFill>
                  <a:schemeClr val="lt1"/>
                </a:solidFill>
              </a:defRPr>
            </a:lvl9pPr>
          </a:lstStyle>
          <a:p>
            <a:endParaRPr/>
          </a:p>
        </p:txBody>
      </p:sp>
      <p:pic>
        <p:nvPicPr>
          <p:cNvPr id="1405" name="Google Shape;1405;p112"/>
          <p:cNvPicPr preferRelativeResize="0"/>
          <p:nvPr/>
        </p:nvPicPr>
        <p:blipFill rotWithShape="1">
          <a:blip r:embed="rId3">
            <a:alphaModFix/>
          </a:blip>
          <a:srcRect/>
          <a:stretch/>
        </p:blipFill>
        <p:spPr>
          <a:xfrm>
            <a:off x="8517493" y="-11474"/>
            <a:ext cx="499700" cy="499700"/>
          </a:xfrm>
          <a:prstGeom prst="rect">
            <a:avLst/>
          </a:prstGeom>
          <a:noFill/>
          <a:ln>
            <a:noFill/>
          </a:ln>
        </p:spPr>
      </p:pic>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3.07 Practice - blue ">
  <p:cSld name="TITLE_AND_TWO_COLUMNS_1_1_5_1_3_1_2">
    <p:spTree>
      <p:nvGrpSpPr>
        <p:cNvPr id="1" name="Shape 1406"/>
        <p:cNvGrpSpPr/>
        <p:nvPr/>
      </p:nvGrpSpPr>
      <p:grpSpPr>
        <a:xfrm>
          <a:off x="0" y="0"/>
          <a:ext cx="0" cy="0"/>
          <a:chOff x="0" y="0"/>
          <a:chExt cx="0" cy="0"/>
        </a:xfrm>
      </p:grpSpPr>
      <p:pic>
        <p:nvPicPr>
          <p:cNvPr id="1407" name="Google Shape;1407;p113"/>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408" name="Google Shape;1408;p113"/>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9" name="Google Shape;1409;p113"/>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1410" name="Google Shape;1410;p113"/>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Practice</a:t>
            </a:r>
            <a:endParaRPr sz="900" b="1">
              <a:solidFill>
                <a:srgbClr val="EBEDFE"/>
              </a:solidFill>
              <a:latin typeface="Lexend"/>
              <a:ea typeface="Lexend"/>
              <a:cs typeface="Lexend"/>
              <a:sym typeface="Lexend"/>
            </a:endParaRPr>
          </a:p>
        </p:txBody>
      </p:sp>
      <p:sp>
        <p:nvSpPr>
          <p:cNvPr id="1411" name="Google Shape;1411;p113"/>
          <p:cNvSpPr txBox="1"/>
          <p:nvPr/>
        </p:nvSpPr>
        <p:spPr>
          <a:xfrm>
            <a:off x="324000" y="45525"/>
            <a:ext cx="1019100" cy="492600"/>
          </a:xfrm>
          <a:prstGeom prst="rect">
            <a:avLst/>
          </a:prstGeom>
          <a:noFill/>
          <a:ln>
            <a:noFill/>
          </a:ln>
        </p:spPr>
        <p:txBody>
          <a:bodyPr spcFirstLastPara="1" wrap="square" lIns="0" tIns="91425" rIns="91425" bIns="91425" anchor="t" anchorCtr="0">
            <a:spAutoFit/>
          </a:bodyPr>
          <a:lstStyle/>
          <a:p>
            <a:pPr marL="0" lvl="0" indent="0" algn="l" rtl="0">
              <a:spcBef>
                <a:spcPts val="0"/>
              </a:spcBef>
              <a:spcAft>
                <a:spcPts val="0"/>
              </a:spcAft>
              <a:buNone/>
            </a:pPr>
            <a:r>
              <a:rPr lang="en-GB" sz="2000" b="1">
                <a:solidFill>
                  <a:schemeClr val="lt1"/>
                </a:solidFill>
                <a:latin typeface="Lexend"/>
                <a:ea typeface="Lexend"/>
                <a:cs typeface="Lexend"/>
                <a:sym typeface="Lexend"/>
              </a:rPr>
              <a:t>Task C</a:t>
            </a:r>
            <a:endParaRPr sz="2000" b="1">
              <a:solidFill>
                <a:schemeClr val="lt1"/>
              </a:solidFill>
              <a:latin typeface="Lexend"/>
              <a:ea typeface="Lexend"/>
              <a:cs typeface="Lexend"/>
              <a:sym typeface="Lexend"/>
            </a:endParaRPr>
          </a:p>
        </p:txBody>
      </p:sp>
      <p:sp>
        <p:nvSpPr>
          <p:cNvPr id="1412" name="Google Shape;1412;p113"/>
          <p:cNvSpPr txBox="1">
            <a:spLocks noGrp="1"/>
          </p:cNvSpPr>
          <p:nvPr>
            <p:ph type="subTitle" idx="2"/>
          </p:nvPr>
        </p:nvSpPr>
        <p:spPr>
          <a:xfrm>
            <a:off x="1570025" y="134975"/>
            <a:ext cx="6855300" cy="337200"/>
          </a:xfrm>
          <a:prstGeom prst="rect">
            <a:avLst/>
          </a:prstGeom>
        </p:spPr>
        <p:txBody>
          <a:bodyPr spcFirstLastPara="1" wrap="square" lIns="0" tIns="0" rIns="0" bIns="0" anchor="t" anchorCtr="0">
            <a:noAutofit/>
          </a:bodyPr>
          <a:lstStyle>
            <a:lvl1pPr lvl="0" rtl="0">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1000"/>
              </a:spcBef>
              <a:spcAft>
                <a:spcPts val="0"/>
              </a:spcAft>
              <a:buClr>
                <a:schemeClr val="lt1"/>
              </a:buClr>
              <a:buSzPts val="2100"/>
              <a:buNone/>
              <a:defRPr>
                <a:solidFill>
                  <a:schemeClr val="lt1"/>
                </a:solidFill>
              </a:defRPr>
            </a:lvl2pPr>
            <a:lvl3pPr lvl="2" rtl="0">
              <a:spcBef>
                <a:spcPts val="1000"/>
              </a:spcBef>
              <a:spcAft>
                <a:spcPts val="0"/>
              </a:spcAft>
              <a:buClr>
                <a:schemeClr val="lt1"/>
              </a:buClr>
              <a:buSzPts val="2000"/>
              <a:buNone/>
              <a:defRPr>
                <a:solidFill>
                  <a:schemeClr val="lt1"/>
                </a:solidFill>
              </a:defRPr>
            </a:lvl3pPr>
            <a:lvl4pPr lvl="3" rtl="0">
              <a:spcBef>
                <a:spcPts val="800"/>
              </a:spcBef>
              <a:spcAft>
                <a:spcPts val="0"/>
              </a:spcAft>
              <a:buClr>
                <a:schemeClr val="lt1"/>
              </a:buClr>
              <a:buSzPts val="1900"/>
              <a:buNone/>
              <a:defRPr>
                <a:solidFill>
                  <a:schemeClr val="lt1"/>
                </a:solidFill>
              </a:defRPr>
            </a:lvl4pPr>
            <a:lvl5pPr lvl="4" rtl="0">
              <a:spcBef>
                <a:spcPts val="800"/>
              </a:spcBef>
              <a:spcAft>
                <a:spcPts val="0"/>
              </a:spcAft>
              <a:buClr>
                <a:schemeClr val="lt1"/>
              </a:buClr>
              <a:buSzPts val="1800"/>
              <a:buNone/>
              <a:defRPr>
                <a:solidFill>
                  <a:schemeClr val="lt1"/>
                </a:solidFill>
              </a:defRPr>
            </a:lvl5pPr>
            <a:lvl6pPr lvl="5" rtl="0">
              <a:spcBef>
                <a:spcPts val="600"/>
              </a:spcBef>
              <a:spcAft>
                <a:spcPts val="0"/>
              </a:spcAft>
              <a:buClr>
                <a:schemeClr val="lt1"/>
              </a:buClr>
              <a:buSzPts val="1800"/>
              <a:buNone/>
              <a:defRPr>
                <a:solidFill>
                  <a:schemeClr val="lt1"/>
                </a:solidFill>
              </a:defRPr>
            </a:lvl6pPr>
            <a:lvl7pPr lvl="6" rtl="0">
              <a:spcBef>
                <a:spcPts val="600"/>
              </a:spcBef>
              <a:spcAft>
                <a:spcPts val="0"/>
              </a:spcAft>
              <a:buClr>
                <a:schemeClr val="lt1"/>
              </a:buClr>
              <a:buSzPts val="1800"/>
              <a:buNone/>
              <a:defRPr>
                <a:solidFill>
                  <a:schemeClr val="lt1"/>
                </a:solidFill>
              </a:defRPr>
            </a:lvl7pPr>
            <a:lvl8pPr lvl="7" rtl="0">
              <a:spcBef>
                <a:spcPts val="400"/>
              </a:spcBef>
              <a:spcAft>
                <a:spcPts val="0"/>
              </a:spcAft>
              <a:buClr>
                <a:schemeClr val="lt1"/>
              </a:buClr>
              <a:buSzPts val="1800"/>
              <a:buNone/>
              <a:defRPr>
                <a:solidFill>
                  <a:schemeClr val="lt1"/>
                </a:solidFill>
              </a:defRPr>
            </a:lvl8pPr>
            <a:lvl9pPr lvl="8" rtl="0">
              <a:spcBef>
                <a:spcPts val="400"/>
              </a:spcBef>
              <a:spcAft>
                <a:spcPts val="200"/>
              </a:spcAft>
              <a:buClr>
                <a:schemeClr val="lt1"/>
              </a:buClr>
              <a:buSzPts val="1800"/>
              <a:buNone/>
              <a:defRPr>
                <a:solidFill>
                  <a:schemeClr val="lt1"/>
                </a:solidFill>
              </a:defRPr>
            </a:lvl9pPr>
          </a:lstStyle>
          <a:p>
            <a:endParaRPr/>
          </a:p>
        </p:txBody>
      </p:sp>
      <p:pic>
        <p:nvPicPr>
          <p:cNvPr id="1413" name="Google Shape;1413;p113"/>
          <p:cNvPicPr preferRelativeResize="0"/>
          <p:nvPr/>
        </p:nvPicPr>
        <p:blipFill rotWithShape="1">
          <a:blip r:embed="rId3">
            <a:alphaModFix/>
          </a:blip>
          <a:srcRect/>
          <a:stretch/>
        </p:blipFill>
        <p:spPr>
          <a:xfrm>
            <a:off x="8517493" y="-11474"/>
            <a:ext cx="499700" cy="499700"/>
          </a:xfrm>
          <a:prstGeom prst="rect">
            <a:avLst/>
          </a:prstGeom>
          <a:noFill/>
          <a:ln>
            <a:noFill/>
          </a:ln>
        </p:spPr>
      </p:pic>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matchingName="4.07 Practice - pink">
  <p:cSld name="TITLE_AND_TWO_COLUMNS_1_1_5_1_3_1_1_1_1_1">
    <p:spTree>
      <p:nvGrpSpPr>
        <p:cNvPr id="1" name="Shape 1414"/>
        <p:cNvGrpSpPr/>
        <p:nvPr/>
      </p:nvGrpSpPr>
      <p:grpSpPr>
        <a:xfrm>
          <a:off x="0" y="0"/>
          <a:ext cx="0" cy="0"/>
          <a:chOff x="0" y="0"/>
          <a:chExt cx="0" cy="0"/>
        </a:xfrm>
      </p:grpSpPr>
      <p:pic>
        <p:nvPicPr>
          <p:cNvPr id="1415" name="Google Shape;1415;p114"/>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416" name="Google Shape;1416;p114"/>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7" name="Google Shape;1417;p114"/>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1418" name="Google Shape;1418;p114"/>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Practice</a:t>
            </a:r>
            <a:endParaRPr sz="900" b="1">
              <a:solidFill>
                <a:srgbClr val="FAEAF6"/>
              </a:solidFill>
              <a:latin typeface="Lexend"/>
              <a:ea typeface="Lexend"/>
              <a:cs typeface="Lexend"/>
              <a:sym typeface="Lexend"/>
            </a:endParaRPr>
          </a:p>
        </p:txBody>
      </p:sp>
      <p:sp>
        <p:nvSpPr>
          <p:cNvPr id="1419" name="Google Shape;1419;p114"/>
          <p:cNvSpPr txBox="1"/>
          <p:nvPr/>
        </p:nvSpPr>
        <p:spPr>
          <a:xfrm>
            <a:off x="324000" y="45525"/>
            <a:ext cx="1041900" cy="492600"/>
          </a:xfrm>
          <a:prstGeom prst="rect">
            <a:avLst/>
          </a:prstGeom>
          <a:noFill/>
          <a:ln>
            <a:noFill/>
          </a:ln>
        </p:spPr>
        <p:txBody>
          <a:bodyPr spcFirstLastPara="1" wrap="square" lIns="0" tIns="91425" rIns="91425" bIns="91425" anchor="t" anchorCtr="0">
            <a:spAutoFit/>
          </a:bodyPr>
          <a:lstStyle/>
          <a:p>
            <a:pPr marL="0" lvl="0" indent="0" algn="l" rtl="0">
              <a:spcBef>
                <a:spcPts val="0"/>
              </a:spcBef>
              <a:spcAft>
                <a:spcPts val="0"/>
              </a:spcAft>
              <a:buNone/>
            </a:pPr>
            <a:r>
              <a:rPr lang="en-GB" sz="2000" b="1">
                <a:solidFill>
                  <a:schemeClr val="lt1"/>
                </a:solidFill>
                <a:latin typeface="Lexend"/>
                <a:ea typeface="Lexend"/>
                <a:cs typeface="Lexend"/>
                <a:sym typeface="Lexend"/>
              </a:rPr>
              <a:t>Task D</a:t>
            </a:r>
            <a:endParaRPr sz="2000" b="1">
              <a:solidFill>
                <a:schemeClr val="lt1"/>
              </a:solidFill>
              <a:latin typeface="Lexend"/>
              <a:ea typeface="Lexend"/>
              <a:cs typeface="Lexend"/>
              <a:sym typeface="Lexend"/>
            </a:endParaRPr>
          </a:p>
        </p:txBody>
      </p:sp>
      <p:sp>
        <p:nvSpPr>
          <p:cNvPr id="1420" name="Google Shape;1420;p114"/>
          <p:cNvSpPr txBox="1">
            <a:spLocks noGrp="1"/>
          </p:cNvSpPr>
          <p:nvPr>
            <p:ph type="subTitle" idx="2"/>
          </p:nvPr>
        </p:nvSpPr>
        <p:spPr>
          <a:xfrm>
            <a:off x="1570025" y="134975"/>
            <a:ext cx="6855300" cy="337200"/>
          </a:xfrm>
          <a:prstGeom prst="rect">
            <a:avLst/>
          </a:prstGeom>
        </p:spPr>
        <p:txBody>
          <a:bodyPr spcFirstLastPara="1" wrap="square" lIns="0" tIns="0" rIns="0" bIns="0" anchor="t" anchorCtr="0">
            <a:noAutofit/>
          </a:bodyPr>
          <a:lstStyle>
            <a:lvl1pPr lvl="0" rtl="0">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1000"/>
              </a:spcBef>
              <a:spcAft>
                <a:spcPts val="0"/>
              </a:spcAft>
              <a:buClr>
                <a:schemeClr val="lt1"/>
              </a:buClr>
              <a:buSzPts val="2100"/>
              <a:buNone/>
              <a:defRPr>
                <a:solidFill>
                  <a:schemeClr val="lt1"/>
                </a:solidFill>
              </a:defRPr>
            </a:lvl2pPr>
            <a:lvl3pPr lvl="2" rtl="0">
              <a:spcBef>
                <a:spcPts val="1000"/>
              </a:spcBef>
              <a:spcAft>
                <a:spcPts val="0"/>
              </a:spcAft>
              <a:buClr>
                <a:schemeClr val="lt1"/>
              </a:buClr>
              <a:buSzPts val="2000"/>
              <a:buNone/>
              <a:defRPr>
                <a:solidFill>
                  <a:schemeClr val="lt1"/>
                </a:solidFill>
              </a:defRPr>
            </a:lvl3pPr>
            <a:lvl4pPr lvl="3" rtl="0">
              <a:spcBef>
                <a:spcPts val="800"/>
              </a:spcBef>
              <a:spcAft>
                <a:spcPts val="0"/>
              </a:spcAft>
              <a:buClr>
                <a:schemeClr val="lt1"/>
              </a:buClr>
              <a:buSzPts val="1900"/>
              <a:buNone/>
              <a:defRPr>
                <a:solidFill>
                  <a:schemeClr val="lt1"/>
                </a:solidFill>
              </a:defRPr>
            </a:lvl4pPr>
            <a:lvl5pPr lvl="4" rtl="0">
              <a:spcBef>
                <a:spcPts val="800"/>
              </a:spcBef>
              <a:spcAft>
                <a:spcPts val="0"/>
              </a:spcAft>
              <a:buClr>
                <a:schemeClr val="lt1"/>
              </a:buClr>
              <a:buSzPts val="1800"/>
              <a:buNone/>
              <a:defRPr>
                <a:solidFill>
                  <a:schemeClr val="lt1"/>
                </a:solidFill>
              </a:defRPr>
            </a:lvl5pPr>
            <a:lvl6pPr lvl="5" rtl="0">
              <a:spcBef>
                <a:spcPts val="600"/>
              </a:spcBef>
              <a:spcAft>
                <a:spcPts val="0"/>
              </a:spcAft>
              <a:buClr>
                <a:schemeClr val="lt1"/>
              </a:buClr>
              <a:buSzPts val="1800"/>
              <a:buNone/>
              <a:defRPr>
                <a:solidFill>
                  <a:schemeClr val="lt1"/>
                </a:solidFill>
              </a:defRPr>
            </a:lvl6pPr>
            <a:lvl7pPr lvl="6" rtl="0">
              <a:spcBef>
                <a:spcPts val="600"/>
              </a:spcBef>
              <a:spcAft>
                <a:spcPts val="0"/>
              </a:spcAft>
              <a:buClr>
                <a:schemeClr val="lt1"/>
              </a:buClr>
              <a:buSzPts val="1800"/>
              <a:buNone/>
              <a:defRPr>
                <a:solidFill>
                  <a:schemeClr val="lt1"/>
                </a:solidFill>
              </a:defRPr>
            </a:lvl7pPr>
            <a:lvl8pPr lvl="7" rtl="0">
              <a:spcBef>
                <a:spcPts val="400"/>
              </a:spcBef>
              <a:spcAft>
                <a:spcPts val="0"/>
              </a:spcAft>
              <a:buClr>
                <a:schemeClr val="lt1"/>
              </a:buClr>
              <a:buSzPts val="1800"/>
              <a:buNone/>
              <a:defRPr>
                <a:solidFill>
                  <a:schemeClr val="lt1"/>
                </a:solidFill>
              </a:defRPr>
            </a:lvl8pPr>
            <a:lvl9pPr lvl="8" rtl="0">
              <a:spcBef>
                <a:spcPts val="400"/>
              </a:spcBef>
              <a:spcAft>
                <a:spcPts val="200"/>
              </a:spcAft>
              <a:buClr>
                <a:schemeClr val="lt1"/>
              </a:buClr>
              <a:buSzPts val="1800"/>
              <a:buNone/>
              <a:defRPr>
                <a:solidFill>
                  <a:schemeClr val="lt1"/>
                </a:solidFill>
              </a:defRPr>
            </a:lvl9pPr>
          </a:lstStyle>
          <a:p>
            <a:endParaRPr/>
          </a:p>
        </p:txBody>
      </p:sp>
      <p:pic>
        <p:nvPicPr>
          <p:cNvPr id="1421" name="Google Shape;1421;p114"/>
          <p:cNvPicPr preferRelativeResize="0"/>
          <p:nvPr/>
        </p:nvPicPr>
        <p:blipFill rotWithShape="1">
          <a:blip r:embed="rId3">
            <a:alphaModFix/>
          </a:blip>
          <a:srcRect/>
          <a:stretch/>
        </p:blipFill>
        <p:spPr>
          <a:xfrm>
            <a:off x="8517493" y="-11474"/>
            <a:ext cx="499700" cy="499700"/>
          </a:xfrm>
          <a:prstGeom prst="rect">
            <a:avLst/>
          </a:prstGeom>
          <a:noFill/>
          <a:ln>
            <a:noFill/>
          </a:ln>
        </p:spPr>
      </p:pic>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matchingName="1.08 Feedback - purple">
  <p:cSld name="TITLE_AND_TWO_COLUMNS_1_1_5_1_3_1_1_1">
    <p:bg>
      <p:bgPr>
        <a:solidFill>
          <a:srgbClr val="F3EEFB"/>
        </a:solidFill>
        <a:effectLst/>
      </p:bgPr>
    </p:bg>
    <p:spTree>
      <p:nvGrpSpPr>
        <p:cNvPr id="1" name="Shape 1422"/>
        <p:cNvGrpSpPr/>
        <p:nvPr/>
      </p:nvGrpSpPr>
      <p:grpSpPr>
        <a:xfrm>
          <a:off x="0" y="0"/>
          <a:ext cx="0" cy="0"/>
          <a:chOff x="0" y="0"/>
          <a:chExt cx="0" cy="0"/>
        </a:xfrm>
      </p:grpSpPr>
      <p:pic>
        <p:nvPicPr>
          <p:cNvPr id="1423" name="Google Shape;1423;p115"/>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1424" name="Google Shape;1424;p115"/>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5" name="Google Shape;1425;p115"/>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1426" name="Google Shape;1426;p115"/>
          <p:cNvSpPr txBox="1"/>
          <p:nvPr/>
        </p:nvSpPr>
        <p:spPr>
          <a:xfrm>
            <a:off x="324000" y="45525"/>
            <a:ext cx="965700" cy="492600"/>
          </a:xfrm>
          <a:prstGeom prst="rect">
            <a:avLst/>
          </a:prstGeom>
          <a:noFill/>
          <a:ln>
            <a:noFill/>
          </a:ln>
        </p:spPr>
        <p:txBody>
          <a:bodyPr spcFirstLastPara="1" wrap="square" lIns="0" tIns="91425" rIns="91425" bIns="91425" anchor="t" anchorCtr="0">
            <a:spAutoFit/>
          </a:bodyPr>
          <a:lstStyle/>
          <a:p>
            <a:pPr marL="0" lvl="0" indent="0" algn="l" rtl="0">
              <a:spcBef>
                <a:spcPts val="0"/>
              </a:spcBef>
              <a:spcAft>
                <a:spcPts val="0"/>
              </a:spcAft>
              <a:buNone/>
            </a:pPr>
            <a:r>
              <a:rPr lang="en-GB" sz="2000" b="1">
                <a:solidFill>
                  <a:schemeClr val="lt1"/>
                </a:solidFill>
                <a:latin typeface="Lexend"/>
                <a:ea typeface="Lexend"/>
                <a:cs typeface="Lexend"/>
                <a:sym typeface="Lexend"/>
              </a:rPr>
              <a:t>Task A</a:t>
            </a:r>
            <a:endParaRPr sz="2000" b="1">
              <a:solidFill>
                <a:schemeClr val="lt1"/>
              </a:solidFill>
              <a:latin typeface="Lexend"/>
              <a:ea typeface="Lexend"/>
              <a:cs typeface="Lexend"/>
              <a:sym typeface="Lexend"/>
            </a:endParaRPr>
          </a:p>
        </p:txBody>
      </p:sp>
      <p:sp>
        <p:nvSpPr>
          <p:cNvPr id="1427" name="Google Shape;1427;p115"/>
          <p:cNvSpPr txBox="1">
            <a:spLocks noGrp="1"/>
          </p:cNvSpPr>
          <p:nvPr>
            <p:ph type="subTitle" idx="2"/>
          </p:nvPr>
        </p:nvSpPr>
        <p:spPr>
          <a:xfrm>
            <a:off x="1570025" y="134975"/>
            <a:ext cx="6855300" cy="337200"/>
          </a:xfrm>
          <a:prstGeom prst="rect">
            <a:avLst/>
          </a:prstGeom>
        </p:spPr>
        <p:txBody>
          <a:bodyPr spcFirstLastPara="1" wrap="square" lIns="0" tIns="0" rIns="0" bIns="0" anchor="t" anchorCtr="0">
            <a:noAutofit/>
          </a:bodyPr>
          <a:lstStyle>
            <a:lvl1pPr lvl="0" rtl="0">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1000"/>
              </a:spcBef>
              <a:spcAft>
                <a:spcPts val="0"/>
              </a:spcAft>
              <a:buClr>
                <a:schemeClr val="lt1"/>
              </a:buClr>
              <a:buSzPts val="2100"/>
              <a:buNone/>
              <a:defRPr>
                <a:solidFill>
                  <a:schemeClr val="lt1"/>
                </a:solidFill>
              </a:defRPr>
            </a:lvl2pPr>
            <a:lvl3pPr lvl="2" rtl="0">
              <a:spcBef>
                <a:spcPts val="1000"/>
              </a:spcBef>
              <a:spcAft>
                <a:spcPts val="0"/>
              </a:spcAft>
              <a:buClr>
                <a:schemeClr val="lt1"/>
              </a:buClr>
              <a:buSzPts val="2000"/>
              <a:buNone/>
              <a:defRPr>
                <a:solidFill>
                  <a:schemeClr val="lt1"/>
                </a:solidFill>
              </a:defRPr>
            </a:lvl3pPr>
            <a:lvl4pPr lvl="3" rtl="0">
              <a:spcBef>
                <a:spcPts val="800"/>
              </a:spcBef>
              <a:spcAft>
                <a:spcPts val="0"/>
              </a:spcAft>
              <a:buClr>
                <a:schemeClr val="lt1"/>
              </a:buClr>
              <a:buSzPts val="1900"/>
              <a:buNone/>
              <a:defRPr>
                <a:solidFill>
                  <a:schemeClr val="lt1"/>
                </a:solidFill>
              </a:defRPr>
            </a:lvl4pPr>
            <a:lvl5pPr lvl="4" rtl="0">
              <a:spcBef>
                <a:spcPts val="800"/>
              </a:spcBef>
              <a:spcAft>
                <a:spcPts val="0"/>
              </a:spcAft>
              <a:buClr>
                <a:schemeClr val="lt1"/>
              </a:buClr>
              <a:buSzPts val="1800"/>
              <a:buNone/>
              <a:defRPr>
                <a:solidFill>
                  <a:schemeClr val="lt1"/>
                </a:solidFill>
              </a:defRPr>
            </a:lvl5pPr>
            <a:lvl6pPr lvl="5" rtl="0">
              <a:spcBef>
                <a:spcPts val="600"/>
              </a:spcBef>
              <a:spcAft>
                <a:spcPts val="0"/>
              </a:spcAft>
              <a:buClr>
                <a:schemeClr val="lt1"/>
              </a:buClr>
              <a:buSzPts val="1800"/>
              <a:buNone/>
              <a:defRPr>
                <a:solidFill>
                  <a:schemeClr val="lt1"/>
                </a:solidFill>
              </a:defRPr>
            </a:lvl6pPr>
            <a:lvl7pPr lvl="6" rtl="0">
              <a:spcBef>
                <a:spcPts val="600"/>
              </a:spcBef>
              <a:spcAft>
                <a:spcPts val="0"/>
              </a:spcAft>
              <a:buClr>
                <a:schemeClr val="lt1"/>
              </a:buClr>
              <a:buSzPts val="1800"/>
              <a:buNone/>
              <a:defRPr>
                <a:solidFill>
                  <a:schemeClr val="lt1"/>
                </a:solidFill>
              </a:defRPr>
            </a:lvl7pPr>
            <a:lvl8pPr lvl="7" rtl="0">
              <a:spcBef>
                <a:spcPts val="400"/>
              </a:spcBef>
              <a:spcAft>
                <a:spcPts val="0"/>
              </a:spcAft>
              <a:buClr>
                <a:schemeClr val="lt1"/>
              </a:buClr>
              <a:buSzPts val="1800"/>
              <a:buNone/>
              <a:defRPr>
                <a:solidFill>
                  <a:schemeClr val="lt1"/>
                </a:solidFill>
              </a:defRPr>
            </a:lvl8pPr>
            <a:lvl9pPr lvl="8" rtl="0">
              <a:spcBef>
                <a:spcPts val="400"/>
              </a:spcBef>
              <a:spcAft>
                <a:spcPts val="200"/>
              </a:spcAft>
              <a:buClr>
                <a:schemeClr val="lt1"/>
              </a:buClr>
              <a:buSzPts val="1800"/>
              <a:buNone/>
              <a:defRPr>
                <a:solidFill>
                  <a:schemeClr val="lt1"/>
                </a:solidFill>
              </a:defRPr>
            </a:lvl9pPr>
          </a:lstStyle>
          <a:p>
            <a:endParaRPr/>
          </a:p>
        </p:txBody>
      </p:sp>
      <p:pic>
        <p:nvPicPr>
          <p:cNvPr id="1428" name="Google Shape;1428;p115"/>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1429" name="Google Shape;1429;p115"/>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3EEFB"/>
                </a:solidFill>
                <a:latin typeface="Lexend"/>
                <a:ea typeface="Lexend"/>
                <a:cs typeface="Lexend"/>
                <a:sym typeface="Lexend"/>
              </a:rPr>
              <a:t>Feedback</a:t>
            </a:r>
            <a:endParaRPr sz="900" b="1">
              <a:solidFill>
                <a:srgbClr val="F3EEFB"/>
              </a:solidFill>
              <a:latin typeface="Lexend"/>
              <a:ea typeface="Lexend"/>
              <a:cs typeface="Lexend"/>
              <a:sym typeface="Lexend"/>
            </a:endParaRPr>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matchingName="2.08 Feedback - jade">
  <p:cSld name="TITLE_AND_TWO_COLUMNS_1_1_5_1_3_1_1_1_1_2">
    <p:bg>
      <p:bgPr>
        <a:solidFill>
          <a:srgbClr val="E6F2F2"/>
        </a:solidFill>
        <a:effectLst/>
      </p:bgPr>
    </p:bg>
    <p:spTree>
      <p:nvGrpSpPr>
        <p:cNvPr id="1" name="Shape 1430"/>
        <p:cNvGrpSpPr/>
        <p:nvPr/>
      </p:nvGrpSpPr>
      <p:grpSpPr>
        <a:xfrm>
          <a:off x="0" y="0"/>
          <a:ext cx="0" cy="0"/>
          <a:chOff x="0" y="0"/>
          <a:chExt cx="0" cy="0"/>
        </a:xfrm>
      </p:grpSpPr>
      <p:pic>
        <p:nvPicPr>
          <p:cNvPr id="1431" name="Google Shape;1431;p116"/>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432" name="Google Shape;1432;p116"/>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3" name="Google Shape;1433;p116"/>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1434" name="Google Shape;1434;p116"/>
          <p:cNvSpPr txBox="1"/>
          <p:nvPr/>
        </p:nvSpPr>
        <p:spPr>
          <a:xfrm>
            <a:off x="324000" y="45525"/>
            <a:ext cx="1049700" cy="492600"/>
          </a:xfrm>
          <a:prstGeom prst="rect">
            <a:avLst/>
          </a:prstGeom>
          <a:noFill/>
          <a:ln>
            <a:noFill/>
          </a:ln>
        </p:spPr>
        <p:txBody>
          <a:bodyPr spcFirstLastPara="1" wrap="square" lIns="0" tIns="91425" rIns="91425" bIns="91425" anchor="t" anchorCtr="0">
            <a:spAutoFit/>
          </a:bodyPr>
          <a:lstStyle/>
          <a:p>
            <a:pPr marL="0" lvl="0" indent="0" algn="l" rtl="0">
              <a:spcBef>
                <a:spcPts val="0"/>
              </a:spcBef>
              <a:spcAft>
                <a:spcPts val="0"/>
              </a:spcAft>
              <a:buNone/>
            </a:pPr>
            <a:r>
              <a:rPr lang="en-GB" sz="2000" b="1">
                <a:solidFill>
                  <a:schemeClr val="lt1"/>
                </a:solidFill>
                <a:latin typeface="Lexend"/>
                <a:ea typeface="Lexend"/>
                <a:cs typeface="Lexend"/>
                <a:sym typeface="Lexend"/>
              </a:rPr>
              <a:t>Task B</a:t>
            </a:r>
            <a:endParaRPr sz="2000" b="1">
              <a:solidFill>
                <a:schemeClr val="lt1"/>
              </a:solidFill>
              <a:latin typeface="Lexend"/>
              <a:ea typeface="Lexend"/>
              <a:cs typeface="Lexend"/>
              <a:sym typeface="Lexend"/>
            </a:endParaRPr>
          </a:p>
        </p:txBody>
      </p:sp>
      <p:sp>
        <p:nvSpPr>
          <p:cNvPr id="1435" name="Google Shape;1435;p116"/>
          <p:cNvSpPr txBox="1">
            <a:spLocks noGrp="1"/>
          </p:cNvSpPr>
          <p:nvPr>
            <p:ph type="subTitle" idx="2"/>
          </p:nvPr>
        </p:nvSpPr>
        <p:spPr>
          <a:xfrm>
            <a:off x="1570025" y="134975"/>
            <a:ext cx="6855300" cy="337200"/>
          </a:xfrm>
          <a:prstGeom prst="rect">
            <a:avLst/>
          </a:prstGeom>
        </p:spPr>
        <p:txBody>
          <a:bodyPr spcFirstLastPara="1" wrap="square" lIns="0" tIns="0" rIns="0" bIns="0" anchor="t" anchorCtr="0">
            <a:noAutofit/>
          </a:bodyPr>
          <a:lstStyle>
            <a:lvl1pPr lvl="0" rtl="0">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1000"/>
              </a:spcBef>
              <a:spcAft>
                <a:spcPts val="0"/>
              </a:spcAft>
              <a:buClr>
                <a:schemeClr val="lt1"/>
              </a:buClr>
              <a:buSzPts val="2100"/>
              <a:buNone/>
              <a:defRPr>
                <a:solidFill>
                  <a:schemeClr val="lt1"/>
                </a:solidFill>
              </a:defRPr>
            </a:lvl2pPr>
            <a:lvl3pPr lvl="2" rtl="0">
              <a:spcBef>
                <a:spcPts val="1000"/>
              </a:spcBef>
              <a:spcAft>
                <a:spcPts val="0"/>
              </a:spcAft>
              <a:buClr>
                <a:schemeClr val="lt1"/>
              </a:buClr>
              <a:buSzPts val="2000"/>
              <a:buNone/>
              <a:defRPr>
                <a:solidFill>
                  <a:schemeClr val="lt1"/>
                </a:solidFill>
              </a:defRPr>
            </a:lvl3pPr>
            <a:lvl4pPr lvl="3" rtl="0">
              <a:spcBef>
                <a:spcPts val="800"/>
              </a:spcBef>
              <a:spcAft>
                <a:spcPts val="0"/>
              </a:spcAft>
              <a:buClr>
                <a:schemeClr val="lt1"/>
              </a:buClr>
              <a:buSzPts val="1900"/>
              <a:buNone/>
              <a:defRPr>
                <a:solidFill>
                  <a:schemeClr val="lt1"/>
                </a:solidFill>
              </a:defRPr>
            </a:lvl4pPr>
            <a:lvl5pPr lvl="4" rtl="0">
              <a:spcBef>
                <a:spcPts val="800"/>
              </a:spcBef>
              <a:spcAft>
                <a:spcPts val="0"/>
              </a:spcAft>
              <a:buClr>
                <a:schemeClr val="lt1"/>
              </a:buClr>
              <a:buSzPts val="1800"/>
              <a:buNone/>
              <a:defRPr>
                <a:solidFill>
                  <a:schemeClr val="lt1"/>
                </a:solidFill>
              </a:defRPr>
            </a:lvl5pPr>
            <a:lvl6pPr lvl="5" rtl="0">
              <a:spcBef>
                <a:spcPts val="600"/>
              </a:spcBef>
              <a:spcAft>
                <a:spcPts val="0"/>
              </a:spcAft>
              <a:buClr>
                <a:schemeClr val="lt1"/>
              </a:buClr>
              <a:buSzPts val="1800"/>
              <a:buNone/>
              <a:defRPr>
                <a:solidFill>
                  <a:schemeClr val="lt1"/>
                </a:solidFill>
              </a:defRPr>
            </a:lvl6pPr>
            <a:lvl7pPr lvl="6" rtl="0">
              <a:spcBef>
                <a:spcPts val="600"/>
              </a:spcBef>
              <a:spcAft>
                <a:spcPts val="0"/>
              </a:spcAft>
              <a:buClr>
                <a:schemeClr val="lt1"/>
              </a:buClr>
              <a:buSzPts val="1800"/>
              <a:buNone/>
              <a:defRPr>
                <a:solidFill>
                  <a:schemeClr val="lt1"/>
                </a:solidFill>
              </a:defRPr>
            </a:lvl7pPr>
            <a:lvl8pPr lvl="7" rtl="0">
              <a:spcBef>
                <a:spcPts val="400"/>
              </a:spcBef>
              <a:spcAft>
                <a:spcPts val="0"/>
              </a:spcAft>
              <a:buClr>
                <a:schemeClr val="lt1"/>
              </a:buClr>
              <a:buSzPts val="1800"/>
              <a:buNone/>
              <a:defRPr>
                <a:solidFill>
                  <a:schemeClr val="lt1"/>
                </a:solidFill>
              </a:defRPr>
            </a:lvl8pPr>
            <a:lvl9pPr lvl="8" rtl="0">
              <a:spcBef>
                <a:spcPts val="400"/>
              </a:spcBef>
              <a:spcAft>
                <a:spcPts val="200"/>
              </a:spcAft>
              <a:buClr>
                <a:schemeClr val="lt1"/>
              </a:buClr>
              <a:buSzPts val="1800"/>
              <a:buNone/>
              <a:defRPr>
                <a:solidFill>
                  <a:schemeClr val="lt1"/>
                </a:solidFill>
              </a:defRPr>
            </a:lvl9pPr>
          </a:lstStyle>
          <a:p>
            <a:endParaRPr/>
          </a:p>
        </p:txBody>
      </p:sp>
      <p:sp>
        <p:nvSpPr>
          <p:cNvPr id="1436" name="Google Shape;1436;p116"/>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Feedback</a:t>
            </a:r>
            <a:endParaRPr sz="900" b="1">
              <a:solidFill>
                <a:srgbClr val="E6F2F2"/>
              </a:solidFill>
              <a:latin typeface="Lexend"/>
              <a:ea typeface="Lexend"/>
              <a:cs typeface="Lexend"/>
              <a:sym typeface="Lexend"/>
            </a:endParaRPr>
          </a:p>
        </p:txBody>
      </p:sp>
      <p:pic>
        <p:nvPicPr>
          <p:cNvPr id="1437" name="Google Shape;1437;p116"/>
          <p:cNvPicPr preferRelativeResize="0"/>
          <p:nvPr/>
        </p:nvPicPr>
        <p:blipFill rotWithShape="1">
          <a:blip r:embed="rId3">
            <a:alphaModFix/>
          </a:blip>
          <a:srcRect/>
          <a:stretch/>
        </p:blipFill>
        <p:spPr>
          <a:xfrm>
            <a:off x="8528585" y="-11474"/>
            <a:ext cx="499700" cy="499700"/>
          </a:xfrm>
          <a:prstGeom prst="rect">
            <a:avLst/>
          </a:prstGeom>
          <a:noFill/>
          <a:ln>
            <a:noFill/>
          </a:ln>
        </p:spPr>
      </p:pic>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matchingName="3.08 Feedback - blue">
  <p:cSld name="TITLE_AND_TWO_COLUMNS_1_1_5_1_3_1_2_1">
    <p:bg>
      <p:bgPr>
        <a:solidFill>
          <a:srgbClr val="EBEDFE"/>
        </a:solidFill>
        <a:effectLst/>
      </p:bgPr>
    </p:bg>
    <p:spTree>
      <p:nvGrpSpPr>
        <p:cNvPr id="1" name="Shape 1438"/>
        <p:cNvGrpSpPr/>
        <p:nvPr/>
      </p:nvGrpSpPr>
      <p:grpSpPr>
        <a:xfrm>
          <a:off x="0" y="0"/>
          <a:ext cx="0" cy="0"/>
          <a:chOff x="0" y="0"/>
          <a:chExt cx="0" cy="0"/>
        </a:xfrm>
      </p:grpSpPr>
      <p:pic>
        <p:nvPicPr>
          <p:cNvPr id="1439" name="Google Shape;1439;p117"/>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440" name="Google Shape;1440;p117"/>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1" name="Google Shape;1441;p117"/>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1442" name="Google Shape;1442;p117"/>
          <p:cNvSpPr txBox="1"/>
          <p:nvPr/>
        </p:nvSpPr>
        <p:spPr>
          <a:xfrm>
            <a:off x="324000" y="45525"/>
            <a:ext cx="1034400" cy="492600"/>
          </a:xfrm>
          <a:prstGeom prst="rect">
            <a:avLst/>
          </a:prstGeom>
          <a:noFill/>
          <a:ln>
            <a:noFill/>
          </a:ln>
        </p:spPr>
        <p:txBody>
          <a:bodyPr spcFirstLastPara="1" wrap="square" lIns="0" tIns="91425" rIns="91425" bIns="91425" anchor="t" anchorCtr="0">
            <a:spAutoFit/>
          </a:bodyPr>
          <a:lstStyle/>
          <a:p>
            <a:pPr marL="0" lvl="0" indent="0" algn="l" rtl="0">
              <a:spcBef>
                <a:spcPts val="0"/>
              </a:spcBef>
              <a:spcAft>
                <a:spcPts val="0"/>
              </a:spcAft>
              <a:buNone/>
            </a:pPr>
            <a:r>
              <a:rPr lang="en-GB" sz="2000" b="1">
                <a:solidFill>
                  <a:schemeClr val="lt1"/>
                </a:solidFill>
                <a:latin typeface="Lexend"/>
                <a:ea typeface="Lexend"/>
                <a:cs typeface="Lexend"/>
                <a:sym typeface="Lexend"/>
              </a:rPr>
              <a:t>Task C</a:t>
            </a:r>
            <a:endParaRPr sz="2000" b="1">
              <a:solidFill>
                <a:schemeClr val="lt1"/>
              </a:solidFill>
              <a:latin typeface="Lexend"/>
              <a:ea typeface="Lexend"/>
              <a:cs typeface="Lexend"/>
              <a:sym typeface="Lexend"/>
            </a:endParaRPr>
          </a:p>
        </p:txBody>
      </p:sp>
      <p:sp>
        <p:nvSpPr>
          <p:cNvPr id="1443" name="Google Shape;1443;p117"/>
          <p:cNvSpPr txBox="1">
            <a:spLocks noGrp="1"/>
          </p:cNvSpPr>
          <p:nvPr>
            <p:ph type="subTitle" idx="2"/>
          </p:nvPr>
        </p:nvSpPr>
        <p:spPr>
          <a:xfrm>
            <a:off x="1570025" y="134975"/>
            <a:ext cx="6855300" cy="337200"/>
          </a:xfrm>
          <a:prstGeom prst="rect">
            <a:avLst/>
          </a:prstGeom>
        </p:spPr>
        <p:txBody>
          <a:bodyPr spcFirstLastPara="1" wrap="square" lIns="0" tIns="0" rIns="0" bIns="0" anchor="t" anchorCtr="0">
            <a:noAutofit/>
          </a:bodyPr>
          <a:lstStyle>
            <a:lvl1pPr lvl="0" rtl="0">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1000"/>
              </a:spcBef>
              <a:spcAft>
                <a:spcPts val="0"/>
              </a:spcAft>
              <a:buClr>
                <a:schemeClr val="lt1"/>
              </a:buClr>
              <a:buSzPts val="2100"/>
              <a:buNone/>
              <a:defRPr>
                <a:solidFill>
                  <a:schemeClr val="lt1"/>
                </a:solidFill>
              </a:defRPr>
            </a:lvl2pPr>
            <a:lvl3pPr lvl="2" rtl="0">
              <a:spcBef>
                <a:spcPts val="1000"/>
              </a:spcBef>
              <a:spcAft>
                <a:spcPts val="0"/>
              </a:spcAft>
              <a:buClr>
                <a:schemeClr val="lt1"/>
              </a:buClr>
              <a:buSzPts val="2000"/>
              <a:buNone/>
              <a:defRPr>
                <a:solidFill>
                  <a:schemeClr val="lt1"/>
                </a:solidFill>
              </a:defRPr>
            </a:lvl3pPr>
            <a:lvl4pPr lvl="3" rtl="0">
              <a:spcBef>
                <a:spcPts val="800"/>
              </a:spcBef>
              <a:spcAft>
                <a:spcPts val="0"/>
              </a:spcAft>
              <a:buClr>
                <a:schemeClr val="lt1"/>
              </a:buClr>
              <a:buSzPts val="1900"/>
              <a:buNone/>
              <a:defRPr>
                <a:solidFill>
                  <a:schemeClr val="lt1"/>
                </a:solidFill>
              </a:defRPr>
            </a:lvl4pPr>
            <a:lvl5pPr lvl="4" rtl="0">
              <a:spcBef>
                <a:spcPts val="800"/>
              </a:spcBef>
              <a:spcAft>
                <a:spcPts val="0"/>
              </a:spcAft>
              <a:buClr>
                <a:schemeClr val="lt1"/>
              </a:buClr>
              <a:buSzPts val="1800"/>
              <a:buNone/>
              <a:defRPr>
                <a:solidFill>
                  <a:schemeClr val="lt1"/>
                </a:solidFill>
              </a:defRPr>
            </a:lvl5pPr>
            <a:lvl6pPr lvl="5" rtl="0">
              <a:spcBef>
                <a:spcPts val="600"/>
              </a:spcBef>
              <a:spcAft>
                <a:spcPts val="0"/>
              </a:spcAft>
              <a:buClr>
                <a:schemeClr val="lt1"/>
              </a:buClr>
              <a:buSzPts val="1800"/>
              <a:buNone/>
              <a:defRPr>
                <a:solidFill>
                  <a:schemeClr val="lt1"/>
                </a:solidFill>
              </a:defRPr>
            </a:lvl6pPr>
            <a:lvl7pPr lvl="6" rtl="0">
              <a:spcBef>
                <a:spcPts val="600"/>
              </a:spcBef>
              <a:spcAft>
                <a:spcPts val="0"/>
              </a:spcAft>
              <a:buClr>
                <a:schemeClr val="lt1"/>
              </a:buClr>
              <a:buSzPts val="1800"/>
              <a:buNone/>
              <a:defRPr>
                <a:solidFill>
                  <a:schemeClr val="lt1"/>
                </a:solidFill>
              </a:defRPr>
            </a:lvl7pPr>
            <a:lvl8pPr lvl="7" rtl="0">
              <a:spcBef>
                <a:spcPts val="400"/>
              </a:spcBef>
              <a:spcAft>
                <a:spcPts val="0"/>
              </a:spcAft>
              <a:buClr>
                <a:schemeClr val="lt1"/>
              </a:buClr>
              <a:buSzPts val="1800"/>
              <a:buNone/>
              <a:defRPr>
                <a:solidFill>
                  <a:schemeClr val="lt1"/>
                </a:solidFill>
              </a:defRPr>
            </a:lvl8pPr>
            <a:lvl9pPr lvl="8" rtl="0">
              <a:spcBef>
                <a:spcPts val="400"/>
              </a:spcBef>
              <a:spcAft>
                <a:spcPts val="200"/>
              </a:spcAft>
              <a:buClr>
                <a:schemeClr val="lt1"/>
              </a:buClr>
              <a:buSzPts val="1800"/>
              <a:buNone/>
              <a:defRPr>
                <a:solidFill>
                  <a:schemeClr val="lt1"/>
                </a:solidFill>
              </a:defRPr>
            </a:lvl9pPr>
          </a:lstStyle>
          <a:p>
            <a:endParaRPr/>
          </a:p>
        </p:txBody>
      </p:sp>
      <p:sp>
        <p:nvSpPr>
          <p:cNvPr id="1444" name="Google Shape;1444;p117"/>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Feedback</a:t>
            </a:r>
            <a:endParaRPr sz="900" b="1">
              <a:solidFill>
                <a:srgbClr val="E6F2F2"/>
              </a:solidFill>
              <a:latin typeface="Lexend"/>
              <a:ea typeface="Lexend"/>
              <a:cs typeface="Lexend"/>
              <a:sym typeface="Lexend"/>
            </a:endParaRPr>
          </a:p>
        </p:txBody>
      </p:sp>
      <p:pic>
        <p:nvPicPr>
          <p:cNvPr id="1445" name="Google Shape;1445;p117"/>
          <p:cNvPicPr preferRelativeResize="0"/>
          <p:nvPr/>
        </p:nvPicPr>
        <p:blipFill rotWithShape="1">
          <a:blip r:embed="rId3">
            <a:alphaModFix/>
          </a:blip>
          <a:srcRect/>
          <a:stretch/>
        </p:blipFill>
        <p:spPr>
          <a:xfrm>
            <a:off x="8528585" y="-11474"/>
            <a:ext cx="499700" cy="499700"/>
          </a:xfrm>
          <a:prstGeom prst="rect">
            <a:avLst/>
          </a:prstGeom>
          <a:noFill/>
          <a:ln>
            <a:noFill/>
          </a:ln>
        </p:spPr>
      </p:pic>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matchingName="4.08 Feedback - pink">
  <p:cSld name="TITLE_AND_TWO_COLUMNS_1_1_5_1_3_1_1_1_1_1_1">
    <p:bg>
      <p:bgPr>
        <a:solidFill>
          <a:srgbClr val="FAEAF6"/>
        </a:solidFill>
        <a:effectLst/>
      </p:bgPr>
    </p:bg>
    <p:spTree>
      <p:nvGrpSpPr>
        <p:cNvPr id="1" name="Shape 1446"/>
        <p:cNvGrpSpPr/>
        <p:nvPr/>
      </p:nvGrpSpPr>
      <p:grpSpPr>
        <a:xfrm>
          <a:off x="0" y="0"/>
          <a:ext cx="0" cy="0"/>
          <a:chOff x="0" y="0"/>
          <a:chExt cx="0" cy="0"/>
        </a:xfrm>
      </p:grpSpPr>
      <p:pic>
        <p:nvPicPr>
          <p:cNvPr id="1447" name="Google Shape;1447;p118"/>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1448" name="Google Shape;1448;p118"/>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9" name="Google Shape;1449;p118"/>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1450" name="Google Shape;1450;p118"/>
          <p:cNvSpPr txBox="1"/>
          <p:nvPr/>
        </p:nvSpPr>
        <p:spPr>
          <a:xfrm>
            <a:off x="324000" y="45525"/>
            <a:ext cx="988500" cy="492600"/>
          </a:xfrm>
          <a:prstGeom prst="rect">
            <a:avLst/>
          </a:prstGeom>
          <a:noFill/>
          <a:ln>
            <a:noFill/>
          </a:ln>
        </p:spPr>
        <p:txBody>
          <a:bodyPr spcFirstLastPara="1" wrap="square" lIns="0" tIns="91425" rIns="91425" bIns="91425" anchor="t" anchorCtr="0">
            <a:spAutoFit/>
          </a:bodyPr>
          <a:lstStyle/>
          <a:p>
            <a:pPr marL="0" lvl="0" indent="0" algn="l" rtl="0">
              <a:spcBef>
                <a:spcPts val="0"/>
              </a:spcBef>
              <a:spcAft>
                <a:spcPts val="0"/>
              </a:spcAft>
              <a:buNone/>
            </a:pPr>
            <a:r>
              <a:rPr lang="en-GB" sz="2000" b="1">
                <a:solidFill>
                  <a:schemeClr val="lt1"/>
                </a:solidFill>
                <a:latin typeface="Lexend"/>
                <a:ea typeface="Lexend"/>
                <a:cs typeface="Lexend"/>
                <a:sym typeface="Lexend"/>
              </a:rPr>
              <a:t>Task D</a:t>
            </a:r>
            <a:endParaRPr sz="2000" b="1">
              <a:solidFill>
                <a:schemeClr val="lt1"/>
              </a:solidFill>
              <a:latin typeface="Lexend"/>
              <a:ea typeface="Lexend"/>
              <a:cs typeface="Lexend"/>
              <a:sym typeface="Lexend"/>
            </a:endParaRPr>
          </a:p>
        </p:txBody>
      </p:sp>
      <p:sp>
        <p:nvSpPr>
          <p:cNvPr id="1451" name="Google Shape;1451;p118"/>
          <p:cNvSpPr txBox="1">
            <a:spLocks noGrp="1"/>
          </p:cNvSpPr>
          <p:nvPr>
            <p:ph type="subTitle" idx="2"/>
          </p:nvPr>
        </p:nvSpPr>
        <p:spPr>
          <a:xfrm>
            <a:off x="1570025" y="134975"/>
            <a:ext cx="6855300" cy="337200"/>
          </a:xfrm>
          <a:prstGeom prst="rect">
            <a:avLst/>
          </a:prstGeom>
        </p:spPr>
        <p:txBody>
          <a:bodyPr spcFirstLastPara="1" wrap="square" lIns="0" tIns="0" rIns="0" bIns="0" anchor="t" anchorCtr="0">
            <a:noAutofit/>
          </a:bodyPr>
          <a:lstStyle>
            <a:lvl1pPr lvl="0" rtl="0">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1000"/>
              </a:spcBef>
              <a:spcAft>
                <a:spcPts val="0"/>
              </a:spcAft>
              <a:buClr>
                <a:schemeClr val="lt1"/>
              </a:buClr>
              <a:buSzPts val="2100"/>
              <a:buNone/>
              <a:defRPr>
                <a:solidFill>
                  <a:schemeClr val="lt1"/>
                </a:solidFill>
              </a:defRPr>
            </a:lvl2pPr>
            <a:lvl3pPr lvl="2" rtl="0">
              <a:spcBef>
                <a:spcPts val="1000"/>
              </a:spcBef>
              <a:spcAft>
                <a:spcPts val="0"/>
              </a:spcAft>
              <a:buClr>
                <a:schemeClr val="lt1"/>
              </a:buClr>
              <a:buSzPts val="2000"/>
              <a:buNone/>
              <a:defRPr>
                <a:solidFill>
                  <a:schemeClr val="lt1"/>
                </a:solidFill>
              </a:defRPr>
            </a:lvl3pPr>
            <a:lvl4pPr lvl="3" rtl="0">
              <a:spcBef>
                <a:spcPts val="800"/>
              </a:spcBef>
              <a:spcAft>
                <a:spcPts val="0"/>
              </a:spcAft>
              <a:buClr>
                <a:schemeClr val="lt1"/>
              </a:buClr>
              <a:buSzPts val="1900"/>
              <a:buNone/>
              <a:defRPr>
                <a:solidFill>
                  <a:schemeClr val="lt1"/>
                </a:solidFill>
              </a:defRPr>
            </a:lvl4pPr>
            <a:lvl5pPr lvl="4" rtl="0">
              <a:spcBef>
                <a:spcPts val="800"/>
              </a:spcBef>
              <a:spcAft>
                <a:spcPts val="0"/>
              </a:spcAft>
              <a:buClr>
                <a:schemeClr val="lt1"/>
              </a:buClr>
              <a:buSzPts val="1800"/>
              <a:buNone/>
              <a:defRPr>
                <a:solidFill>
                  <a:schemeClr val="lt1"/>
                </a:solidFill>
              </a:defRPr>
            </a:lvl5pPr>
            <a:lvl6pPr lvl="5" rtl="0">
              <a:spcBef>
                <a:spcPts val="600"/>
              </a:spcBef>
              <a:spcAft>
                <a:spcPts val="0"/>
              </a:spcAft>
              <a:buClr>
                <a:schemeClr val="lt1"/>
              </a:buClr>
              <a:buSzPts val="1800"/>
              <a:buNone/>
              <a:defRPr>
                <a:solidFill>
                  <a:schemeClr val="lt1"/>
                </a:solidFill>
              </a:defRPr>
            </a:lvl6pPr>
            <a:lvl7pPr lvl="6" rtl="0">
              <a:spcBef>
                <a:spcPts val="600"/>
              </a:spcBef>
              <a:spcAft>
                <a:spcPts val="0"/>
              </a:spcAft>
              <a:buClr>
                <a:schemeClr val="lt1"/>
              </a:buClr>
              <a:buSzPts val="1800"/>
              <a:buNone/>
              <a:defRPr>
                <a:solidFill>
                  <a:schemeClr val="lt1"/>
                </a:solidFill>
              </a:defRPr>
            </a:lvl7pPr>
            <a:lvl8pPr lvl="7" rtl="0">
              <a:spcBef>
                <a:spcPts val="400"/>
              </a:spcBef>
              <a:spcAft>
                <a:spcPts val="0"/>
              </a:spcAft>
              <a:buClr>
                <a:schemeClr val="lt1"/>
              </a:buClr>
              <a:buSzPts val="1800"/>
              <a:buNone/>
              <a:defRPr>
                <a:solidFill>
                  <a:schemeClr val="lt1"/>
                </a:solidFill>
              </a:defRPr>
            </a:lvl8pPr>
            <a:lvl9pPr lvl="8" rtl="0">
              <a:spcBef>
                <a:spcPts val="400"/>
              </a:spcBef>
              <a:spcAft>
                <a:spcPts val="200"/>
              </a:spcAft>
              <a:buClr>
                <a:schemeClr val="lt1"/>
              </a:buClr>
              <a:buSzPts val="1800"/>
              <a:buNone/>
              <a:defRPr>
                <a:solidFill>
                  <a:schemeClr val="lt1"/>
                </a:solidFill>
              </a:defRPr>
            </a:lvl9pPr>
          </a:lstStyle>
          <a:p>
            <a:endParaRPr/>
          </a:p>
        </p:txBody>
      </p:sp>
      <p:sp>
        <p:nvSpPr>
          <p:cNvPr id="1452" name="Google Shape;1452;p118"/>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Feedback</a:t>
            </a:r>
            <a:endParaRPr sz="900" b="1">
              <a:solidFill>
                <a:srgbClr val="FAEAF6"/>
              </a:solidFill>
              <a:latin typeface="Lexend"/>
              <a:ea typeface="Lexend"/>
              <a:cs typeface="Lexend"/>
              <a:sym typeface="Lexend"/>
            </a:endParaRPr>
          </a:p>
        </p:txBody>
      </p:sp>
      <p:pic>
        <p:nvPicPr>
          <p:cNvPr id="1453" name="Google Shape;1453;p118"/>
          <p:cNvPicPr preferRelativeResize="0"/>
          <p:nvPr/>
        </p:nvPicPr>
        <p:blipFill rotWithShape="1">
          <a:blip r:embed="rId3">
            <a:alphaModFix/>
          </a:blip>
          <a:srcRect/>
          <a:stretch/>
        </p:blipFill>
        <p:spPr>
          <a:xfrm>
            <a:off x="8528585" y="-11474"/>
            <a:ext cx="499700" cy="499700"/>
          </a:xfrm>
          <a:prstGeom prst="rect">
            <a:avLst/>
          </a:prstGeom>
          <a:noFill/>
          <a:ln>
            <a:noFill/>
          </a:ln>
        </p:spPr>
      </p:pic>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matchingName="9.6 Summary 1">
  <p:cSld name="TITLE_AND_TWO_COLUMNS_1_1_5_1_2_1">
    <p:spTree>
      <p:nvGrpSpPr>
        <p:cNvPr id="1" name="Shape 1454"/>
        <p:cNvGrpSpPr/>
        <p:nvPr/>
      </p:nvGrpSpPr>
      <p:grpSpPr>
        <a:xfrm>
          <a:off x="0" y="0"/>
          <a:ext cx="0" cy="0"/>
          <a:chOff x="0" y="0"/>
          <a:chExt cx="0" cy="0"/>
        </a:xfrm>
      </p:grpSpPr>
      <p:sp>
        <p:nvSpPr>
          <p:cNvPr id="1455" name="Google Shape;1455;p119"/>
          <p:cNvSpPr/>
          <p:nvPr/>
        </p:nvSpPr>
        <p:spPr>
          <a:xfrm>
            <a:off x="0" y="0"/>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456" name="Google Shape;1456;p119"/>
          <p:cNvPicPr preferRelativeResize="0"/>
          <p:nvPr/>
        </p:nvPicPr>
        <p:blipFill rotWithShape="1">
          <a:blip r:embed="rId2">
            <a:alphaModFix/>
          </a:blip>
          <a:srcRect t="1699" b="1709"/>
          <a:stretch/>
        </p:blipFill>
        <p:spPr>
          <a:xfrm>
            <a:off x="0" y="535825"/>
            <a:ext cx="9151202" cy="116709"/>
          </a:xfrm>
          <a:prstGeom prst="rect">
            <a:avLst/>
          </a:prstGeom>
          <a:noFill/>
          <a:ln>
            <a:noFill/>
          </a:ln>
        </p:spPr>
      </p:pic>
      <p:sp>
        <p:nvSpPr>
          <p:cNvPr id="1457" name="Google Shape;1457;p119"/>
          <p:cNvSpPr txBox="1">
            <a:spLocks noGrp="1"/>
          </p:cNvSpPr>
          <p:nvPr>
            <p:ph type="body" idx="1"/>
          </p:nvPr>
        </p:nvSpPr>
        <p:spPr>
          <a:xfrm>
            <a:off x="324000" y="1080000"/>
            <a:ext cx="8113800" cy="37404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1458" name="Google Shape;1458;p119"/>
          <p:cNvSpPr txBox="1"/>
          <p:nvPr/>
        </p:nvSpPr>
        <p:spPr>
          <a:xfrm>
            <a:off x="324000" y="112500"/>
            <a:ext cx="1316700" cy="3078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000" b="1">
                <a:solidFill>
                  <a:schemeClr val="dk1"/>
                </a:solidFill>
                <a:latin typeface="Lexend"/>
                <a:ea typeface="Lexend"/>
                <a:cs typeface="Lexend"/>
                <a:sym typeface="Lexend"/>
              </a:rPr>
              <a:t>Summary</a:t>
            </a:r>
            <a:endParaRPr sz="2000" b="1">
              <a:solidFill>
                <a:schemeClr val="dk1"/>
              </a:solidFill>
              <a:latin typeface="Lexend"/>
              <a:ea typeface="Lexend"/>
              <a:cs typeface="Lexend"/>
              <a:sym typeface="Lexend"/>
            </a:endParaRPr>
          </a:p>
        </p:txBody>
      </p:sp>
      <p:sp>
        <p:nvSpPr>
          <p:cNvPr id="1459" name="Google Shape;1459;p119"/>
          <p:cNvSpPr txBox="1">
            <a:spLocks noGrp="1"/>
          </p:cNvSpPr>
          <p:nvPr>
            <p:ph type="title"/>
          </p:nvPr>
        </p:nvSpPr>
        <p:spPr>
          <a:xfrm>
            <a:off x="1684800" y="157525"/>
            <a:ext cx="5741400" cy="382800"/>
          </a:xfrm>
          <a:prstGeom prst="rect">
            <a:avLst/>
          </a:prstGeom>
        </p:spPr>
        <p:txBody>
          <a:bodyPr spcFirstLastPara="1" wrap="square" lIns="0" tIns="0" rIns="0" bIns="0" anchor="t" anchorCtr="0">
            <a:noAutofit/>
          </a:bodyPr>
          <a:lstStyle>
            <a:lvl1pPr lvl="0" rtl="0">
              <a:spcBef>
                <a:spcPts val="0"/>
              </a:spcBef>
              <a:spcAft>
                <a:spcPts val="0"/>
              </a:spcAft>
              <a:buSzPts val="1800"/>
              <a:buFont typeface="Lexend"/>
              <a:buNone/>
              <a:defRPr sz="1800" b="0">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matchingName="9.6 Summary 2">
  <p:cSld name="TITLE_AND_TWO_COLUMNS_1_1_5_1_2">
    <p:spTree>
      <p:nvGrpSpPr>
        <p:cNvPr id="1" name="Shape 1460"/>
        <p:cNvGrpSpPr/>
        <p:nvPr/>
      </p:nvGrpSpPr>
      <p:grpSpPr>
        <a:xfrm>
          <a:off x="0" y="0"/>
          <a:ext cx="0" cy="0"/>
          <a:chOff x="0" y="0"/>
          <a:chExt cx="0" cy="0"/>
        </a:xfrm>
      </p:grpSpPr>
      <p:sp>
        <p:nvSpPr>
          <p:cNvPr id="1461" name="Google Shape;1461;p120"/>
          <p:cNvSpPr/>
          <p:nvPr/>
        </p:nvSpPr>
        <p:spPr>
          <a:xfrm>
            <a:off x="0" y="0"/>
            <a:ext cx="9144300" cy="773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462" name="Google Shape;1462;p120"/>
          <p:cNvPicPr preferRelativeResize="0"/>
          <p:nvPr/>
        </p:nvPicPr>
        <p:blipFill rotWithShape="1">
          <a:blip r:embed="rId2">
            <a:alphaModFix/>
          </a:blip>
          <a:srcRect t="1699" b="1709"/>
          <a:stretch/>
        </p:blipFill>
        <p:spPr>
          <a:xfrm>
            <a:off x="0" y="769550"/>
            <a:ext cx="9151202" cy="116709"/>
          </a:xfrm>
          <a:prstGeom prst="rect">
            <a:avLst/>
          </a:prstGeom>
          <a:noFill/>
          <a:ln>
            <a:noFill/>
          </a:ln>
        </p:spPr>
      </p:pic>
      <p:sp>
        <p:nvSpPr>
          <p:cNvPr id="1463" name="Google Shape;1463;p120"/>
          <p:cNvSpPr txBox="1">
            <a:spLocks noGrp="1"/>
          </p:cNvSpPr>
          <p:nvPr>
            <p:ph type="body" idx="1"/>
          </p:nvPr>
        </p:nvSpPr>
        <p:spPr>
          <a:xfrm>
            <a:off x="324000" y="1080000"/>
            <a:ext cx="8113800" cy="37404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1464" name="Google Shape;1464;p120"/>
          <p:cNvSpPr txBox="1"/>
          <p:nvPr/>
        </p:nvSpPr>
        <p:spPr>
          <a:xfrm>
            <a:off x="324000" y="112500"/>
            <a:ext cx="1316700" cy="3078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000" b="1">
                <a:solidFill>
                  <a:schemeClr val="dk1"/>
                </a:solidFill>
                <a:latin typeface="Lexend"/>
                <a:ea typeface="Lexend"/>
                <a:cs typeface="Lexend"/>
                <a:sym typeface="Lexend"/>
              </a:rPr>
              <a:t>Summary</a:t>
            </a:r>
            <a:endParaRPr sz="2000" b="1">
              <a:solidFill>
                <a:schemeClr val="dk1"/>
              </a:solidFill>
              <a:latin typeface="Lexend"/>
              <a:ea typeface="Lexend"/>
              <a:cs typeface="Lexend"/>
              <a:sym typeface="Lexend"/>
            </a:endParaRPr>
          </a:p>
        </p:txBody>
      </p:sp>
      <p:sp>
        <p:nvSpPr>
          <p:cNvPr id="1465" name="Google Shape;1465;p120"/>
          <p:cNvSpPr txBox="1">
            <a:spLocks noGrp="1"/>
          </p:cNvSpPr>
          <p:nvPr>
            <p:ph type="title"/>
          </p:nvPr>
        </p:nvSpPr>
        <p:spPr>
          <a:xfrm>
            <a:off x="1684800" y="157525"/>
            <a:ext cx="5741400" cy="615600"/>
          </a:xfrm>
          <a:prstGeom prst="rect">
            <a:avLst/>
          </a:prstGeom>
        </p:spPr>
        <p:txBody>
          <a:bodyPr spcFirstLastPara="1" wrap="square" lIns="0" tIns="0" rIns="0" bIns="0" anchor="t" anchorCtr="0">
            <a:noAutofit/>
          </a:bodyPr>
          <a:lstStyle>
            <a:lvl1pPr lvl="0" rtl="0">
              <a:spcBef>
                <a:spcPts val="0"/>
              </a:spcBef>
              <a:spcAft>
                <a:spcPts val="0"/>
              </a:spcAft>
              <a:buSzPts val="1800"/>
              <a:buFont typeface="Lexend"/>
              <a:buNone/>
              <a:defRPr sz="1800" b="0">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matchingName="Z.3 Projectable quiz">
  <p:cSld name="Title Slide 3_1">
    <p:bg>
      <p:bgPr>
        <a:solidFill>
          <a:schemeClr val="lt1"/>
        </a:solidFill>
        <a:effectLst/>
      </p:bgPr>
    </p:bg>
    <p:spTree>
      <p:nvGrpSpPr>
        <p:cNvPr id="1" name="Shape 1466"/>
        <p:cNvGrpSpPr/>
        <p:nvPr/>
      </p:nvGrpSpPr>
      <p:grpSpPr>
        <a:xfrm>
          <a:off x="0" y="0"/>
          <a:ext cx="0" cy="0"/>
          <a:chOff x="0" y="0"/>
          <a:chExt cx="0" cy="0"/>
        </a:xfrm>
      </p:grpSpPr>
      <p:pic>
        <p:nvPicPr>
          <p:cNvPr id="1467" name="Google Shape;1467;p121"/>
          <p:cNvPicPr preferRelativeResize="0"/>
          <p:nvPr/>
        </p:nvPicPr>
        <p:blipFill>
          <a:blip r:embed="rId2">
            <a:alphaModFix/>
          </a:blip>
          <a:stretch>
            <a:fillRect/>
          </a:stretch>
        </p:blipFill>
        <p:spPr>
          <a:xfrm>
            <a:off x="8524129" y="4430050"/>
            <a:ext cx="234000" cy="318241"/>
          </a:xfrm>
          <a:prstGeom prst="rect">
            <a:avLst/>
          </a:prstGeom>
          <a:noFill/>
          <a:ln>
            <a:noFill/>
          </a:ln>
        </p:spPr>
      </p:pic>
      <p:sp>
        <p:nvSpPr>
          <p:cNvPr id="1468" name="Google Shape;1468;p121"/>
          <p:cNvSpPr txBox="1"/>
          <p:nvPr/>
        </p:nvSpPr>
        <p:spPr>
          <a:xfrm>
            <a:off x="1977450" y="3132468"/>
            <a:ext cx="5189100" cy="431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600">
                <a:solidFill>
                  <a:schemeClr val="dk1"/>
                </a:solidFill>
                <a:latin typeface="Lexend"/>
                <a:ea typeface="Lexend"/>
                <a:cs typeface="Lexend"/>
                <a:sym typeface="Lexend"/>
              </a:rPr>
              <a:t>Click to open the interactive quiz</a:t>
            </a:r>
            <a:endParaRPr sz="1600">
              <a:solidFill>
                <a:schemeClr val="dk1"/>
              </a:solidFill>
              <a:latin typeface="Lexend"/>
              <a:ea typeface="Lexend"/>
              <a:cs typeface="Lexend"/>
              <a:sym typeface="Lexend"/>
            </a:endParaRPr>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matchingName="Z.4 Items to copy-paste">
  <p:cSld name="CUSTOM_104_1_2_1_1">
    <p:spTree>
      <p:nvGrpSpPr>
        <p:cNvPr id="1" name="Shape 1469"/>
        <p:cNvGrpSpPr/>
        <p:nvPr/>
      </p:nvGrpSpPr>
      <p:grpSpPr>
        <a:xfrm>
          <a:off x="0" y="0"/>
          <a:ext cx="0" cy="0"/>
          <a:chOff x="0" y="0"/>
          <a:chExt cx="0" cy="0"/>
        </a:xfrm>
      </p:grpSpPr>
      <p:sp>
        <p:nvSpPr>
          <p:cNvPr id="1470" name="Google Shape;1470;p122"/>
          <p:cNvSpPr/>
          <p:nvPr/>
        </p:nvSpPr>
        <p:spPr>
          <a:xfrm>
            <a:off x="3217188" y="4171902"/>
            <a:ext cx="521400" cy="2634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Tick</a:t>
            </a:r>
            <a:endParaRPr sz="1600" i="0" u="none" strike="noStrike" cap="none">
              <a:solidFill>
                <a:schemeClr val="dk1"/>
              </a:solidFill>
              <a:latin typeface="Lexend"/>
              <a:ea typeface="Lexend"/>
              <a:cs typeface="Lexend"/>
              <a:sym typeface="Lexend"/>
            </a:endParaRPr>
          </a:p>
        </p:txBody>
      </p:sp>
      <p:sp>
        <p:nvSpPr>
          <p:cNvPr id="1471" name="Google Shape;1471;p122"/>
          <p:cNvSpPr/>
          <p:nvPr/>
        </p:nvSpPr>
        <p:spPr>
          <a:xfrm>
            <a:off x="483925" y="193075"/>
            <a:ext cx="6671700" cy="3747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chemeClr val="dk1"/>
                </a:solidFill>
                <a:latin typeface="Lexend"/>
                <a:ea typeface="Lexend"/>
                <a:cs typeface="Lexend"/>
                <a:sym typeface="Lexend"/>
              </a:rPr>
              <a:t>Items to copy and paste</a:t>
            </a:r>
            <a:endParaRPr sz="2000" b="0" i="0" u="none" strike="noStrike" cap="none">
              <a:solidFill>
                <a:schemeClr val="dk1"/>
              </a:solidFill>
              <a:latin typeface="Calibri"/>
              <a:ea typeface="Calibri"/>
              <a:cs typeface="Calibri"/>
              <a:sym typeface="Calibri"/>
            </a:endParaRPr>
          </a:p>
        </p:txBody>
      </p:sp>
      <p:sp>
        <p:nvSpPr>
          <p:cNvPr id="1472" name="Google Shape;1472;p122"/>
          <p:cNvSpPr/>
          <p:nvPr/>
        </p:nvSpPr>
        <p:spPr>
          <a:xfrm>
            <a:off x="7459200" y="352650"/>
            <a:ext cx="1684800" cy="3747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i="0" u="none" strike="noStrike" cap="none">
                <a:solidFill>
                  <a:schemeClr val="dk1"/>
                </a:solidFill>
                <a:latin typeface="Lexend"/>
                <a:ea typeface="Lexend"/>
                <a:cs typeface="Lexend"/>
                <a:sym typeface="Lexend"/>
              </a:rPr>
              <a:t>Video frame</a:t>
            </a:r>
            <a:endParaRPr sz="1600" i="0" u="none" strike="noStrike" cap="none">
              <a:solidFill>
                <a:schemeClr val="dk1"/>
              </a:solidFill>
              <a:latin typeface="Lexend"/>
              <a:ea typeface="Lexend"/>
              <a:cs typeface="Lexend"/>
              <a:sym typeface="Lexend"/>
            </a:endParaRPr>
          </a:p>
        </p:txBody>
      </p:sp>
      <p:sp>
        <p:nvSpPr>
          <p:cNvPr id="1473" name="Google Shape;1473;p122"/>
          <p:cNvSpPr/>
          <p:nvPr/>
        </p:nvSpPr>
        <p:spPr>
          <a:xfrm>
            <a:off x="628788" y="4171893"/>
            <a:ext cx="1579200" cy="263400"/>
          </a:xfrm>
          <a:prstGeom prst="rect">
            <a:avLst/>
          </a:prstGeom>
          <a:noFill/>
          <a:ln>
            <a:noFill/>
          </a:ln>
        </p:spPr>
        <p:txBody>
          <a:bodyPr spcFirstLastPara="1" wrap="square" lIns="0" tIns="0" rIns="0" bIns="0" anchor="ctr" anchorCtr="0">
            <a:noAutofit/>
          </a:bodyPr>
          <a:lstStyle/>
          <a:p>
            <a:pPr marL="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Agenda dot</a:t>
            </a:r>
            <a:endParaRPr sz="1600">
              <a:solidFill>
                <a:schemeClr val="dk1"/>
              </a:solidFill>
              <a:latin typeface="Lexend"/>
              <a:ea typeface="Lexend"/>
              <a:cs typeface="Lexend"/>
              <a:sym typeface="Lexend"/>
            </a:endParaRPr>
          </a:p>
        </p:txBody>
      </p:sp>
      <p:sp>
        <p:nvSpPr>
          <p:cNvPr id="1474" name="Google Shape;1474;p122"/>
          <p:cNvSpPr/>
          <p:nvPr/>
        </p:nvSpPr>
        <p:spPr>
          <a:xfrm>
            <a:off x="5891525" y="2313000"/>
            <a:ext cx="1796400" cy="3807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CfU option letters</a:t>
            </a:r>
            <a:endParaRPr sz="1600" i="0" u="none" strike="noStrike" cap="none">
              <a:solidFill>
                <a:schemeClr val="dk1"/>
              </a:solidFill>
              <a:latin typeface="Lexend"/>
              <a:ea typeface="Lexend"/>
              <a:cs typeface="Lexend"/>
              <a:sym typeface="Lexend"/>
            </a:endParaRPr>
          </a:p>
        </p:txBody>
      </p:sp>
      <p:sp>
        <p:nvSpPr>
          <p:cNvPr id="1475" name="Google Shape;1475;p122"/>
          <p:cNvSpPr/>
          <p:nvPr/>
        </p:nvSpPr>
        <p:spPr>
          <a:xfrm>
            <a:off x="933601" y="2371650"/>
            <a:ext cx="1179900" cy="2634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Play audio</a:t>
            </a:r>
            <a:endParaRPr sz="1600" i="0" u="none" strike="noStrike" cap="none">
              <a:solidFill>
                <a:schemeClr val="dk1"/>
              </a:solidFill>
              <a:latin typeface="Lexend"/>
              <a:ea typeface="Lexend"/>
              <a:cs typeface="Lexend"/>
              <a:sym typeface="Lexend"/>
            </a:endParaRPr>
          </a:p>
        </p:txBody>
      </p:sp>
      <p:sp>
        <p:nvSpPr>
          <p:cNvPr id="1476" name="Google Shape;1476;p122"/>
          <p:cNvSpPr/>
          <p:nvPr/>
        </p:nvSpPr>
        <p:spPr>
          <a:xfrm>
            <a:off x="3444210" y="2377200"/>
            <a:ext cx="1116600" cy="2523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Play video</a:t>
            </a:r>
            <a:endParaRPr sz="1600" i="0" u="none" strike="noStrike" cap="none">
              <a:solidFill>
                <a:schemeClr val="dk1"/>
              </a:solidFill>
              <a:latin typeface="Lexend"/>
              <a:ea typeface="Lexend"/>
              <a:cs typeface="Lexend"/>
              <a:sym typeface="Lexend"/>
            </a:endParaRPr>
          </a:p>
        </p:txBody>
      </p:sp>
      <p:sp>
        <p:nvSpPr>
          <p:cNvPr id="1477" name="Google Shape;1477;p122"/>
          <p:cNvSpPr/>
          <p:nvPr/>
        </p:nvSpPr>
        <p:spPr>
          <a:xfrm>
            <a:off x="4747799" y="4171900"/>
            <a:ext cx="694200" cy="2634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Cross</a:t>
            </a:r>
            <a:endParaRPr sz="1600" i="0" u="none" strike="noStrike" cap="none">
              <a:solidFill>
                <a:schemeClr val="dk1"/>
              </a:solidFill>
              <a:latin typeface="Lexend"/>
              <a:ea typeface="Lexend"/>
              <a:cs typeface="Lexend"/>
              <a:sym typeface="Lexend"/>
            </a:endParaRPr>
          </a:p>
        </p:txBody>
      </p:sp>
      <p:sp>
        <p:nvSpPr>
          <p:cNvPr id="1478" name="Google Shape;1478;p122"/>
          <p:cNvSpPr/>
          <p:nvPr/>
        </p:nvSpPr>
        <p:spPr>
          <a:xfrm>
            <a:off x="6451200" y="4171900"/>
            <a:ext cx="1421700" cy="2634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Reading icon</a:t>
            </a:r>
            <a:endParaRPr sz="1600" i="0" u="none" strike="noStrike" cap="none">
              <a:solidFill>
                <a:schemeClr val="dk1"/>
              </a:solidFill>
              <a:latin typeface="Lexend"/>
              <a:ea typeface="Lexend"/>
              <a:cs typeface="Lexend"/>
              <a:sym typeface="Lexend"/>
            </a:endParaRP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matchingName="Z.5 OGL">
  <p:cSld name="CUSTOM_5_1">
    <p:bg>
      <p:bgPr>
        <a:solidFill>
          <a:srgbClr val="BEF2BD"/>
        </a:solidFill>
        <a:effectLst/>
      </p:bgPr>
    </p:bg>
    <p:spTree>
      <p:nvGrpSpPr>
        <p:cNvPr id="1" name="Shape 1479"/>
        <p:cNvGrpSpPr/>
        <p:nvPr/>
      </p:nvGrpSpPr>
      <p:grpSpPr>
        <a:xfrm>
          <a:off x="0" y="0"/>
          <a:ext cx="0" cy="0"/>
          <a:chOff x="0" y="0"/>
          <a:chExt cx="0" cy="0"/>
        </a:xfrm>
      </p:grpSpPr>
      <p:pic>
        <p:nvPicPr>
          <p:cNvPr id="1480" name="Google Shape;1480;p123"/>
          <p:cNvPicPr preferRelativeResize="0"/>
          <p:nvPr/>
        </p:nvPicPr>
        <p:blipFill>
          <a:blip r:embed="rId2">
            <a:alphaModFix/>
          </a:blip>
          <a:stretch>
            <a:fillRect/>
          </a:stretch>
        </p:blipFill>
        <p:spPr>
          <a:xfrm>
            <a:off x="347200" y="1111870"/>
            <a:ext cx="7945600" cy="2919776"/>
          </a:xfrm>
          <a:prstGeom prst="rect">
            <a:avLst/>
          </a:prstGeom>
          <a:noFill/>
          <a:ln>
            <a:noFill/>
          </a:ln>
        </p:spPr>
      </p:pic>
      <p:sp>
        <p:nvSpPr>
          <p:cNvPr id="1481" name="Google Shape;1481;p123"/>
          <p:cNvSpPr txBox="1">
            <a:spLocks noGrp="1"/>
          </p:cNvSpPr>
          <p:nvPr>
            <p:ph type="subTitle" idx="1"/>
          </p:nvPr>
        </p:nvSpPr>
        <p:spPr>
          <a:xfrm>
            <a:off x="661775" y="1190413"/>
            <a:ext cx="7351200" cy="2762700"/>
          </a:xfrm>
          <a:prstGeom prst="rect">
            <a:avLst/>
          </a:prstGeom>
        </p:spPr>
        <p:txBody>
          <a:bodyPr spcFirstLastPara="1" wrap="square" lIns="0" tIns="0" rIns="0" bIns="0" anchor="ctr" anchorCtr="0">
            <a:noAutofit/>
          </a:bodyPr>
          <a:lstStyle>
            <a:lvl1pPr lvl="0" rtl="0">
              <a:lnSpc>
                <a:spcPct val="115000"/>
              </a:lnSpc>
              <a:spcBef>
                <a:spcPts val="0"/>
              </a:spcBef>
              <a:spcAft>
                <a:spcPts val="0"/>
              </a:spcAft>
              <a:buSzPts val="1800"/>
              <a:buNone/>
              <a:defRPr sz="1800"/>
            </a:lvl1pPr>
            <a:lvl2pPr lvl="1" rtl="0">
              <a:spcBef>
                <a:spcPts val="1000"/>
              </a:spcBef>
              <a:spcAft>
                <a:spcPts val="0"/>
              </a:spcAft>
              <a:buSzPts val="1800"/>
              <a:buNone/>
              <a:defRPr sz="1800"/>
            </a:lvl2pPr>
            <a:lvl3pPr lvl="2" rtl="0">
              <a:spcBef>
                <a:spcPts val="1000"/>
              </a:spcBef>
              <a:spcAft>
                <a:spcPts val="0"/>
              </a:spcAft>
              <a:buSzPts val="1800"/>
              <a:buNone/>
              <a:defRPr sz="1800"/>
            </a:lvl3pPr>
            <a:lvl4pPr lvl="3" rtl="0">
              <a:spcBef>
                <a:spcPts val="800"/>
              </a:spcBef>
              <a:spcAft>
                <a:spcPts val="0"/>
              </a:spcAft>
              <a:buSzPts val="1800"/>
              <a:buNone/>
              <a:defRPr sz="1800"/>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matchingName="Z.6 Blank">
  <p:cSld name="CUSTOM_6">
    <p:spTree>
      <p:nvGrpSpPr>
        <p:cNvPr id="1" name="Shape 1482"/>
        <p:cNvGrpSpPr/>
        <p:nvPr/>
      </p:nvGrpSpPr>
      <p:grpSpPr>
        <a:xfrm>
          <a:off x="0" y="0"/>
          <a:ext cx="0" cy="0"/>
          <a:chOff x="0" y="0"/>
          <a:chExt cx="0" cy="0"/>
        </a:xfrm>
      </p:grpSpPr>
      <p:sp>
        <p:nvSpPr>
          <p:cNvPr id="1483" name="Google Shape;1483;p124"/>
          <p:cNvSpPr txBox="1">
            <a:spLocks noGrp="1"/>
          </p:cNvSpPr>
          <p:nvPr>
            <p:ph type="title"/>
          </p:nvPr>
        </p:nvSpPr>
        <p:spPr>
          <a:xfrm>
            <a:off x="459000" y="73800"/>
            <a:ext cx="6600600" cy="814500"/>
          </a:xfrm>
          <a:prstGeom prst="rect">
            <a:avLst/>
          </a:prstGeom>
        </p:spPr>
        <p:txBody>
          <a:bodyPr spcFirstLastPara="1" wrap="square" lIns="0" tIns="0" rIns="0" bIns="0" anchor="t" anchorCtr="0">
            <a:noAutofit/>
          </a:bodyPr>
          <a:lstStyle>
            <a:lvl1pPr lvl="0">
              <a:spcBef>
                <a:spcPts val="0"/>
              </a:spcBef>
              <a:spcAft>
                <a:spcPts val="0"/>
              </a:spcAft>
              <a:buSzPts val="22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61" Type="http://schemas.openxmlformats.org/officeDocument/2006/relationships/theme" Target="../theme/theme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73.xml"/><Relationship Id="rId18" Type="http://schemas.openxmlformats.org/officeDocument/2006/relationships/slideLayout" Target="../slideLayouts/slideLayout78.xml"/><Relationship Id="rId26" Type="http://schemas.openxmlformats.org/officeDocument/2006/relationships/slideLayout" Target="../slideLayouts/slideLayout86.xml"/><Relationship Id="rId39" Type="http://schemas.openxmlformats.org/officeDocument/2006/relationships/slideLayout" Target="../slideLayouts/slideLayout99.xml"/><Relationship Id="rId21" Type="http://schemas.openxmlformats.org/officeDocument/2006/relationships/slideLayout" Target="../slideLayouts/slideLayout81.xml"/><Relationship Id="rId34" Type="http://schemas.openxmlformats.org/officeDocument/2006/relationships/slideLayout" Target="../slideLayouts/slideLayout94.xml"/><Relationship Id="rId42" Type="http://schemas.openxmlformats.org/officeDocument/2006/relationships/slideLayout" Target="../slideLayouts/slideLayout102.xml"/><Relationship Id="rId47" Type="http://schemas.openxmlformats.org/officeDocument/2006/relationships/slideLayout" Target="../slideLayouts/slideLayout107.xml"/><Relationship Id="rId50" Type="http://schemas.openxmlformats.org/officeDocument/2006/relationships/slideLayout" Target="../slideLayouts/slideLayout110.xml"/><Relationship Id="rId55" Type="http://schemas.openxmlformats.org/officeDocument/2006/relationships/slideLayout" Target="../slideLayouts/slideLayout115.xml"/><Relationship Id="rId63" Type="http://schemas.openxmlformats.org/officeDocument/2006/relationships/theme" Target="../theme/theme2.xml"/><Relationship Id="rId7" Type="http://schemas.openxmlformats.org/officeDocument/2006/relationships/slideLayout" Target="../slideLayouts/slideLayout67.xml"/><Relationship Id="rId2" Type="http://schemas.openxmlformats.org/officeDocument/2006/relationships/slideLayout" Target="../slideLayouts/slideLayout62.xml"/><Relationship Id="rId16" Type="http://schemas.openxmlformats.org/officeDocument/2006/relationships/slideLayout" Target="../slideLayouts/slideLayout76.xml"/><Relationship Id="rId29" Type="http://schemas.openxmlformats.org/officeDocument/2006/relationships/slideLayout" Target="../slideLayouts/slideLayout89.xml"/><Relationship Id="rId11" Type="http://schemas.openxmlformats.org/officeDocument/2006/relationships/slideLayout" Target="../slideLayouts/slideLayout71.xml"/><Relationship Id="rId24" Type="http://schemas.openxmlformats.org/officeDocument/2006/relationships/slideLayout" Target="../slideLayouts/slideLayout84.xml"/><Relationship Id="rId32" Type="http://schemas.openxmlformats.org/officeDocument/2006/relationships/slideLayout" Target="../slideLayouts/slideLayout92.xml"/><Relationship Id="rId37" Type="http://schemas.openxmlformats.org/officeDocument/2006/relationships/slideLayout" Target="../slideLayouts/slideLayout97.xml"/><Relationship Id="rId40" Type="http://schemas.openxmlformats.org/officeDocument/2006/relationships/slideLayout" Target="../slideLayouts/slideLayout100.xml"/><Relationship Id="rId45" Type="http://schemas.openxmlformats.org/officeDocument/2006/relationships/slideLayout" Target="../slideLayouts/slideLayout105.xml"/><Relationship Id="rId53" Type="http://schemas.openxmlformats.org/officeDocument/2006/relationships/slideLayout" Target="../slideLayouts/slideLayout113.xml"/><Relationship Id="rId58" Type="http://schemas.openxmlformats.org/officeDocument/2006/relationships/slideLayout" Target="../slideLayouts/slideLayout118.xml"/><Relationship Id="rId5" Type="http://schemas.openxmlformats.org/officeDocument/2006/relationships/slideLayout" Target="../slideLayouts/slideLayout65.xml"/><Relationship Id="rId61" Type="http://schemas.openxmlformats.org/officeDocument/2006/relationships/slideLayout" Target="../slideLayouts/slideLayout121.xml"/><Relationship Id="rId19" Type="http://schemas.openxmlformats.org/officeDocument/2006/relationships/slideLayout" Target="../slideLayouts/slideLayout79.xml"/><Relationship Id="rId14" Type="http://schemas.openxmlformats.org/officeDocument/2006/relationships/slideLayout" Target="../slideLayouts/slideLayout74.xml"/><Relationship Id="rId22" Type="http://schemas.openxmlformats.org/officeDocument/2006/relationships/slideLayout" Target="../slideLayouts/slideLayout82.xml"/><Relationship Id="rId27" Type="http://schemas.openxmlformats.org/officeDocument/2006/relationships/slideLayout" Target="../slideLayouts/slideLayout87.xml"/><Relationship Id="rId30" Type="http://schemas.openxmlformats.org/officeDocument/2006/relationships/slideLayout" Target="../slideLayouts/slideLayout90.xml"/><Relationship Id="rId35" Type="http://schemas.openxmlformats.org/officeDocument/2006/relationships/slideLayout" Target="../slideLayouts/slideLayout95.xml"/><Relationship Id="rId43" Type="http://schemas.openxmlformats.org/officeDocument/2006/relationships/slideLayout" Target="../slideLayouts/slideLayout103.xml"/><Relationship Id="rId48" Type="http://schemas.openxmlformats.org/officeDocument/2006/relationships/slideLayout" Target="../slideLayouts/slideLayout108.xml"/><Relationship Id="rId56" Type="http://schemas.openxmlformats.org/officeDocument/2006/relationships/slideLayout" Target="../slideLayouts/slideLayout116.xml"/><Relationship Id="rId64" Type="http://schemas.openxmlformats.org/officeDocument/2006/relationships/image" Target="../media/image1.png"/><Relationship Id="rId8" Type="http://schemas.openxmlformats.org/officeDocument/2006/relationships/slideLayout" Target="../slideLayouts/slideLayout68.xml"/><Relationship Id="rId51" Type="http://schemas.openxmlformats.org/officeDocument/2006/relationships/slideLayout" Target="../slideLayouts/slideLayout111.xml"/><Relationship Id="rId3" Type="http://schemas.openxmlformats.org/officeDocument/2006/relationships/slideLayout" Target="../slideLayouts/slideLayout63.xml"/><Relationship Id="rId12" Type="http://schemas.openxmlformats.org/officeDocument/2006/relationships/slideLayout" Target="../slideLayouts/slideLayout72.xml"/><Relationship Id="rId17" Type="http://schemas.openxmlformats.org/officeDocument/2006/relationships/slideLayout" Target="../slideLayouts/slideLayout77.xml"/><Relationship Id="rId25" Type="http://schemas.openxmlformats.org/officeDocument/2006/relationships/slideLayout" Target="../slideLayouts/slideLayout85.xml"/><Relationship Id="rId33" Type="http://schemas.openxmlformats.org/officeDocument/2006/relationships/slideLayout" Target="../slideLayouts/slideLayout93.xml"/><Relationship Id="rId38" Type="http://schemas.openxmlformats.org/officeDocument/2006/relationships/slideLayout" Target="../slideLayouts/slideLayout98.xml"/><Relationship Id="rId46" Type="http://schemas.openxmlformats.org/officeDocument/2006/relationships/slideLayout" Target="../slideLayouts/slideLayout106.xml"/><Relationship Id="rId59" Type="http://schemas.openxmlformats.org/officeDocument/2006/relationships/slideLayout" Target="../slideLayouts/slideLayout119.xml"/><Relationship Id="rId20" Type="http://schemas.openxmlformats.org/officeDocument/2006/relationships/slideLayout" Target="../slideLayouts/slideLayout80.xml"/><Relationship Id="rId41" Type="http://schemas.openxmlformats.org/officeDocument/2006/relationships/slideLayout" Target="../slideLayouts/slideLayout101.xml"/><Relationship Id="rId54" Type="http://schemas.openxmlformats.org/officeDocument/2006/relationships/slideLayout" Target="../slideLayouts/slideLayout114.xml"/><Relationship Id="rId62" Type="http://schemas.openxmlformats.org/officeDocument/2006/relationships/slideLayout" Target="../slideLayouts/slideLayout12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5" Type="http://schemas.openxmlformats.org/officeDocument/2006/relationships/slideLayout" Target="../slideLayouts/slideLayout75.xml"/><Relationship Id="rId23" Type="http://schemas.openxmlformats.org/officeDocument/2006/relationships/slideLayout" Target="../slideLayouts/slideLayout83.xml"/><Relationship Id="rId28" Type="http://schemas.openxmlformats.org/officeDocument/2006/relationships/slideLayout" Target="../slideLayouts/slideLayout88.xml"/><Relationship Id="rId36" Type="http://schemas.openxmlformats.org/officeDocument/2006/relationships/slideLayout" Target="../slideLayouts/slideLayout96.xml"/><Relationship Id="rId49" Type="http://schemas.openxmlformats.org/officeDocument/2006/relationships/slideLayout" Target="../slideLayouts/slideLayout109.xml"/><Relationship Id="rId57" Type="http://schemas.openxmlformats.org/officeDocument/2006/relationships/slideLayout" Target="../slideLayouts/slideLayout117.xml"/><Relationship Id="rId10" Type="http://schemas.openxmlformats.org/officeDocument/2006/relationships/slideLayout" Target="../slideLayouts/slideLayout70.xml"/><Relationship Id="rId31" Type="http://schemas.openxmlformats.org/officeDocument/2006/relationships/slideLayout" Target="../slideLayouts/slideLayout91.xml"/><Relationship Id="rId44" Type="http://schemas.openxmlformats.org/officeDocument/2006/relationships/slideLayout" Target="../slideLayouts/slideLayout104.xml"/><Relationship Id="rId52" Type="http://schemas.openxmlformats.org/officeDocument/2006/relationships/slideLayout" Target="../slideLayouts/slideLayout112.xml"/><Relationship Id="rId60" Type="http://schemas.openxmlformats.org/officeDocument/2006/relationships/slideLayout" Target="../slideLayouts/slideLayout12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9000" y="73800"/>
            <a:ext cx="6600600" cy="814500"/>
          </a:xfrm>
          <a:prstGeom prst="rect">
            <a:avLst/>
          </a:prstGeom>
          <a:noFill/>
          <a:ln>
            <a:noFill/>
          </a:ln>
        </p:spPr>
        <p:txBody>
          <a:bodyPr spcFirstLastPara="1" wrap="square" lIns="0" tIns="0" rIns="0" bIns="0" anchor="t" anchorCtr="0">
            <a:noAutofit/>
          </a:bodyPr>
          <a:lstStyle>
            <a:lvl1pPr lvl="0" rtl="0">
              <a:lnSpc>
                <a:spcPct val="115000"/>
              </a:lnSpc>
              <a:spcBef>
                <a:spcPts val="0"/>
              </a:spcBef>
              <a:spcAft>
                <a:spcPts val="0"/>
              </a:spcAft>
              <a:buClr>
                <a:schemeClr val="dk1"/>
              </a:buClr>
              <a:buSzPts val="2200"/>
              <a:buFont typeface="Lexend"/>
              <a:buNone/>
              <a:defRPr sz="2200" b="1">
                <a:solidFill>
                  <a:schemeClr val="dk1"/>
                </a:solidFill>
                <a:latin typeface="Lexend"/>
                <a:ea typeface="Lexend"/>
                <a:cs typeface="Lexend"/>
                <a:sym typeface="Lexend"/>
              </a:defRPr>
            </a:lvl1pPr>
            <a:lvl2pPr lvl="1"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2pPr>
            <a:lvl3pPr lvl="2"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3pPr>
            <a:lvl4pPr lvl="3"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4pPr>
            <a:lvl5pPr lvl="4"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5pPr>
            <a:lvl6pPr lvl="5"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6pPr>
            <a:lvl7pPr lvl="6"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7pPr>
            <a:lvl8pPr lvl="7"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8pPr>
            <a:lvl9pPr lvl="8"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9pPr>
          </a:lstStyle>
          <a:p>
            <a:endParaRPr/>
          </a:p>
        </p:txBody>
      </p:sp>
      <p:sp>
        <p:nvSpPr>
          <p:cNvPr id="7" name="Google Shape;7;p1"/>
          <p:cNvSpPr txBox="1">
            <a:spLocks noGrp="1"/>
          </p:cNvSpPr>
          <p:nvPr>
            <p:ph type="body" idx="1"/>
          </p:nvPr>
        </p:nvSpPr>
        <p:spPr>
          <a:xfrm>
            <a:off x="459000" y="523400"/>
            <a:ext cx="8226000" cy="3159900"/>
          </a:xfrm>
          <a:prstGeom prst="rect">
            <a:avLst/>
          </a:prstGeom>
          <a:noFill/>
          <a:ln>
            <a:noFill/>
          </a:ln>
        </p:spPr>
        <p:txBody>
          <a:bodyPr spcFirstLastPara="1" wrap="square" lIns="0" tIns="0" rIns="0" bIns="0" anchor="t" anchorCtr="0">
            <a:noAutofit/>
          </a:bodyPr>
          <a:lstStyle>
            <a:lvl1pPr marL="457200" lvl="0" indent="-368300" rtl="0">
              <a:lnSpc>
                <a:spcPct val="130000"/>
              </a:lnSpc>
              <a:spcBef>
                <a:spcPts val="0"/>
              </a:spcBef>
              <a:spcAft>
                <a:spcPts val="0"/>
              </a:spcAft>
              <a:buClr>
                <a:schemeClr val="dk1"/>
              </a:buClr>
              <a:buSzPts val="2200"/>
              <a:buFont typeface="Lexend"/>
              <a:buChar char="●"/>
              <a:defRPr sz="2200">
                <a:solidFill>
                  <a:schemeClr val="dk1"/>
                </a:solidFill>
                <a:latin typeface="Lexend"/>
                <a:ea typeface="Lexend"/>
                <a:cs typeface="Lexend"/>
                <a:sym typeface="Lexend"/>
              </a:defRPr>
            </a:lvl1pPr>
            <a:lvl2pPr marL="914400" lvl="1" indent="-361950" rtl="0">
              <a:lnSpc>
                <a:spcPct val="130000"/>
              </a:lnSpc>
              <a:spcBef>
                <a:spcPts val="1000"/>
              </a:spcBef>
              <a:spcAft>
                <a:spcPts val="0"/>
              </a:spcAft>
              <a:buClr>
                <a:schemeClr val="dk1"/>
              </a:buClr>
              <a:buSzPts val="2100"/>
              <a:buFont typeface="Lexend"/>
              <a:buChar char="–"/>
              <a:defRPr sz="2100">
                <a:solidFill>
                  <a:schemeClr val="dk1"/>
                </a:solidFill>
                <a:latin typeface="Lexend"/>
                <a:ea typeface="Lexend"/>
                <a:cs typeface="Lexend"/>
                <a:sym typeface="Lexend"/>
              </a:defRPr>
            </a:lvl2pPr>
            <a:lvl3pPr marL="1371600" lvl="2" indent="-355600" rtl="0">
              <a:lnSpc>
                <a:spcPct val="130000"/>
              </a:lnSpc>
              <a:spcBef>
                <a:spcPts val="1000"/>
              </a:spcBef>
              <a:spcAft>
                <a:spcPts val="0"/>
              </a:spcAft>
              <a:buClr>
                <a:schemeClr val="dk1"/>
              </a:buClr>
              <a:buSzPts val="2000"/>
              <a:buFont typeface="Lexend"/>
              <a:buChar char="–"/>
              <a:defRPr sz="2000">
                <a:solidFill>
                  <a:schemeClr val="dk1"/>
                </a:solidFill>
                <a:latin typeface="Lexend"/>
                <a:ea typeface="Lexend"/>
                <a:cs typeface="Lexend"/>
                <a:sym typeface="Lexend"/>
              </a:defRPr>
            </a:lvl3pPr>
            <a:lvl4pPr marL="1828800" lvl="3" indent="-349250" rtl="0">
              <a:lnSpc>
                <a:spcPct val="130000"/>
              </a:lnSpc>
              <a:spcBef>
                <a:spcPts val="800"/>
              </a:spcBef>
              <a:spcAft>
                <a:spcPts val="0"/>
              </a:spcAft>
              <a:buClr>
                <a:schemeClr val="dk1"/>
              </a:buClr>
              <a:buSzPts val="1900"/>
              <a:buFont typeface="Lexend"/>
              <a:buChar char="–"/>
              <a:defRPr sz="1900">
                <a:solidFill>
                  <a:schemeClr val="dk1"/>
                </a:solidFill>
                <a:latin typeface="Lexend"/>
                <a:ea typeface="Lexend"/>
                <a:cs typeface="Lexend"/>
                <a:sym typeface="Lexend"/>
              </a:defRPr>
            </a:lvl4pPr>
            <a:lvl5pPr marL="2286000" lvl="4" indent="-342900" rtl="0">
              <a:lnSpc>
                <a:spcPct val="130000"/>
              </a:lnSpc>
              <a:spcBef>
                <a:spcPts val="800"/>
              </a:spcBef>
              <a:spcAft>
                <a:spcPts val="0"/>
              </a:spcAft>
              <a:buClr>
                <a:schemeClr val="dk1"/>
              </a:buClr>
              <a:buSzPts val="1800"/>
              <a:buFont typeface="Lexend"/>
              <a:buChar char="–"/>
              <a:defRPr sz="1800">
                <a:solidFill>
                  <a:schemeClr val="dk1"/>
                </a:solidFill>
                <a:latin typeface="Lexend"/>
                <a:ea typeface="Lexend"/>
                <a:cs typeface="Lexend"/>
                <a:sym typeface="Lexend"/>
              </a:defRPr>
            </a:lvl5pPr>
            <a:lvl6pPr marL="2743200" lvl="5" indent="-342900" rtl="0">
              <a:lnSpc>
                <a:spcPct val="130000"/>
              </a:lnSpc>
              <a:spcBef>
                <a:spcPts val="600"/>
              </a:spcBef>
              <a:spcAft>
                <a:spcPts val="0"/>
              </a:spcAft>
              <a:buClr>
                <a:schemeClr val="dk1"/>
              </a:buClr>
              <a:buSzPts val="1800"/>
              <a:buFont typeface="Lexend"/>
              <a:buChar char="–"/>
              <a:defRPr sz="1800">
                <a:solidFill>
                  <a:schemeClr val="dk1"/>
                </a:solidFill>
                <a:latin typeface="Lexend"/>
                <a:ea typeface="Lexend"/>
                <a:cs typeface="Lexend"/>
                <a:sym typeface="Lexend"/>
              </a:defRPr>
            </a:lvl6pPr>
            <a:lvl7pPr marL="3200400" lvl="6" indent="-342900" rtl="0">
              <a:lnSpc>
                <a:spcPct val="130000"/>
              </a:lnSpc>
              <a:spcBef>
                <a:spcPts val="600"/>
              </a:spcBef>
              <a:spcAft>
                <a:spcPts val="0"/>
              </a:spcAft>
              <a:buClr>
                <a:schemeClr val="dk1"/>
              </a:buClr>
              <a:buSzPts val="1800"/>
              <a:buFont typeface="Lexend"/>
              <a:buChar char="–"/>
              <a:defRPr sz="1800">
                <a:solidFill>
                  <a:schemeClr val="dk1"/>
                </a:solidFill>
                <a:latin typeface="Lexend"/>
                <a:ea typeface="Lexend"/>
                <a:cs typeface="Lexend"/>
                <a:sym typeface="Lexend"/>
              </a:defRPr>
            </a:lvl7pPr>
            <a:lvl8pPr marL="3657600" lvl="7" indent="-342900" rtl="0">
              <a:lnSpc>
                <a:spcPct val="130000"/>
              </a:lnSpc>
              <a:spcBef>
                <a:spcPts val="400"/>
              </a:spcBef>
              <a:spcAft>
                <a:spcPts val="0"/>
              </a:spcAft>
              <a:buClr>
                <a:schemeClr val="dk1"/>
              </a:buClr>
              <a:buSzPts val="1800"/>
              <a:buFont typeface="Lexend"/>
              <a:buChar char="–"/>
              <a:defRPr sz="1800">
                <a:solidFill>
                  <a:schemeClr val="dk1"/>
                </a:solidFill>
                <a:latin typeface="Lexend"/>
                <a:ea typeface="Lexend"/>
                <a:cs typeface="Lexend"/>
                <a:sym typeface="Lexend"/>
              </a:defRPr>
            </a:lvl8pPr>
            <a:lvl9pPr marL="4114800" lvl="8" indent="-342900" rtl="0">
              <a:lnSpc>
                <a:spcPct val="130000"/>
              </a:lnSpc>
              <a:spcBef>
                <a:spcPts val="400"/>
              </a:spcBef>
              <a:spcAft>
                <a:spcPts val="200"/>
              </a:spcAft>
              <a:buClr>
                <a:schemeClr val="dk1"/>
              </a:buClr>
              <a:buSzPts val="1800"/>
              <a:buFont typeface="Kalam"/>
              <a:buChar char="–"/>
              <a:defRPr sz="1800">
                <a:solidFill>
                  <a:schemeClr val="dk1"/>
                </a:solidFill>
                <a:latin typeface="Kalam"/>
                <a:ea typeface="Kalam"/>
                <a:cs typeface="Kalam"/>
                <a:sym typeface="Kalam"/>
              </a:defRPr>
            </a:lvl9pPr>
          </a:lstStyle>
          <a:p>
            <a:endParaRPr/>
          </a:p>
        </p:txBody>
      </p:sp>
      <p:pic>
        <p:nvPicPr>
          <p:cNvPr id="8" name="Google Shape;8;p1"/>
          <p:cNvPicPr preferRelativeResize="0"/>
          <p:nvPr/>
        </p:nvPicPr>
        <p:blipFill>
          <a:blip r:embed="rId62">
            <a:alphaModFix/>
          </a:blip>
          <a:stretch>
            <a:fillRect/>
          </a:stretch>
        </p:blipFill>
        <p:spPr>
          <a:xfrm>
            <a:off x="8524129" y="4430050"/>
            <a:ext cx="234000" cy="318241"/>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 id="2147483683" r:id="rId36"/>
    <p:sldLayoutId id="2147483684" r:id="rId37"/>
    <p:sldLayoutId id="2147483685" r:id="rId38"/>
    <p:sldLayoutId id="2147483686" r:id="rId39"/>
    <p:sldLayoutId id="2147483687" r:id="rId40"/>
    <p:sldLayoutId id="2147483688" r:id="rId41"/>
    <p:sldLayoutId id="2147483689" r:id="rId42"/>
    <p:sldLayoutId id="2147483690" r:id="rId43"/>
    <p:sldLayoutId id="2147483691" r:id="rId44"/>
    <p:sldLayoutId id="2147483692" r:id="rId45"/>
    <p:sldLayoutId id="2147483693" r:id="rId46"/>
    <p:sldLayoutId id="2147483694" r:id="rId47"/>
    <p:sldLayoutId id="2147483695" r:id="rId48"/>
    <p:sldLayoutId id="2147483696" r:id="rId49"/>
    <p:sldLayoutId id="2147483697" r:id="rId50"/>
    <p:sldLayoutId id="2147483698" r:id="rId51"/>
    <p:sldLayoutId id="2147483699" r:id="rId52"/>
    <p:sldLayoutId id="2147483700" r:id="rId53"/>
    <p:sldLayoutId id="2147483701" r:id="rId54"/>
    <p:sldLayoutId id="2147483702" r:id="rId55"/>
    <p:sldLayoutId id="2147483703" r:id="rId56"/>
    <p:sldLayoutId id="2147483704" r:id="rId57"/>
    <p:sldLayoutId id="2147483705" r:id="rId58"/>
    <p:sldLayoutId id="2147483706" r:id="rId59"/>
    <p:sldLayoutId id="2147483707" r:id="rId6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204">
          <p15:clr>
            <a:schemeClr val="dk2"/>
          </p15:clr>
        </p15:guide>
        <p15:guide id="2" pos="1819">
          <p15:clr>
            <a:srgbClr val="0000FF"/>
          </p15:clr>
        </p15:guide>
        <p15:guide id="3" orient="horz" pos="340">
          <p15:clr>
            <a:srgbClr val="222222"/>
          </p15:clr>
        </p15:guide>
        <p15:guide id="4" pos="2123">
          <p15:clr>
            <a:srgbClr val="0000FF"/>
          </p15:clr>
        </p15:guide>
        <p15:guide id="5" pos="2880">
          <p15:clr>
            <a:srgbClr val="EA4335"/>
          </p15:clr>
        </p15:guide>
        <p15:guide id="6" pos="3637">
          <p15:clr>
            <a:srgbClr val="0000FF"/>
          </p15:clr>
        </p15:guide>
        <p15:guide id="7" pos="3941">
          <p15:clr>
            <a:srgbClr val="0000FF"/>
          </p15:clr>
        </p15:guide>
        <p15:guide id="8" pos="5556">
          <p15:clr>
            <a:srgbClr val="222222"/>
          </p15:clr>
        </p15:guide>
        <p15:guide id="9" pos="1061">
          <p15:clr>
            <a:srgbClr val="9AA0A6"/>
          </p15:clr>
        </p15:guide>
        <p15:guide id="10" pos="4699">
          <p15:clr>
            <a:srgbClr val="9AA0A6"/>
          </p15:clr>
        </p15:guide>
        <p15:guide id="11" orient="horz" pos="680">
          <p15:clr>
            <a:srgbClr val="B7B7B7"/>
          </p15:clr>
        </p15:guide>
        <p15:guide id="12" orient="horz" pos="1020">
          <p15:clr>
            <a:srgbClr val="B7B7B7"/>
          </p15:clr>
        </p15:guide>
        <p15:guide id="13" orient="horz" pos="1361">
          <p15:clr>
            <a:srgbClr val="B7B7B7"/>
          </p15:clr>
        </p15:guide>
        <p15:guide id="14" orient="horz" pos="1701">
          <p15:clr>
            <a:srgbClr val="B7B7B7"/>
          </p15:clr>
        </p15:guide>
        <p15:guide id="15" orient="horz" pos="2041">
          <p15:clr>
            <a:srgbClr val="B7B7B7"/>
          </p15:clr>
        </p15:guide>
        <p15:guide id="16" orient="horz" pos="2381">
          <p15:clr>
            <a:srgbClr val="B7B7B7"/>
          </p15:clr>
        </p15:guide>
        <p15:guide id="17" orient="horz" pos="3036">
          <p15:clr>
            <a:srgbClr val="000000"/>
          </p15:clr>
        </p15:guide>
        <p15:guide id="18" pos="2721">
          <p15:clr>
            <a:schemeClr val="dk1"/>
          </p15:clr>
        </p15:guide>
        <p15:guide id="19" pos="3039">
          <p15:clr>
            <a:schemeClr val="dk1"/>
          </p15:clr>
        </p15:guide>
        <p15:guide id="20" orient="horz" pos="510">
          <p15:clr>
            <a:srgbClr val="B7B7B7"/>
          </p15:clr>
        </p15:guide>
        <p15:guide id="21" orient="horz" pos="1620">
          <p15:clr>
            <a:srgbClr val="EA4335"/>
          </p15:clr>
        </p15:guide>
        <p15:guide id="22" orient="horz" pos="2721">
          <p15:clr>
            <a:srgbClr val="B7B7B7"/>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743"/>
        <p:cNvGrpSpPr/>
        <p:nvPr/>
      </p:nvGrpSpPr>
      <p:grpSpPr>
        <a:xfrm>
          <a:off x="0" y="0"/>
          <a:ext cx="0" cy="0"/>
          <a:chOff x="0" y="0"/>
          <a:chExt cx="0" cy="0"/>
        </a:xfrm>
      </p:grpSpPr>
      <p:sp>
        <p:nvSpPr>
          <p:cNvPr id="744" name="Google Shape;744;p62"/>
          <p:cNvSpPr txBox="1">
            <a:spLocks noGrp="1"/>
          </p:cNvSpPr>
          <p:nvPr>
            <p:ph type="title"/>
          </p:nvPr>
        </p:nvSpPr>
        <p:spPr>
          <a:xfrm>
            <a:off x="459000" y="73800"/>
            <a:ext cx="6600600" cy="814500"/>
          </a:xfrm>
          <a:prstGeom prst="rect">
            <a:avLst/>
          </a:prstGeom>
          <a:noFill/>
          <a:ln>
            <a:noFill/>
          </a:ln>
        </p:spPr>
        <p:txBody>
          <a:bodyPr spcFirstLastPara="1" wrap="square" lIns="0" tIns="0" rIns="0" bIns="0" anchor="t" anchorCtr="0">
            <a:noAutofit/>
          </a:bodyPr>
          <a:lstStyle>
            <a:lvl1pPr lvl="0" rtl="0">
              <a:lnSpc>
                <a:spcPct val="115000"/>
              </a:lnSpc>
              <a:spcBef>
                <a:spcPts val="0"/>
              </a:spcBef>
              <a:spcAft>
                <a:spcPts val="0"/>
              </a:spcAft>
              <a:buClr>
                <a:schemeClr val="dk1"/>
              </a:buClr>
              <a:buSzPts val="2200"/>
              <a:buFont typeface="Lexend"/>
              <a:buNone/>
              <a:defRPr sz="2200" b="1">
                <a:solidFill>
                  <a:schemeClr val="dk1"/>
                </a:solidFill>
                <a:latin typeface="Lexend"/>
                <a:ea typeface="Lexend"/>
                <a:cs typeface="Lexend"/>
                <a:sym typeface="Lexend"/>
              </a:defRPr>
            </a:lvl1pPr>
            <a:lvl2pPr lvl="1"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2pPr>
            <a:lvl3pPr lvl="2"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3pPr>
            <a:lvl4pPr lvl="3"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4pPr>
            <a:lvl5pPr lvl="4"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5pPr>
            <a:lvl6pPr lvl="5"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6pPr>
            <a:lvl7pPr lvl="6"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7pPr>
            <a:lvl8pPr lvl="7"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8pPr>
            <a:lvl9pPr lvl="8"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9pPr>
          </a:lstStyle>
          <a:p>
            <a:endParaRPr/>
          </a:p>
        </p:txBody>
      </p:sp>
      <p:sp>
        <p:nvSpPr>
          <p:cNvPr id="745" name="Google Shape;745;p62"/>
          <p:cNvSpPr txBox="1">
            <a:spLocks noGrp="1"/>
          </p:cNvSpPr>
          <p:nvPr>
            <p:ph type="body" idx="1"/>
          </p:nvPr>
        </p:nvSpPr>
        <p:spPr>
          <a:xfrm>
            <a:off x="459000" y="523400"/>
            <a:ext cx="8226000" cy="3159900"/>
          </a:xfrm>
          <a:prstGeom prst="rect">
            <a:avLst/>
          </a:prstGeom>
          <a:noFill/>
          <a:ln>
            <a:noFill/>
          </a:ln>
        </p:spPr>
        <p:txBody>
          <a:bodyPr spcFirstLastPara="1" wrap="square" lIns="0" tIns="0" rIns="0" bIns="0" anchor="t" anchorCtr="0">
            <a:noAutofit/>
          </a:bodyPr>
          <a:lstStyle>
            <a:lvl1pPr marL="457200" lvl="0" indent="-368300" rtl="0">
              <a:lnSpc>
                <a:spcPct val="130000"/>
              </a:lnSpc>
              <a:spcBef>
                <a:spcPts val="0"/>
              </a:spcBef>
              <a:spcAft>
                <a:spcPts val="0"/>
              </a:spcAft>
              <a:buClr>
                <a:schemeClr val="dk1"/>
              </a:buClr>
              <a:buSzPts val="2200"/>
              <a:buFont typeface="Lexend"/>
              <a:buChar char="●"/>
              <a:defRPr sz="2200">
                <a:solidFill>
                  <a:schemeClr val="dk1"/>
                </a:solidFill>
                <a:latin typeface="Lexend"/>
                <a:ea typeface="Lexend"/>
                <a:cs typeface="Lexend"/>
                <a:sym typeface="Lexend"/>
              </a:defRPr>
            </a:lvl1pPr>
            <a:lvl2pPr marL="914400" lvl="1" indent="-361950" rtl="0">
              <a:lnSpc>
                <a:spcPct val="130000"/>
              </a:lnSpc>
              <a:spcBef>
                <a:spcPts val="1000"/>
              </a:spcBef>
              <a:spcAft>
                <a:spcPts val="0"/>
              </a:spcAft>
              <a:buClr>
                <a:schemeClr val="dk1"/>
              </a:buClr>
              <a:buSzPts val="2100"/>
              <a:buFont typeface="Lexend"/>
              <a:buChar char="–"/>
              <a:defRPr sz="2100">
                <a:solidFill>
                  <a:schemeClr val="dk1"/>
                </a:solidFill>
                <a:latin typeface="Lexend"/>
                <a:ea typeface="Lexend"/>
                <a:cs typeface="Lexend"/>
                <a:sym typeface="Lexend"/>
              </a:defRPr>
            </a:lvl2pPr>
            <a:lvl3pPr marL="1371600" lvl="2" indent="-355600" rtl="0">
              <a:lnSpc>
                <a:spcPct val="130000"/>
              </a:lnSpc>
              <a:spcBef>
                <a:spcPts val="1000"/>
              </a:spcBef>
              <a:spcAft>
                <a:spcPts val="0"/>
              </a:spcAft>
              <a:buClr>
                <a:schemeClr val="dk1"/>
              </a:buClr>
              <a:buSzPts val="2000"/>
              <a:buFont typeface="Lexend"/>
              <a:buChar char="–"/>
              <a:defRPr sz="2000">
                <a:solidFill>
                  <a:schemeClr val="dk1"/>
                </a:solidFill>
                <a:latin typeface="Lexend"/>
                <a:ea typeface="Lexend"/>
                <a:cs typeface="Lexend"/>
                <a:sym typeface="Lexend"/>
              </a:defRPr>
            </a:lvl3pPr>
            <a:lvl4pPr marL="1828800" lvl="3" indent="-349250" rtl="0">
              <a:lnSpc>
                <a:spcPct val="130000"/>
              </a:lnSpc>
              <a:spcBef>
                <a:spcPts val="800"/>
              </a:spcBef>
              <a:spcAft>
                <a:spcPts val="0"/>
              </a:spcAft>
              <a:buClr>
                <a:schemeClr val="dk1"/>
              </a:buClr>
              <a:buSzPts val="1900"/>
              <a:buFont typeface="Lexend"/>
              <a:buChar char="–"/>
              <a:defRPr sz="1900">
                <a:solidFill>
                  <a:schemeClr val="dk1"/>
                </a:solidFill>
                <a:latin typeface="Lexend"/>
                <a:ea typeface="Lexend"/>
                <a:cs typeface="Lexend"/>
                <a:sym typeface="Lexend"/>
              </a:defRPr>
            </a:lvl4pPr>
            <a:lvl5pPr marL="2286000" lvl="4" indent="-342900" rtl="0">
              <a:lnSpc>
                <a:spcPct val="130000"/>
              </a:lnSpc>
              <a:spcBef>
                <a:spcPts val="800"/>
              </a:spcBef>
              <a:spcAft>
                <a:spcPts val="0"/>
              </a:spcAft>
              <a:buClr>
                <a:schemeClr val="dk1"/>
              </a:buClr>
              <a:buSzPts val="1800"/>
              <a:buFont typeface="Lexend"/>
              <a:buChar char="–"/>
              <a:defRPr sz="1800">
                <a:solidFill>
                  <a:schemeClr val="dk1"/>
                </a:solidFill>
                <a:latin typeface="Lexend"/>
                <a:ea typeface="Lexend"/>
                <a:cs typeface="Lexend"/>
                <a:sym typeface="Lexend"/>
              </a:defRPr>
            </a:lvl5pPr>
            <a:lvl6pPr marL="2743200" lvl="5" indent="-342900" rtl="0">
              <a:lnSpc>
                <a:spcPct val="130000"/>
              </a:lnSpc>
              <a:spcBef>
                <a:spcPts val="600"/>
              </a:spcBef>
              <a:spcAft>
                <a:spcPts val="0"/>
              </a:spcAft>
              <a:buClr>
                <a:schemeClr val="dk1"/>
              </a:buClr>
              <a:buSzPts val="1800"/>
              <a:buFont typeface="Lexend"/>
              <a:buChar char="–"/>
              <a:defRPr sz="1800">
                <a:solidFill>
                  <a:schemeClr val="dk1"/>
                </a:solidFill>
                <a:latin typeface="Lexend"/>
                <a:ea typeface="Lexend"/>
                <a:cs typeface="Lexend"/>
                <a:sym typeface="Lexend"/>
              </a:defRPr>
            </a:lvl6pPr>
            <a:lvl7pPr marL="3200400" lvl="6" indent="-342900" rtl="0">
              <a:lnSpc>
                <a:spcPct val="130000"/>
              </a:lnSpc>
              <a:spcBef>
                <a:spcPts val="600"/>
              </a:spcBef>
              <a:spcAft>
                <a:spcPts val="0"/>
              </a:spcAft>
              <a:buClr>
                <a:schemeClr val="dk1"/>
              </a:buClr>
              <a:buSzPts val="1800"/>
              <a:buFont typeface="Lexend"/>
              <a:buChar char="–"/>
              <a:defRPr sz="1800">
                <a:solidFill>
                  <a:schemeClr val="dk1"/>
                </a:solidFill>
                <a:latin typeface="Lexend"/>
                <a:ea typeface="Lexend"/>
                <a:cs typeface="Lexend"/>
                <a:sym typeface="Lexend"/>
              </a:defRPr>
            </a:lvl7pPr>
            <a:lvl8pPr marL="3657600" lvl="7" indent="-342900" rtl="0">
              <a:lnSpc>
                <a:spcPct val="130000"/>
              </a:lnSpc>
              <a:spcBef>
                <a:spcPts val="400"/>
              </a:spcBef>
              <a:spcAft>
                <a:spcPts val="0"/>
              </a:spcAft>
              <a:buClr>
                <a:schemeClr val="dk1"/>
              </a:buClr>
              <a:buSzPts val="1800"/>
              <a:buFont typeface="Lexend"/>
              <a:buChar char="–"/>
              <a:defRPr sz="1800">
                <a:solidFill>
                  <a:schemeClr val="dk1"/>
                </a:solidFill>
                <a:latin typeface="Lexend"/>
                <a:ea typeface="Lexend"/>
                <a:cs typeface="Lexend"/>
                <a:sym typeface="Lexend"/>
              </a:defRPr>
            </a:lvl8pPr>
            <a:lvl9pPr marL="4114800" lvl="8" indent="-342900" rtl="0">
              <a:lnSpc>
                <a:spcPct val="130000"/>
              </a:lnSpc>
              <a:spcBef>
                <a:spcPts val="400"/>
              </a:spcBef>
              <a:spcAft>
                <a:spcPts val="200"/>
              </a:spcAft>
              <a:buClr>
                <a:schemeClr val="dk1"/>
              </a:buClr>
              <a:buSzPts val="1800"/>
              <a:buFont typeface="Kalam"/>
              <a:buChar char="–"/>
              <a:defRPr sz="1800">
                <a:solidFill>
                  <a:schemeClr val="dk1"/>
                </a:solidFill>
                <a:latin typeface="Kalam"/>
                <a:ea typeface="Kalam"/>
                <a:cs typeface="Kalam"/>
                <a:sym typeface="Kalam"/>
              </a:defRPr>
            </a:lvl9pPr>
          </a:lstStyle>
          <a:p>
            <a:endParaRPr/>
          </a:p>
        </p:txBody>
      </p:sp>
      <p:pic>
        <p:nvPicPr>
          <p:cNvPr id="746" name="Google Shape;746;p62"/>
          <p:cNvPicPr preferRelativeResize="0"/>
          <p:nvPr/>
        </p:nvPicPr>
        <p:blipFill>
          <a:blip r:embed="rId64">
            <a:alphaModFix/>
          </a:blip>
          <a:stretch>
            <a:fillRect/>
          </a:stretch>
        </p:blipFill>
        <p:spPr>
          <a:xfrm>
            <a:off x="8524129" y="4430050"/>
            <a:ext cx="234000" cy="318241"/>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 id="2147483722" r:id="rId15"/>
    <p:sldLayoutId id="2147483723" r:id="rId16"/>
    <p:sldLayoutId id="2147483724" r:id="rId17"/>
    <p:sldLayoutId id="2147483725" r:id="rId18"/>
    <p:sldLayoutId id="2147483726" r:id="rId19"/>
    <p:sldLayoutId id="2147483727" r:id="rId20"/>
    <p:sldLayoutId id="2147483728" r:id="rId21"/>
    <p:sldLayoutId id="2147483729" r:id="rId22"/>
    <p:sldLayoutId id="2147483730" r:id="rId23"/>
    <p:sldLayoutId id="2147483731" r:id="rId24"/>
    <p:sldLayoutId id="2147483732" r:id="rId25"/>
    <p:sldLayoutId id="2147483733" r:id="rId26"/>
    <p:sldLayoutId id="2147483734" r:id="rId27"/>
    <p:sldLayoutId id="2147483735" r:id="rId28"/>
    <p:sldLayoutId id="2147483736" r:id="rId29"/>
    <p:sldLayoutId id="2147483737" r:id="rId30"/>
    <p:sldLayoutId id="2147483738" r:id="rId31"/>
    <p:sldLayoutId id="2147483739" r:id="rId32"/>
    <p:sldLayoutId id="2147483740" r:id="rId33"/>
    <p:sldLayoutId id="2147483741" r:id="rId34"/>
    <p:sldLayoutId id="2147483742" r:id="rId35"/>
    <p:sldLayoutId id="2147483743" r:id="rId36"/>
    <p:sldLayoutId id="2147483744" r:id="rId37"/>
    <p:sldLayoutId id="2147483745" r:id="rId38"/>
    <p:sldLayoutId id="2147483746" r:id="rId39"/>
    <p:sldLayoutId id="2147483747" r:id="rId40"/>
    <p:sldLayoutId id="2147483748" r:id="rId41"/>
    <p:sldLayoutId id="2147483749" r:id="rId42"/>
    <p:sldLayoutId id="2147483750" r:id="rId43"/>
    <p:sldLayoutId id="2147483751" r:id="rId44"/>
    <p:sldLayoutId id="2147483752" r:id="rId45"/>
    <p:sldLayoutId id="2147483753" r:id="rId46"/>
    <p:sldLayoutId id="2147483754" r:id="rId47"/>
    <p:sldLayoutId id="2147483755" r:id="rId48"/>
    <p:sldLayoutId id="2147483756" r:id="rId49"/>
    <p:sldLayoutId id="2147483757" r:id="rId50"/>
    <p:sldLayoutId id="2147483758" r:id="rId51"/>
    <p:sldLayoutId id="2147483759" r:id="rId52"/>
    <p:sldLayoutId id="2147483760" r:id="rId53"/>
    <p:sldLayoutId id="2147483761" r:id="rId54"/>
    <p:sldLayoutId id="2147483762" r:id="rId55"/>
    <p:sldLayoutId id="2147483763" r:id="rId56"/>
    <p:sldLayoutId id="2147483764" r:id="rId57"/>
    <p:sldLayoutId id="2147483765" r:id="rId58"/>
    <p:sldLayoutId id="2147483766" r:id="rId59"/>
    <p:sldLayoutId id="2147483767" r:id="rId60"/>
    <p:sldLayoutId id="2147483768" r:id="rId61"/>
    <p:sldLayoutId id="2147483769" r:id="rId6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204">
          <p15:clr>
            <a:schemeClr val="dk2"/>
          </p15:clr>
        </p15:guide>
        <p15:guide id="2" pos="1819">
          <p15:clr>
            <a:srgbClr val="0000FF"/>
          </p15:clr>
        </p15:guide>
        <p15:guide id="3" orient="horz" pos="340">
          <p15:clr>
            <a:srgbClr val="222222"/>
          </p15:clr>
        </p15:guide>
        <p15:guide id="4" pos="2123">
          <p15:clr>
            <a:srgbClr val="0000FF"/>
          </p15:clr>
        </p15:guide>
        <p15:guide id="5" pos="2880">
          <p15:clr>
            <a:srgbClr val="EA4335"/>
          </p15:clr>
        </p15:guide>
        <p15:guide id="6" pos="3637">
          <p15:clr>
            <a:srgbClr val="0000FF"/>
          </p15:clr>
        </p15:guide>
        <p15:guide id="7" pos="3941">
          <p15:clr>
            <a:srgbClr val="0000FF"/>
          </p15:clr>
        </p15:guide>
        <p15:guide id="8" pos="5556">
          <p15:clr>
            <a:srgbClr val="222222"/>
          </p15:clr>
        </p15:guide>
        <p15:guide id="9" pos="1061">
          <p15:clr>
            <a:srgbClr val="9AA0A6"/>
          </p15:clr>
        </p15:guide>
        <p15:guide id="10" pos="4699">
          <p15:clr>
            <a:srgbClr val="9AA0A6"/>
          </p15:clr>
        </p15:guide>
        <p15:guide id="11" orient="horz" pos="680">
          <p15:clr>
            <a:srgbClr val="B7B7B7"/>
          </p15:clr>
        </p15:guide>
        <p15:guide id="12" orient="horz" pos="1020">
          <p15:clr>
            <a:srgbClr val="B7B7B7"/>
          </p15:clr>
        </p15:guide>
        <p15:guide id="13" orient="horz" pos="1361">
          <p15:clr>
            <a:srgbClr val="B7B7B7"/>
          </p15:clr>
        </p15:guide>
        <p15:guide id="14" orient="horz" pos="1701">
          <p15:clr>
            <a:srgbClr val="B7B7B7"/>
          </p15:clr>
        </p15:guide>
        <p15:guide id="15" orient="horz" pos="2041">
          <p15:clr>
            <a:srgbClr val="B7B7B7"/>
          </p15:clr>
        </p15:guide>
        <p15:guide id="16" orient="horz" pos="2381">
          <p15:clr>
            <a:srgbClr val="B7B7B7"/>
          </p15:clr>
        </p15:guide>
        <p15:guide id="17" orient="horz" pos="3036">
          <p15:clr>
            <a:srgbClr val="000000"/>
          </p15:clr>
        </p15:guide>
        <p15:guide id="18" pos="2721">
          <p15:clr>
            <a:schemeClr val="dk1"/>
          </p15:clr>
        </p15:guide>
        <p15:guide id="19" pos="3039">
          <p15:clr>
            <a:schemeClr val="dk1"/>
          </p15:clr>
        </p15:guide>
        <p15:guide id="20" orient="horz" pos="510">
          <p15:clr>
            <a:srgbClr val="B7B7B7"/>
          </p15:clr>
        </p15:guide>
        <p15:guide id="21" orient="horz" pos="1620">
          <p15:clr>
            <a:srgbClr val="EA4335"/>
          </p15:clr>
        </p15:guide>
        <p15:guide id="22" orient="horz" pos="2721">
          <p15:clr>
            <a:srgbClr val="B7B7B7"/>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3.xml"/></Relationships>
</file>

<file path=ppt/slides/_rels/slide2.xml.rels><?xml version="1.0" encoding="UTF-8" standalone="yes"?>
<Relationships xmlns="http://schemas.openxmlformats.org/package/2006/relationships"><Relationship Id="rId3" Type="http://schemas.openxmlformats.org/officeDocument/2006/relationships/hyperlink" Target="https://support.thenational.academy/using-oaks-new-teaching-resources?utm_campaign=OakSlideDeck&amp;utm_medium=document&amp;utm_source=guide" TargetMode="External"/><Relationship Id="rId2" Type="http://schemas.openxmlformats.org/officeDocument/2006/relationships/notesSlide" Target="../notesSlides/notesSlide2.xml"/><Relationship Id="rId1" Type="http://schemas.openxmlformats.org/officeDocument/2006/relationships/slideLayout" Target="../slideLayouts/slideLayout7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7.xml"/></Relationships>
</file>

<file path=ppt/slides/_rels/slide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6.xml"/><Relationship Id="rId1" Type="http://schemas.openxmlformats.org/officeDocument/2006/relationships/slideLayout" Target="../slideLayouts/slideLayout78.xml"/></Relationships>
</file>

<file path=ppt/slides/_rels/slide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7.xml"/><Relationship Id="rId1" Type="http://schemas.openxmlformats.org/officeDocument/2006/relationships/slideLayout" Target="../slideLayouts/slideLayout81.xml"/><Relationship Id="rId5" Type="http://schemas.openxmlformats.org/officeDocument/2006/relationships/image" Target="../media/image46.png"/><Relationship Id="rId4" Type="http://schemas.openxmlformats.org/officeDocument/2006/relationships/image" Target="../media/image45.png"/></Relationships>
</file>

<file path=ppt/slides/_rels/slide8.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8.xml"/><Relationship Id="rId1" Type="http://schemas.openxmlformats.org/officeDocument/2006/relationships/slideLayout" Target="../slideLayouts/slideLayout81.xml"/></Relationships>
</file>

<file path=ppt/slides/_rels/slide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9.xml"/><Relationship Id="rId1" Type="http://schemas.openxmlformats.org/officeDocument/2006/relationships/slideLayout" Target="../slideLayouts/slideLayout81.xml"/><Relationship Id="rId5" Type="http://schemas.openxmlformats.org/officeDocument/2006/relationships/image" Target="../media/image44.png"/><Relationship Id="rId4" Type="http://schemas.openxmlformats.org/officeDocument/2006/relationships/image" Target="../media/image46.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1.xml"/></Relationships>
</file>

<file path=ppt/slides/_rels/slide1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1.xml"/><Relationship Id="rId1" Type="http://schemas.openxmlformats.org/officeDocument/2006/relationships/slideLayout" Target="../slideLayouts/slideLayout109.xml"/></Relationships>
</file>

<file path=ppt/slides/_rels/slide1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2.xml"/><Relationship Id="rId1" Type="http://schemas.openxmlformats.org/officeDocument/2006/relationships/slideLayout" Target="../slideLayouts/slideLayout113.xml"/><Relationship Id="rId6" Type="http://schemas.openxmlformats.org/officeDocument/2006/relationships/image" Target="../media/image48.png"/><Relationship Id="rId5" Type="http://schemas.openxmlformats.org/officeDocument/2006/relationships/image" Target="../media/image46.png"/><Relationship Id="rId4" Type="http://schemas.openxmlformats.org/officeDocument/2006/relationships/image" Target="../media/image45.png"/></Relationships>
</file>

<file path=ppt/slides/_rels/slide1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3.xml"/><Relationship Id="rId1" Type="http://schemas.openxmlformats.org/officeDocument/2006/relationships/slideLayout" Target="../slideLayouts/slideLayout78.xml"/></Relationships>
</file>

<file path=ppt/slides/_rels/slide14.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14.xml"/><Relationship Id="rId1" Type="http://schemas.openxmlformats.org/officeDocument/2006/relationships/slideLayout" Target="../slideLayouts/slideLayout82.xml"/><Relationship Id="rId6" Type="http://schemas.openxmlformats.org/officeDocument/2006/relationships/image" Target="../media/image52.jpg"/><Relationship Id="rId5" Type="http://schemas.openxmlformats.org/officeDocument/2006/relationships/image" Target="../media/image51.jpg"/><Relationship Id="rId4" Type="http://schemas.openxmlformats.org/officeDocument/2006/relationships/image" Target="../media/image50.jpg"/></Relationships>
</file>

<file path=ppt/slides/_rels/slide15.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9.jpg"/><Relationship Id="rId7" Type="http://schemas.openxmlformats.org/officeDocument/2006/relationships/image" Target="../media/image44.png"/><Relationship Id="rId2" Type="http://schemas.openxmlformats.org/officeDocument/2006/relationships/notesSlide" Target="../notesSlides/notesSlide15.xml"/><Relationship Id="rId1" Type="http://schemas.openxmlformats.org/officeDocument/2006/relationships/slideLayout" Target="../slideLayouts/slideLayout82.xml"/><Relationship Id="rId6" Type="http://schemas.openxmlformats.org/officeDocument/2006/relationships/image" Target="../media/image52.jpg"/><Relationship Id="rId5" Type="http://schemas.openxmlformats.org/officeDocument/2006/relationships/image" Target="../media/image51.jpg"/><Relationship Id="rId4" Type="http://schemas.openxmlformats.org/officeDocument/2006/relationships/image" Target="../media/image50.jpg"/></Relationships>
</file>

<file path=ppt/slides/_rels/slide16.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16.xml"/><Relationship Id="rId1" Type="http://schemas.openxmlformats.org/officeDocument/2006/relationships/slideLayout" Target="../slideLayouts/slideLayout82.xml"/><Relationship Id="rId6" Type="http://schemas.openxmlformats.org/officeDocument/2006/relationships/hyperlink" Target="https://creativecommons.org/licenses/by/2.0/" TargetMode="External"/><Relationship Id="rId5" Type="http://schemas.openxmlformats.org/officeDocument/2006/relationships/image" Target="../media/image55.jpg"/><Relationship Id="rId4" Type="http://schemas.openxmlformats.org/officeDocument/2006/relationships/image" Target="../media/image54.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6.xml"/></Relationships>
</file>

<file path=ppt/slides/_rels/slide19.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19.xml"/><Relationship Id="rId1" Type="http://schemas.openxmlformats.org/officeDocument/2006/relationships/slideLayout" Target="../slideLayouts/slideLayout82.xml"/></Relationships>
</file>

<file path=ppt/slides/_rels/slide20.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20.xml"/><Relationship Id="rId1" Type="http://schemas.openxmlformats.org/officeDocument/2006/relationships/slideLayout" Target="../slideLayouts/slideLayout82.xml"/></Relationships>
</file>

<file path=ppt/slides/_rels/slide21.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notesSlide" Target="../notesSlides/notesSlide21.xml"/><Relationship Id="rId1" Type="http://schemas.openxmlformats.org/officeDocument/2006/relationships/slideLayout" Target="../slideLayouts/slideLayout82.xml"/><Relationship Id="rId4" Type="http://schemas.openxmlformats.org/officeDocument/2006/relationships/hyperlink" Target="https://www.fao.org/faostat/en/#data/QCL"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2.xml"/><Relationship Id="rId1" Type="http://schemas.openxmlformats.org/officeDocument/2006/relationships/slideLayout" Target="../slideLayouts/slideLayout98.xml"/></Relationships>
</file>

<file path=ppt/slides/_rels/slide23.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23.xml"/><Relationship Id="rId1" Type="http://schemas.openxmlformats.org/officeDocument/2006/relationships/slideLayout" Target="../slideLayouts/slideLayout82.xml"/><Relationship Id="rId6" Type="http://schemas.openxmlformats.org/officeDocument/2006/relationships/image" Target="../media/image61.jpg"/><Relationship Id="rId5" Type="http://schemas.openxmlformats.org/officeDocument/2006/relationships/image" Target="../media/image60.jpg"/><Relationship Id="rId4" Type="http://schemas.openxmlformats.org/officeDocument/2006/relationships/image" Target="../media/image59.jpg"/></Relationships>
</file>

<file path=ppt/slides/_rels/slide2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4.xml"/><Relationship Id="rId1" Type="http://schemas.openxmlformats.org/officeDocument/2006/relationships/slideLayout" Target="../slideLayouts/slideLayout98.xml"/></Relationships>
</file>

<file path=ppt/slides/_rels/slide25.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notesSlide" Target="../notesSlides/notesSlide25.xml"/><Relationship Id="rId1" Type="http://schemas.openxmlformats.org/officeDocument/2006/relationships/slideLayout" Target="../slideLayouts/slideLayout82.xml"/></Relationships>
</file>

<file path=ppt/slides/_rels/slide26.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notesSlide" Target="../notesSlides/notesSlide26.xml"/><Relationship Id="rId1" Type="http://schemas.openxmlformats.org/officeDocument/2006/relationships/slideLayout" Target="../slideLayouts/slideLayout82.xml"/></Relationships>
</file>

<file path=ppt/slides/_rels/slide2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7.xml"/><Relationship Id="rId1" Type="http://schemas.openxmlformats.org/officeDocument/2006/relationships/slideLayout" Target="../slideLayouts/slideLayout90.xml"/></Relationships>
</file>

<file path=ppt/slides/_rels/slide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8.xml"/><Relationship Id="rId1" Type="http://schemas.openxmlformats.org/officeDocument/2006/relationships/slideLayout" Target="../slideLayouts/slideLayout82.xml"/><Relationship Id="rId5" Type="http://schemas.openxmlformats.org/officeDocument/2006/relationships/image" Target="../media/image56.jpg"/><Relationship Id="rId4" Type="http://schemas.openxmlformats.org/officeDocument/2006/relationships/image" Target="../media/image45.png"/></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9.xml"/><Relationship Id="rId1" Type="http://schemas.openxmlformats.org/officeDocument/2006/relationships/slideLayout" Target="../slideLayouts/slideLayout82.xml"/><Relationship Id="rId6" Type="http://schemas.openxmlformats.org/officeDocument/2006/relationships/image" Target="../media/image55.jpg"/><Relationship Id="rId5" Type="http://schemas.openxmlformats.org/officeDocument/2006/relationships/image" Target="../media/image64.jpg"/><Relationship Id="rId4" Type="http://schemas.openxmlformats.org/officeDocument/2006/relationships/image" Target="../media/image45.png"/></Relationships>
</file>

<file path=ppt/slides/_rels/slide30.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notesSlide" Target="../notesSlides/notesSlide30.xml"/><Relationship Id="rId1" Type="http://schemas.openxmlformats.org/officeDocument/2006/relationships/slideLayout" Target="../slideLayouts/slideLayout82.xml"/><Relationship Id="rId4" Type="http://schemas.openxmlformats.org/officeDocument/2006/relationships/hyperlink" Target="https://creativecommons.org/licenses/by/2.0/"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1.xml"/><Relationship Id="rId1" Type="http://schemas.openxmlformats.org/officeDocument/2006/relationships/slideLayout" Target="../slideLayouts/slideLayout9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0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1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14.xml"/></Relationships>
</file>

<file path=ppt/slides/_rels/slide35.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35.xml"/><Relationship Id="rId1" Type="http://schemas.openxmlformats.org/officeDocument/2006/relationships/slideLayout" Target="../slideLayouts/slideLayout117.xml"/><Relationship Id="rId4" Type="http://schemas.openxmlformats.org/officeDocument/2006/relationships/image" Target="../media/image56.jpg"/></Relationships>
</file>

<file path=ppt/slides/_rels/slide36.xml.rels><?xml version="1.0" encoding="UTF-8" standalone="yes"?>
<Relationships xmlns="http://schemas.openxmlformats.org/package/2006/relationships"><Relationship Id="rId3" Type="http://schemas.openxmlformats.org/officeDocument/2006/relationships/hyperlink" Target="https://www.nationalarchives.gov.uk/doc/open-government-licence/version/3/" TargetMode="External"/><Relationship Id="rId2" Type="http://schemas.openxmlformats.org/officeDocument/2006/relationships/notesSlide" Target="../notesSlides/notesSlide36.xml"/><Relationship Id="rId1" Type="http://schemas.openxmlformats.org/officeDocument/2006/relationships/slideLayout" Target="../slideLayouts/slideLayout121.xml"/><Relationship Id="rId5" Type="http://schemas.openxmlformats.org/officeDocument/2006/relationships/image" Target="../media/image66.png"/><Relationship Id="rId4" Type="http://schemas.openxmlformats.org/officeDocument/2006/relationships/hyperlink" Target="https://www.thenational.academy/legal/terms-and-condit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87"/>
        <p:cNvGrpSpPr/>
        <p:nvPr/>
      </p:nvGrpSpPr>
      <p:grpSpPr>
        <a:xfrm>
          <a:off x="0" y="0"/>
          <a:ext cx="0" cy="0"/>
          <a:chOff x="0" y="0"/>
          <a:chExt cx="0" cy="0"/>
        </a:xfrm>
      </p:grpSpPr>
      <p:sp>
        <p:nvSpPr>
          <p:cNvPr id="1488" name="Google Shape;1488;p125"/>
          <p:cNvSpPr txBox="1">
            <a:spLocks noGrp="1"/>
          </p:cNvSpPr>
          <p:nvPr>
            <p:ph type="ctrTitle"/>
          </p:nvPr>
        </p:nvSpPr>
        <p:spPr>
          <a:xfrm>
            <a:off x="323850" y="810000"/>
            <a:ext cx="5502000" cy="27429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The geography of food</a:t>
            </a:r>
            <a:endParaRPr/>
          </a:p>
        </p:txBody>
      </p:sp>
      <p:sp>
        <p:nvSpPr>
          <p:cNvPr id="1489" name="Google Shape;1489;p125"/>
          <p:cNvSpPr txBox="1">
            <a:spLocks noGrp="1"/>
          </p:cNvSpPr>
          <p:nvPr>
            <p:ph type="subTitle" idx="1"/>
          </p:nvPr>
        </p:nvSpPr>
        <p:spPr>
          <a:xfrm>
            <a:off x="901275" y="4272800"/>
            <a:ext cx="5997600" cy="6699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Farms and factories: where does our food come from?</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Shape 1493"/>
        <p:cNvGrpSpPr/>
        <p:nvPr/>
      </p:nvGrpSpPr>
      <p:grpSpPr>
        <a:xfrm>
          <a:off x="0" y="0"/>
          <a:ext cx="0" cy="0"/>
          <a:chOff x="0" y="0"/>
          <a:chExt cx="0" cy="0"/>
        </a:xfrm>
      </p:grpSpPr>
      <p:sp>
        <p:nvSpPr>
          <p:cNvPr id="1494" name="Google Shape;1494;p126"/>
          <p:cNvSpPr txBox="1"/>
          <p:nvPr/>
        </p:nvSpPr>
        <p:spPr>
          <a:xfrm>
            <a:off x="5590850" y="725950"/>
            <a:ext cx="19281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50000"/>
              </a:lnSpc>
              <a:spcBef>
                <a:spcPts val="0"/>
              </a:spcBef>
              <a:spcAft>
                <a:spcPts val="1000"/>
              </a:spcAft>
              <a:buNone/>
            </a:pPr>
            <a:r>
              <a:rPr lang="en-GB" sz="1200" u="sng">
                <a:solidFill>
                  <a:srgbClr val="374CF1"/>
                </a:solidFill>
                <a:latin typeface="Lexend"/>
                <a:ea typeface="Lexend"/>
                <a:cs typeface="Lexend"/>
                <a:sym typeface="Lexend"/>
                <a:hlinkClick r:id="rId3">
                  <a:extLst>
                    <a:ext uri="{A12FA001-AC4F-418D-AE19-62706E023703}">
                      <ahyp:hlinkClr xmlns:ahyp="http://schemas.microsoft.com/office/drawing/2018/hyperlinkcolor" val="tx"/>
                    </a:ext>
                  </a:extLst>
                </a:hlinkClick>
              </a:rPr>
              <a:t>how to use Oak lessons</a:t>
            </a:r>
            <a:endParaRPr sz="1200">
              <a:latin typeface="Lexend"/>
              <a:ea typeface="Lexend"/>
              <a:cs typeface="Lexend"/>
              <a:sym typeface="Lexen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98"/>
        <p:cNvGrpSpPr/>
        <p:nvPr/>
      </p:nvGrpSpPr>
      <p:grpSpPr>
        <a:xfrm>
          <a:off x="0" y="0"/>
          <a:ext cx="0" cy="0"/>
          <a:chOff x="0" y="0"/>
          <a:chExt cx="0" cy="0"/>
        </a:xfrm>
      </p:grpSpPr>
      <p:sp>
        <p:nvSpPr>
          <p:cNvPr id="1499" name="Google Shape;1499;p127"/>
          <p:cNvSpPr txBox="1">
            <a:spLocks noGrp="1"/>
          </p:cNvSpPr>
          <p:nvPr>
            <p:ph type="subTitle" idx="1"/>
          </p:nvPr>
        </p:nvSpPr>
        <p:spPr>
          <a:xfrm>
            <a:off x="585575" y="1463950"/>
            <a:ext cx="7351200" cy="2762700"/>
          </a:xfrm>
          <a:prstGeom prst="rect">
            <a:avLst/>
          </a:prstGeom>
        </p:spPr>
        <p:txBody>
          <a:bodyPr spcFirstLastPara="1" wrap="square" lIns="0" tIns="0" rIns="0" bIns="0" anchor="ctr" anchorCtr="0">
            <a:noAutofit/>
          </a:bodyPr>
          <a:lstStyle/>
          <a:p>
            <a:pPr marL="0" lvl="0" indent="0" algn="l" rtl="0">
              <a:spcBef>
                <a:spcPts val="0"/>
              </a:spcBef>
              <a:spcAft>
                <a:spcPts val="1000"/>
              </a:spcAft>
              <a:buNone/>
            </a:pPr>
            <a:r>
              <a:rPr lang="en-GB"/>
              <a:t>I can describe the processes involved in commercial bread production.</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03"/>
        <p:cNvGrpSpPr/>
        <p:nvPr/>
      </p:nvGrpSpPr>
      <p:grpSpPr>
        <a:xfrm>
          <a:off x="0" y="0"/>
          <a:ext cx="0" cy="0"/>
          <a:chOff x="0" y="0"/>
          <a:chExt cx="0" cy="0"/>
        </a:xfrm>
      </p:grpSpPr>
      <p:sp>
        <p:nvSpPr>
          <p:cNvPr id="1504" name="Google Shape;1504;p128"/>
          <p:cNvSpPr txBox="1">
            <a:spLocks noGrp="1"/>
          </p:cNvSpPr>
          <p:nvPr>
            <p:ph type="subTitle" idx="2"/>
          </p:nvPr>
        </p:nvSpPr>
        <p:spPr>
          <a:xfrm>
            <a:off x="324000" y="1588788"/>
            <a:ext cx="7215900" cy="3897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processing</a:t>
            </a:r>
            <a:endParaRPr/>
          </a:p>
        </p:txBody>
      </p:sp>
      <p:sp>
        <p:nvSpPr>
          <p:cNvPr id="1505" name="Google Shape;1505;p128"/>
          <p:cNvSpPr txBox="1">
            <a:spLocks noGrp="1"/>
          </p:cNvSpPr>
          <p:nvPr>
            <p:ph type="subTitle" idx="1"/>
          </p:nvPr>
        </p:nvSpPr>
        <p:spPr>
          <a:xfrm>
            <a:off x="324000" y="744038"/>
            <a:ext cx="7215900" cy="3897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food production</a:t>
            </a:r>
            <a:endParaRPr/>
          </a:p>
        </p:txBody>
      </p:sp>
      <p:sp>
        <p:nvSpPr>
          <p:cNvPr id="1506" name="Google Shape;1506;p128"/>
          <p:cNvSpPr txBox="1">
            <a:spLocks noGrp="1"/>
          </p:cNvSpPr>
          <p:nvPr>
            <p:ph type="subTitle" idx="3"/>
          </p:nvPr>
        </p:nvSpPr>
        <p:spPr>
          <a:xfrm>
            <a:off x="324000" y="2428437"/>
            <a:ext cx="7215900" cy="3897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distributing</a:t>
            </a:r>
            <a:endParaRPr/>
          </a:p>
        </p:txBody>
      </p:sp>
      <p:sp>
        <p:nvSpPr>
          <p:cNvPr id="1507" name="Google Shape;1507;p128"/>
          <p:cNvSpPr txBox="1">
            <a:spLocks noGrp="1"/>
          </p:cNvSpPr>
          <p:nvPr>
            <p:ph type="subTitle" idx="4"/>
          </p:nvPr>
        </p:nvSpPr>
        <p:spPr>
          <a:xfrm>
            <a:off x="324000" y="3265613"/>
            <a:ext cx="7215900" cy="3897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retailers</a:t>
            </a:r>
            <a:endParaRPr/>
          </a:p>
        </p:txBody>
      </p:sp>
      <p:sp>
        <p:nvSpPr>
          <p:cNvPr id="1508" name="Google Shape;1508;p128"/>
          <p:cNvSpPr txBox="1">
            <a:spLocks noGrp="1"/>
          </p:cNvSpPr>
          <p:nvPr>
            <p:ph type="subTitle" idx="5"/>
          </p:nvPr>
        </p:nvSpPr>
        <p:spPr>
          <a:xfrm>
            <a:off x="324000" y="4103813"/>
            <a:ext cx="7215900" cy="3897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commercially</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12"/>
        <p:cNvGrpSpPr/>
        <p:nvPr/>
      </p:nvGrpSpPr>
      <p:grpSpPr>
        <a:xfrm>
          <a:off x="0" y="0"/>
          <a:ext cx="0" cy="0"/>
          <a:chOff x="0" y="0"/>
          <a:chExt cx="0" cy="0"/>
        </a:xfrm>
      </p:grpSpPr>
      <p:sp>
        <p:nvSpPr>
          <p:cNvPr id="1513" name="Google Shape;1513;p129"/>
          <p:cNvSpPr txBox="1">
            <a:spLocks noGrp="1"/>
          </p:cNvSpPr>
          <p:nvPr>
            <p:ph type="subTitle" idx="2"/>
          </p:nvPr>
        </p:nvSpPr>
        <p:spPr>
          <a:xfrm>
            <a:off x="324000" y="1588800"/>
            <a:ext cx="8496000" cy="9828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b="1"/>
              <a:t>Processing </a:t>
            </a:r>
            <a:r>
              <a:rPr lang="en-GB"/>
              <a:t>means making changes to a food’s natural state. An example is cooking beans in a tomato sauce and preserving them in tins.</a:t>
            </a:r>
            <a:endParaRPr/>
          </a:p>
        </p:txBody>
      </p:sp>
      <p:sp>
        <p:nvSpPr>
          <p:cNvPr id="1514" name="Google Shape;1514;p129"/>
          <p:cNvSpPr txBox="1">
            <a:spLocks noGrp="1"/>
          </p:cNvSpPr>
          <p:nvPr>
            <p:ph type="subTitle" idx="1"/>
          </p:nvPr>
        </p:nvSpPr>
        <p:spPr>
          <a:xfrm>
            <a:off x="324000" y="744050"/>
            <a:ext cx="6994800" cy="6690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b="1"/>
              <a:t>Food production</a:t>
            </a:r>
            <a:r>
              <a:rPr lang="en-GB"/>
              <a:t> is the process of turning raw materials into food that can be eaten.</a:t>
            </a:r>
            <a:endParaRPr/>
          </a:p>
        </p:txBody>
      </p:sp>
      <p:sp>
        <p:nvSpPr>
          <p:cNvPr id="1515" name="Google Shape;1515;p129"/>
          <p:cNvSpPr txBox="1">
            <a:spLocks noGrp="1"/>
          </p:cNvSpPr>
          <p:nvPr>
            <p:ph type="subTitle" idx="3"/>
          </p:nvPr>
        </p:nvSpPr>
        <p:spPr>
          <a:xfrm>
            <a:off x="324000" y="2809425"/>
            <a:ext cx="8496000" cy="3897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b="1"/>
              <a:t>Distributing </a:t>
            </a:r>
            <a:r>
              <a:rPr lang="en-GB"/>
              <a:t>is delivering something out to where it is needed.</a:t>
            </a:r>
            <a:endParaRPr/>
          </a:p>
        </p:txBody>
      </p:sp>
      <p:sp>
        <p:nvSpPr>
          <p:cNvPr id="1516" name="Google Shape;1516;p129"/>
          <p:cNvSpPr txBox="1">
            <a:spLocks noGrp="1"/>
          </p:cNvSpPr>
          <p:nvPr>
            <p:ph type="subTitle" idx="4"/>
          </p:nvPr>
        </p:nvSpPr>
        <p:spPr>
          <a:xfrm>
            <a:off x="324000" y="3418025"/>
            <a:ext cx="8496000" cy="3897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b="1"/>
              <a:t>Retailers </a:t>
            </a:r>
            <a:r>
              <a:rPr lang="en-GB"/>
              <a:t>are people or businesses that sell goods.</a:t>
            </a:r>
            <a:endParaRPr/>
          </a:p>
        </p:txBody>
      </p:sp>
      <p:sp>
        <p:nvSpPr>
          <p:cNvPr id="1517" name="Google Shape;1517;p129"/>
          <p:cNvSpPr txBox="1">
            <a:spLocks noGrp="1"/>
          </p:cNvSpPr>
          <p:nvPr>
            <p:ph type="subTitle" idx="5"/>
          </p:nvPr>
        </p:nvSpPr>
        <p:spPr>
          <a:xfrm>
            <a:off x="324000" y="4036425"/>
            <a:ext cx="8060700" cy="7461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solidFill>
                  <a:schemeClr val="dk1"/>
                </a:solidFill>
              </a:rPr>
              <a:t>If something is produced </a:t>
            </a:r>
            <a:r>
              <a:rPr lang="en-GB" b="1">
                <a:solidFill>
                  <a:schemeClr val="dk1"/>
                </a:solidFill>
              </a:rPr>
              <a:t>commercially </a:t>
            </a:r>
            <a:r>
              <a:rPr lang="en-GB">
                <a:solidFill>
                  <a:schemeClr val="dk1"/>
                </a:solidFill>
              </a:rPr>
              <a:t>it is made for the purpose of making money.</a:t>
            </a:r>
            <a:endParaRPr>
              <a:solidFill>
                <a:schemeClr val="dk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21"/>
        <p:cNvGrpSpPr/>
        <p:nvPr/>
      </p:nvGrpSpPr>
      <p:grpSpPr>
        <a:xfrm>
          <a:off x="0" y="0"/>
          <a:ext cx="0" cy="0"/>
          <a:chOff x="0" y="0"/>
          <a:chExt cx="0" cy="0"/>
        </a:xfrm>
      </p:grpSpPr>
      <p:sp>
        <p:nvSpPr>
          <p:cNvPr id="1522" name="Google Shape;1522;p130"/>
          <p:cNvSpPr txBox="1">
            <a:spLocks noGrp="1"/>
          </p:cNvSpPr>
          <p:nvPr>
            <p:ph type="title"/>
          </p:nvPr>
        </p:nvSpPr>
        <p:spPr>
          <a:xfrm>
            <a:off x="1224000" y="2098125"/>
            <a:ext cx="6852300" cy="3693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Asking questions about food</a:t>
            </a:r>
            <a:endParaRPr/>
          </a:p>
        </p:txBody>
      </p:sp>
      <p:sp>
        <p:nvSpPr>
          <p:cNvPr id="1523" name="Google Shape;1523;p130"/>
          <p:cNvSpPr txBox="1">
            <a:spLocks noGrp="1"/>
          </p:cNvSpPr>
          <p:nvPr>
            <p:ph type="title" idx="2"/>
          </p:nvPr>
        </p:nvSpPr>
        <p:spPr>
          <a:xfrm>
            <a:off x="1224000" y="3053050"/>
            <a:ext cx="6852300" cy="3693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How is food produced?</a:t>
            </a:r>
            <a:endParaRPr/>
          </a:p>
        </p:txBody>
      </p:sp>
      <p:sp>
        <p:nvSpPr>
          <p:cNvPr id="1524" name="Google Shape;1524;p130"/>
          <p:cNvSpPr txBox="1">
            <a:spLocks noGrp="1"/>
          </p:cNvSpPr>
          <p:nvPr>
            <p:ph type="title" idx="3"/>
          </p:nvPr>
        </p:nvSpPr>
        <p:spPr>
          <a:xfrm>
            <a:off x="324000" y="657600"/>
            <a:ext cx="5741400" cy="615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The geography of food</a:t>
            </a:r>
            <a:endParaRPr/>
          </a:p>
        </p:txBody>
      </p:sp>
      <p:pic>
        <p:nvPicPr>
          <p:cNvPr id="1525" name="Google Shape;1525;p130"/>
          <p:cNvPicPr preferRelativeResize="0"/>
          <p:nvPr/>
        </p:nvPicPr>
        <p:blipFill>
          <a:blip r:embed="rId3">
            <a:alphaModFix/>
          </a:blip>
          <a:stretch>
            <a:fillRect/>
          </a:stretch>
        </p:blipFill>
        <p:spPr>
          <a:xfrm>
            <a:off x="412275" y="2053100"/>
            <a:ext cx="450575" cy="4467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29"/>
        <p:cNvGrpSpPr/>
        <p:nvPr/>
      </p:nvGrpSpPr>
      <p:grpSpPr>
        <a:xfrm>
          <a:off x="0" y="0"/>
          <a:ext cx="0" cy="0"/>
          <a:chOff x="0" y="0"/>
          <a:chExt cx="0" cy="0"/>
        </a:xfrm>
      </p:grpSpPr>
      <p:pic>
        <p:nvPicPr>
          <p:cNvPr id="1530" name="Google Shape;1530;p131"/>
          <p:cNvPicPr preferRelativeResize="0"/>
          <p:nvPr/>
        </p:nvPicPr>
        <p:blipFill>
          <a:blip r:embed="rId3">
            <a:alphaModFix/>
          </a:blip>
          <a:stretch>
            <a:fillRect/>
          </a:stretch>
        </p:blipFill>
        <p:spPr>
          <a:xfrm>
            <a:off x="4579550" y="1962150"/>
            <a:ext cx="2849050" cy="1302299"/>
          </a:xfrm>
          <a:prstGeom prst="rect">
            <a:avLst/>
          </a:prstGeom>
          <a:noFill/>
          <a:ln>
            <a:noFill/>
          </a:ln>
        </p:spPr>
      </p:pic>
      <p:pic>
        <p:nvPicPr>
          <p:cNvPr id="1531" name="Google Shape;1531;p131"/>
          <p:cNvPicPr preferRelativeResize="0"/>
          <p:nvPr/>
        </p:nvPicPr>
        <p:blipFill>
          <a:blip r:embed="rId3">
            <a:alphaModFix/>
          </a:blip>
          <a:stretch>
            <a:fillRect/>
          </a:stretch>
        </p:blipFill>
        <p:spPr>
          <a:xfrm flipH="1">
            <a:off x="1529550" y="2219300"/>
            <a:ext cx="2400525" cy="1638800"/>
          </a:xfrm>
          <a:prstGeom prst="rect">
            <a:avLst/>
          </a:prstGeom>
          <a:noFill/>
          <a:ln>
            <a:noFill/>
          </a:ln>
        </p:spPr>
      </p:pic>
      <p:sp>
        <p:nvSpPr>
          <p:cNvPr id="1532" name="Google Shape;1532;p131"/>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Asking questions about food</a:t>
            </a:r>
            <a:endParaRPr/>
          </a:p>
        </p:txBody>
      </p:sp>
      <p:sp>
        <p:nvSpPr>
          <p:cNvPr id="1533" name="Google Shape;1533;p131"/>
          <p:cNvSpPr txBox="1">
            <a:spLocks noGrp="1"/>
          </p:cNvSpPr>
          <p:nvPr>
            <p:ph type="body" idx="1"/>
          </p:nvPr>
        </p:nvSpPr>
        <p:spPr>
          <a:xfrm>
            <a:off x="324000" y="835500"/>
            <a:ext cx="7135200" cy="8607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In this unit we are going to be learning about food. </a:t>
            </a:r>
            <a:endParaRPr/>
          </a:p>
        </p:txBody>
      </p:sp>
      <p:pic>
        <p:nvPicPr>
          <p:cNvPr id="1534" name="Google Shape;1534;p131"/>
          <p:cNvPicPr preferRelativeResize="0"/>
          <p:nvPr/>
        </p:nvPicPr>
        <p:blipFill>
          <a:blip r:embed="rId4">
            <a:alphaModFix/>
          </a:blip>
          <a:stretch>
            <a:fillRect/>
          </a:stretch>
        </p:blipFill>
        <p:spPr>
          <a:xfrm>
            <a:off x="6919425" y="3322800"/>
            <a:ext cx="989216" cy="1080000"/>
          </a:xfrm>
          <a:prstGeom prst="rect">
            <a:avLst/>
          </a:prstGeom>
          <a:noFill/>
          <a:ln>
            <a:noFill/>
          </a:ln>
        </p:spPr>
      </p:pic>
      <p:sp>
        <p:nvSpPr>
          <p:cNvPr id="1535" name="Google Shape;1535;p131"/>
          <p:cNvSpPr txBox="1"/>
          <p:nvPr/>
        </p:nvSpPr>
        <p:spPr>
          <a:xfrm>
            <a:off x="4645650" y="2090400"/>
            <a:ext cx="2737200" cy="912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2200">
                <a:latin typeface="Lexend"/>
                <a:ea typeface="Lexend"/>
                <a:cs typeface="Lexend"/>
                <a:sym typeface="Lexend"/>
              </a:rPr>
              <a:t>I don’t like eating fish</a:t>
            </a:r>
            <a:endParaRPr sz="2200">
              <a:solidFill>
                <a:srgbClr val="000000"/>
              </a:solidFill>
              <a:latin typeface="Lexend"/>
              <a:ea typeface="Lexend"/>
              <a:cs typeface="Lexend"/>
              <a:sym typeface="Lexend"/>
            </a:endParaRPr>
          </a:p>
        </p:txBody>
      </p:sp>
      <p:sp>
        <p:nvSpPr>
          <p:cNvPr id="1536" name="Google Shape;1536;p131"/>
          <p:cNvSpPr txBox="1"/>
          <p:nvPr/>
        </p:nvSpPr>
        <p:spPr>
          <a:xfrm>
            <a:off x="1567575" y="2299200"/>
            <a:ext cx="2362500" cy="13023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2200">
                <a:latin typeface="Lexend"/>
                <a:ea typeface="Lexend"/>
                <a:cs typeface="Lexend"/>
                <a:sym typeface="Lexend"/>
              </a:rPr>
              <a:t>My favourite food to eat is pizza</a:t>
            </a:r>
            <a:endParaRPr sz="2200">
              <a:solidFill>
                <a:srgbClr val="000000"/>
              </a:solidFill>
              <a:latin typeface="Lexend"/>
              <a:ea typeface="Lexend"/>
              <a:cs typeface="Lexend"/>
              <a:sym typeface="Lexend"/>
            </a:endParaRPr>
          </a:p>
        </p:txBody>
      </p:sp>
      <p:pic>
        <p:nvPicPr>
          <p:cNvPr id="1537" name="Google Shape;1537;p131"/>
          <p:cNvPicPr preferRelativeResize="0"/>
          <p:nvPr/>
        </p:nvPicPr>
        <p:blipFill>
          <a:blip r:embed="rId5">
            <a:alphaModFix/>
          </a:blip>
          <a:stretch>
            <a:fillRect/>
          </a:stretch>
        </p:blipFill>
        <p:spPr>
          <a:xfrm flipH="1">
            <a:off x="340500" y="2884394"/>
            <a:ext cx="878887" cy="1638805"/>
          </a:xfrm>
          <a:prstGeom prst="rect">
            <a:avLst/>
          </a:prstGeom>
          <a:noFill/>
          <a:ln>
            <a:noFill/>
          </a:ln>
        </p:spPr>
      </p:pic>
      <p:sp>
        <p:nvSpPr>
          <p:cNvPr id="1538" name="Google Shape;1538;p131"/>
          <p:cNvSpPr txBox="1"/>
          <p:nvPr/>
        </p:nvSpPr>
        <p:spPr>
          <a:xfrm>
            <a:off x="6714600" y="4396200"/>
            <a:ext cx="1266000" cy="4617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1800">
                <a:latin typeface="Lexend"/>
                <a:ea typeface="Lexend"/>
                <a:cs typeface="Lexend"/>
                <a:sym typeface="Lexend"/>
              </a:rPr>
              <a:t>Jun</a:t>
            </a:r>
            <a:endParaRPr sz="1800">
              <a:solidFill>
                <a:srgbClr val="000000"/>
              </a:solidFill>
              <a:latin typeface="Lexend"/>
              <a:ea typeface="Lexend"/>
              <a:cs typeface="Lexend"/>
              <a:sym typeface="Lexend"/>
            </a:endParaRPr>
          </a:p>
        </p:txBody>
      </p:sp>
      <p:sp>
        <p:nvSpPr>
          <p:cNvPr id="1539" name="Google Shape;1539;p131"/>
          <p:cNvSpPr txBox="1"/>
          <p:nvPr/>
        </p:nvSpPr>
        <p:spPr>
          <a:xfrm>
            <a:off x="33000" y="4493825"/>
            <a:ext cx="1266000" cy="4617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1800">
                <a:latin typeface="Lexend"/>
                <a:ea typeface="Lexend"/>
                <a:cs typeface="Lexend"/>
                <a:sym typeface="Lexend"/>
              </a:rPr>
              <a:t>Aisha</a:t>
            </a:r>
            <a:endParaRPr sz="1800">
              <a:solidFill>
                <a:srgbClr val="000000"/>
              </a:solidFill>
              <a:latin typeface="Lexend"/>
              <a:ea typeface="Lexend"/>
              <a:cs typeface="Lexend"/>
              <a:sym typeface="Lexend"/>
            </a:endParaRPr>
          </a:p>
        </p:txBody>
      </p:sp>
      <p:sp>
        <p:nvSpPr>
          <p:cNvPr id="1540" name="Google Shape;1540;p131"/>
          <p:cNvSpPr txBox="1"/>
          <p:nvPr/>
        </p:nvSpPr>
        <p:spPr>
          <a:xfrm>
            <a:off x="324000" y="1321825"/>
            <a:ext cx="8377500" cy="912600"/>
          </a:xfrm>
          <a:prstGeom prst="rect">
            <a:avLst/>
          </a:prstGeom>
          <a:noFill/>
          <a:ln>
            <a:noFill/>
          </a:ln>
        </p:spPr>
        <p:txBody>
          <a:bodyPr spcFirstLastPara="1" wrap="square" lIns="0" tIns="91425" rIns="91425" bIns="91425" anchor="t" anchorCtr="0">
            <a:spAutoFit/>
          </a:bodyPr>
          <a:lstStyle/>
          <a:p>
            <a:pPr marL="0" lvl="0" indent="0" algn="l" rtl="0">
              <a:lnSpc>
                <a:spcPct val="115000"/>
              </a:lnSpc>
              <a:spcBef>
                <a:spcPts val="0"/>
              </a:spcBef>
              <a:spcAft>
                <a:spcPts val="1000"/>
              </a:spcAft>
              <a:buNone/>
            </a:pPr>
            <a:r>
              <a:rPr lang="en-GB" sz="2200">
                <a:latin typeface="Lexend"/>
                <a:ea typeface="Lexend"/>
                <a:cs typeface="Lexend"/>
                <a:sym typeface="Lexend"/>
              </a:rPr>
              <a:t>What is your favourite food to eat? Which foods do you like the least?</a:t>
            </a:r>
            <a:endParaRPr sz="2200">
              <a:latin typeface="Lexend"/>
              <a:ea typeface="Lexend"/>
              <a:cs typeface="Lexend"/>
              <a:sym typeface="Lexen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44"/>
        <p:cNvGrpSpPr/>
        <p:nvPr/>
      </p:nvGrpSpPr>
      <p:grpSpPr>
        <a:xfrm>
          <a:off x="0" y="0"/>
          <a:ext cx="0" cy="0"/>
          <a:chOff x="0" y="0"/>
          <a:chExt cx="0" cy="0"/>
        </a:xfrm>
      </p:grpSpPr>
      <p:sp>
        <p:nvSpPr>
          <p:cNvPr id="1545" name="Google Shape;1545;p132"/>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Asking questions about food</a:t>
            </a:r>
            <a:endParaRPr/>
          </a:p>
        </p:txBody>
      </p:sp>
      <p:sp>
        <p:nvSpPr>
          <p:cNvPr id="1546" name="Google Shape;1546;p132"/>
          <p:cNvSpPr txBox="1">
            <a:spLocks noGrp="1"/>
          </p:cNvSpPr>
          <p:nvPr>
            <p:ph type="body" idx="1"/>
          </p:nvPr>
        </p:nvSpPr>
        <p:spPr>
          <a:xfrm>
            <a:off x="324000" y="810000"/>
            <a:ext cx="8496000" cy="1245900"/>
          </a:xfrm>
          <a:prstGeom prst="rect">
            <a:avLst/>
          </a:prstGeom>
        </p:spPr>
        <p:txBody>
          <a:bodyPr spcFirstLastPara="1" wrap="square" lIns="0" tIns="0" rIns="0" bIns="0" anchor="t" anchorCtr="0">
            <a:spAutoFit/>
          </a:bodyPr>
          <a:lstStyle/>
          <a:p>
            <a:pPr marL="0" lvl="0" indent="0" algn="l" rtl="0">
              <a:spcBef>
                <a:spcPts val="0"/>
              </a:spcBef>
              <a:spcAft>
                <a:spcPts val="0"/>
              </a:spcAft>
              <a:buNone/>
            </a:pPr>
            <a:r>
              <a:rPr lang="en-GB"/>
              <a:t>Geography is the study of the world.</a:t>
            </a:r>
            <a:endParaRPr/>
          </a:p>
          <a:p>
            <a:pPr marL="0" lvl="0" indent="0" algn="l" rtl="0">
              <a:spcBef>
                <a:spcPts val="1000"/>
              </a:spcBef>
              <a:spcAft>
                <a:spcPts val="1000"/>
              </a:spcAft>
              <a:buNone/>
            </a:pPr>
            <a:r>
              <a:rPr lang="en-GB"/>
              <a:t>Geography is learning about different places, environments and people and the relationships between these. </a:t>
            </a:r>
            <a:endParaRPr/>
          </a:p>
        </p:txBody>
      </p:sp>
      <p:pic>
        <p:nvPicPr>
          <p:cNvPr id="1547" name="Google Shape;1547;p132"/>
          <p:cNvPicPr preferRelativeResize="0"/>
          <p:nvPr/>
        </p:nvPicPr>
        <p:blipFill>
          <a:blip r:embed="rId3">
            <a:alphaModFix/>
          </a:blip>
          <a:stretch>
            <a:fillRect/>
          </a:stretch>
        </p:blipFill>
        <p:spPr>
          <a:xfrm>
            <a:off x="3021172" y="2406299"/>
            <a:ext cx="3605651" cy="24141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51"/>
        <p:cNvGrpSpPr/>
        <p:nvPr/>
      </p:nvGrpSpPr>
      <p:grpSpPr>
        <a:xfrm>
          <a:off x="0" y="0"/>
          <a:ext cx="0" cy="0"/>
          <a:chOff x="0" y="0"/>
          <a:chExt cx="0" cy="0"/>
        </a:xfrm>
      </p:grpSpPr>
      <p:sp>
        <p:nvSpPr>
          <p:cNvPr id="1552" name="Google Shape;1552;p133"/>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Asking questions about food</a:t>
            </a:r>
            <a:endParaRPr/>
          </a:p>
        </p:txBody>
      </p:sp>
      <p:sp>
        <p:nvSpPr>
          <p:cNvPr id="1553" name="Google Shape;1553;p133"/>
          <p:cNvSpPr txBox="1"/>
          <p:nvPr/>
        </p:nvSpPr>
        <p:spPr>
          <a:xfrm>
            <a:off x="324000" y="810000"/>
            <a:ext cx="8286000" cy="9828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None/>
            </a:pPr>
            <a:r>
              <a:rPr lang="en-GB" sz="2200">
                <a:solidFill>
                  <a:srgbClr val="282828"/>
                </a:solidFill>
                <a:latin typeface="Lexend"/>
                <a:ea typeface="Lexend"/>
                <a:cs typeface="Lexend"/>
                <a:sym typeface="Lexend"/>
              </a:rPr>
              <a:t>We can think of the geography of food as the study                   of how and where food is produced and consumed.             </a:t>
            </a:r>
            <a:r>
              <a:rPr lang="en-GB" sz="2200">
                <a:solidFill>
                  <a:schemeClr val="dk1"/>
                </a:solidFill>
                <a:latin typeface="Lexend"/>
                <a:ea typeface="Lexend"/>
                <a:cs typeface="Lexend"/>
                <a:sym typeface="Lexend"/>
              </a:rPr>
              <a:t>We can use questions to investigate the geography of food.</a:t>
            </a:r>
            <a:endParaRPr sz="2200">
              <a:solidFill>
                <a:srgbClr val="282828"/>
              </a:solidFill>
              <a:latin typeface="Lexend"/>
              <a:ea typeface="Lexend"/>
              <a:cs typeface="Lexend"/>
              <a:sym typeface="Lexend"/>
            </a:endParaRPr>
          </a:p>
          <a:p>
            <a:pPr marL="0" lvl="0" indent="0" algn="l" rtl="0">
              <a:lnSpc>
                <a:spcPct val="115000"/>
              </a:lnSpc>
              <a:spcBef>
                <a:spcPts val="0"/>
              </a:spcBef>
              <a:spcAft>
                <a:spcPts val="0"/>
              </a:spcAft>
              <a:buNone/>
            </a:pPr>
            <a:endParaRPr sz="2200">
              <a:solidFill>
                <a:srgbClr val="282828"/>
              </a:solidFill>
              <a:latin typeface="Lexend"/>
              <a:ea typeface="Lexend"/>
              <a:cs typeface="Lexend"/>
              <a:sym typeface="Lexend"/>
            </a:endParaRPr>
          </a:p>
          <a:p>
            <a:pPr marL="0" lvl="0" indent="0" algn="l" rtl="0">
              <a:lnSpc>
                <a:spcPct val="115000"/>
              </a:lnSpc>
              <a:spcBef>
                <a:spcPts val="0"/>
              </a:spcBef>
              <a:spcAft>
                <a:spcPts val="0"/>
              </a:spcAft>
              <a:buNone/>
            </a:pPr>
            <a:endParaRPr sz="2000">
              <a:solidFill>
                <a:srgbClr val="282828"/>
              </a:solidFill>
              <a:latin typeface="Lexend"/>
              <a:ea typeface="Lexend"/>
              <a:cs typeface="Lexend"/>
              <a:sym typeface="Lexend"/>
            </a:endParaRPr>
          </a:p>
        </p:txBody>
      </p:sp>
      <p:pic>
        <p:nvPicPr>
          <p:cNvPr id="1554" name="Google Shape;1554;p133"/>
          <p:cNvPicPr preferRelativeResize="0"/>
          <p:nvPr/>
        </p:nvPicPr>
        <p:blipFill>
          <a:blip r:embed="rId3">
            <a:alphaModFix/>
          </a:blip>
          <a:stretch>
            <a:fillRect/>
          </a:stretch>
        </p:blipFill>
        <p:spPr>
          <a:xfrm>
            <a:off x="7380325" y="2550648"/>
            <a:ext cx="828880" cy="904950"/>
          </a:xfrm>
          <a:prstGeom prst="rect">
            <a:avLst/>
          </a:prstGeom>
          <a:noFill/>
          <a:ln>
            <a:noFill/>
          </a:ln>
        </p:spPr>
      </p:pic>
      <p:pic>
        <p:nvPicPr>
          <p:cNvPr id="1555" name="Google Shape;1555;p133"/>
          <p:cNvPicPr preferRelativeResize="0"/>
          <p:nvPr/>
        </p:nvPicPr>
        <p:blipFill>
          <a:blip r:embed="rId4">
            <a:alphaModFix/>
          </a:blip>
          <a:stretch>
            <a:fillRect/>
          </a:stretch>
        </p:blipFill>
        <p:spPr>
          <a:xfrm flipH="1">
            <a:off x="324002" y="3480458"/>
            <a:ext cx="718600" cy="1339942"/>
          </a:xfrm>
          <a:prstGeom prst="rect">
            <a:avLst/>
          </a:prstGeom>
          <a:noFill/>
          <a:ln>
            <a:noFill/>
          </a:ln>
        </p:spPr>
      </p:pic>
      <p:sp>
        <p:nvSpPr>
          <p:cNvPr id="1556" name="Google Shape;1556;p133"/>
          <p:cNvSpPr txBox="1"/>
          <p:nvPr/>
        </p:nvSpPr>
        <p:spPr>
          <a:xfrm>
            <a:off x="7878000" y="3158100"/>
            <a:ext cx="1266000" cy="4617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1800">
                <a:latin typeface="Lexend"/>
                <a:ea typeface="Lexend"/>
                <a:cs typeface="Lexend"/>
                <a:sym typeface="Lexend"/>
              </a:rPr>
              <a:t>Jun</a:t>
            </a:r>
            <a:endParaRPr sz="1800">
              <a:solidFill>
                <a:srgbClr val="000000"/>
              </a:solidFill>
              <a:latin typeface="Lexend"/>
              <a:ea typeface="Lexend"/>
              <a:cs typeface="Lexend"/>
              <a:sym typeface="Lexend"/>
            </a:endParaRPr>
          </a:p>
        </p:txBody>
      </p:sp>
      <p:sp>
        <p:nvSpPr>
          <p:cNvPr id="1557" name="Google Shape;1557;p133"/>
          <p:cNvSpPr txBox="1"/>
          <p:nvPr/>
        </p:nvSpPr>
        <p:spPr>
          <a:xfrm>
            <a:off x="686025" y="4477200"/>
            <a:ext cx="1266000" cy="4617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1800">
                <a:latin typeface="Lexend"/>
                <a:ea typeface="Lexend"/>
                <a:cs typeface="Lexend"/>
                <a:sym typeface="Lexend"/>
              </a:rPr>
              <a:t>Aisha</a:t>
            </a:r>
            <a:endParaRPr sz="1800">
              <a:solidFill>
                <a:srgbClr val="000000"/>
              </a:solidFill>
              <a:latin typeface="Lexend"/>
              <a:ea typeface="Lexend"/>
              <a:cs typeface="Lexend"/>
              <a:sym typeface="Lexend"/>
            </a:endParaRPr>
          </a:p>
        </p:txBody>
      </p:sp>
      <p:pic>
        <p:nvPicPr>
          <p:cNvPr id="1558" name="Google Shape;1558;p133"/>
          <p:cNvPicPr preferRelativeResize="0"/>
          <p:nvPr/>
        </p:nvPicPr>
        <p:blipFill>
          <a:blip r:embed="rId5">
            <a:alphaModFix/>
          </a:blip>
          <a:stretch>
            <a:fillRect/>
          </a:stretch>
        </p:blipFill>
        <p:spPr>
          <a:xfrm rot="10800000" flipH="1">
            <a:off x="2749100" y="3341101"/>
            <a:ext cx="5312801" cy="1436849"/>
          </a:xfrm>
          <a:prstGeom prst="rect">
            <a:avLst/>
          </a:prstGeom>
          <a:noFill/>
          <a:ln>
            <a:noFill/>
          </a:ln>
        </p:spPr>
      </p:pic>
      <p:sp>
        <p:nvSpPr>
          <p:cNvPr id="1559" name="Google Shape;1559;p133"/>
          <p:cNvSpPr txBox="1"/>
          <p:nvPr/>
        </p:nvSpPr>
        <p:spPr>
          <a:xfrm>
            <a:off x="2887200" y="3619800"/>
            <a:ext cx="4858800" cy="1200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2000">
                <a:latin typeface="Lexend"/>
                <a:ea typeface="Lexend"/>
                <a:cs typeface="Lexend"/>
                <a:sym typeface="Lexend"/>
              </a:rPr>
              <a:t>What similarities and differences are there between people’s diets around the world?</a:t>
            </a:r>
            <a:endParaRPr sz="2000">
              <a:solidFill>
                <a:srgbClr val="000000"/>
              </a:solidFill>
              <a:latin typeface="Lexend"/>
              <a:ea typeface="Lexend"/>
              <a:cs typeface="Lexend"/>
              <a:sym typeface="Lexend"/>
            </a:endParaRPr>
          </a:p>
        </p:txBody>
      </p:sp>
      <p:pic>
        <p:nvPicPr>
          <p:cNvPr id="1560" name="Google Shape;1560;p133"/>
          <p:cNvPicPr preferRelativeResize="0"/>
          <p:nvPr/>
        </p:nvPicPr>
        <p:blipFill>
          <a:blip r:embed="rId5">
            <a:alphaModFix/>
          </a:blip>
          <a:stretch>
            <a:fillRect/>
          </a:stretch>
        </p:blipFill>
        <p:spPr>
          <a:xfrm flipH="1">
            <a:off x="403876" y="2311775"/>
            <a:ext cx="4683199" cy="1080000"/>
          </a:xfrm>
          <a:prstGeom prst="rect">
            <a:avLst/>
          </a:prstGeom>
          <a:noFill/>
          <a:ln>
            <a:noFill/>
          </a:ln>
        </p:spPr>
      </p:pic>
      <p:sp>
        <p:nvSpPr>
          <p:cNvPr id="1561" name="Google Shape;1561;p133"/>
          <p:cNvSpPr txBox="1"/>
          <p:nvPr/>
        </p:nvSpPr>
        <p:spPr>
          <a:xfrm>
            <a:off x="469975" y="2363825"/>
            <a:ext cx="4480200" cy="846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2000">
                <a:latin typeface="Lexend"/>
                <a:ea typeface="Lexend"/>
                <a:cs typeface="Lexend"/>
                <a:sym typeface="Lexend"/>
              </a:rPr>
              <a:t>How have people’s diets changed over time?</a:t>
            </a:r>
            <a:endParaRPr sz="2000">
              <a:solidFill>
                <a:srgbClr val="000000"/>
              </a:solidFill>
              <a:latin typeface="Lexend"/>
              <a:ea typeface="Lexend"/>
              <a:cs typeface="Lexend"/>
              <a:sym typeface="Lexen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65"/>
        <p:cNvGrpSpPr/>
        <p:nvPr/>
      </p:nvGrpSpPr>
      <p:grpSpPr>
        <a:xfrm>
          <a:off x="0" y="0"/>
          <a:ext cx="0" cy="0"/>
          <a:chOff x="0" y="0"/>
          <a:chExt cx="0" cy="0"/>
        </a:xfrm>
      </p:grpSpPr>
      <p:sp>
        <p:nvSpPr>
          <p:cNvPr id="1566" name="Google Shape;1566;p134"/>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Asking questions about food</a:t>
            </a:r>
            <a:endParaRPr/>
          </a:p>
        </p:txBody>
      </p:sp>
      <p:sp>
        <p:nvSpPr>
          <p:cNvPr id="1567" name="Google Shape;1567;p134"/>
          <p:cNvSpPr txBox="1">
            <a:spLocks noGrp="1"/>
          </p:cNvSpPr>
          <p:nvPr>
            <p:ph type="body" idx="1"/>
          </p:nvPr>
        </p:nvSpPr>
        <p:spPr>
          <a:xfrm>
            <a:off x="324000" y="810000"/>
            <a:ext cx="8496000" cy="237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Asking questions helps us to:</a:t>
            </a:r>
            <a:endParaRPr/>
          </a:p>
          <a:p>
            <a:pPr marL="457200" lvl="0" indent="-368300" algn="l" rtl="0">
              <a:spcBef>
                <a:spcPts val="1000"/>
              </a:spcBef>
              <a:spcAft>
                <a:spcPts val="0"/>
              </a:spcAft>
              <a:buSzPts val="2200"/>
              <a:buChar char="●"/>
            </a:pPr>
            <a:r>
              <a:rPr lang="en-GB"/>
              <a:t>consider any existing knowledge we have about a topic</a:t>
            </a:r>
            <a:endParaRPr/>
          </a:p>
          <a:p>
            <a:pPr marL="457200" lvl="0" indent="-368300" algn="l" rtl="0">
              <a:spcBef>
                <a:spcPts val="1000"/>
              </a:spcBef>
              <a:spcAft>
                <a:spcPts val="0"/>
              </a:spcAft>
              <a:buSzPts val="2200"/>
              <a:buChar char="●"/>
            </a:pPr>
            <a:r>
              <a:rPr lang="en-GB"/>
              <a:t>think more deeply and solve problems</a:t>
            </a:r>
            <a:endParaRPr/>
          </a:p>
          <a:p>
            <a:pPr marL="457200" lvl="0" indent="-368300" algn="l" rtl="0">
              <a:spcBef>
                <a:spcPts val="1000"/>
              </a:spcBef>
              <a:spcAft>
                <a:spcPts val="1000"/>
              </a:spcAft>
              <a:buSzPts val="2200"/>
              <a:buChar char="●"/>
            </a:pPr>
            <a:r>
              <a:rPr lang="en-GB"/>
              <a:t>make connections between what we learn at school and our own lives and experiences</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71"/>
        <p:cNvGrpSpPr/>
        <p:nvPr/>
      </p:nvGrpSpPr>
      <p:grpSpPr>
        <a:xfrm>
          <a:off x="0" y="0"/>
          <a:ext cx="0" cy="0"/>
          <a:chOff x="0" y="0"/>
          <a:chExt cx="0" cy="0"/>
        </a:xfrm>
      </p:grpSpPr>
      <p:sp>
        <p:nvSpPr>
          <p:cNvPr id="1572" name="Google Shape;1572;p135"/>
          <p:cNvSpPr txBox="1">
            <a:spLocks noGrp="1"/>
          </p:cNvSpPr>
          <p:nvPr>
            <p:ph type="body" idx="1"/>
          </p:nvPr>
        </p:nvSpPr>
        <p:spPr>
          <a:xfrm>
            <a:off x="324000" y="619850"/>
            <a:ext cx="7135200" cy="9321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Think of three questions you would like to investigate about the geography of food. Share your ideas with someone else.</a:t>
            </a:r>
            <a:endParaRPr/>
          </a:p>
        </p:txBody>
      </p:sp>
      <p:sp>
        <p:nvSpPr>
          <p:cNvPr id="1573" name="Google Shape;1573;p135"/>
          <p:cNvSpPr txBox="1">
            <a:spLocks noGrp="1"/>
          </p:cNvSpPr>
          <p:nvPr>
            <p:ph type="subTitle" idx="2"/>
          </p:nvPr>
        </p:nvSpPr>
        <p:spPr>
          <a:xfrm>
            <a:off x="1570025" y="134975"/>
            <a:ext cx="6855300" cy="3372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Asking questions about food</a:t>
            </a:r>
            <a:endParaRPr/>
          </a:p>
        </p:txBody>
      </p:sp>
      <p:pic>
        <p:nvPicPr>
          <p:cNvPr id="1574" name="Google Shape;1574;p135"/>
          <p:cNvPicPr preferRelativeResize="0"/>
          <p:nvPr/>
        </p:nvPicPr>
        <p:blipFill>
          <a:blip r:embed="rId3">
            <a:alphaModFix/>
          </a:blip>
          <a:stretch>
            <a:fillRect/>
          </a:stretch>
        </p:blipFill>
        <p:spPr>
          <a:xfrm flipH="1">
            <a:off x="593550" y="1702174"/>
            <a:ext cx="3555505" cy="1645049"/>
          </a:xfrm>
          <a:prstGeom prst="rect">
            <a:avLst/>
          </a:prstGeom>
          <a:noFill/>
          <a:ln>
            <a:noFill/>
          </a:ln>
        </p:spPr>
      </p:pic>
      <p:pic>
        <p:nvPicPr>
          <p:cNvPr id="1575" name="Google Shape;1575;p135"/>
          <p:cNvPicPr preferRelativeResize="0"/>
          <p:nvPr/>
        </p:nvPicPr>
        <p:blipFill>
          <a:blip r:embed="rId3">
            <a:alphaModFix/>
          </a:blip>
          <a:stretch>
            <a:fillRect/>
          </a:stretch>
        </p:blipFill>
        <p:spPr>
          <a:xfrm flipH="1">
            <a:off x="1284038" y="3347225"/>
            <a:ext cx="4171114" cy="1473175"/>
          </a:xfrm>
          <a:prstGeom prst="rect">
            <a:avLst/>
          </a:prstGeom>
          <a:noFill/>
          <a:ln>
            <a:noFill/>
          </a:ln>
        </p:spPr>
      </p:pic>
      <p:pic>
        <p:nvPicPr>
          <p:cNvPr id="1576" name="Google Shape;1576;p135"/>
          <p:cNvPicPr preferRelativeResize="0"/>
          <p:nvPr/>
        </p:nvPicPr>
        <p:blipFill>
          <a:blip r:embed="rId3">
            <a:alphaModFix/>
          </a:blip>
          <a:stretch>
            <a:fillRect/>
          </a:stretch>
        </p:blipFill>
        <p:spPr>
          <a:xfrm flipH="1">
            <a:off x="5006199" y="1729650"/>
            <a:ext cx="3555501" cy="1709074"/>
          </a:xfrm>
          <a:prstGeom prst="rect">
            <a:avLst/>
          </a:prstGeom>
          <a:noFill/>
          <a:ln>
            <a:noFill/>
          </a:ln>
        </p:spPr>
      </p:pic>
      <p:sp>
        <p:nvSpPr>
          <p:cNvPr id="1577" name="Google Shape;1577;p135"/>
          <p:cNvSpPr txBox="1"/>
          <p:nvPr/>
        </p:nvSpPr>
        <p:spPr>
          <a:xfrm>
            <a:off x="4717350" y="1740350"/>
            <a:ext cx="213300" cy="3387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2200">
                <a:solidFill>
                  <a:schemeClr val="dk1"/>
                </a:solidFill>
                <a:latin typeface="Lexend"/>
                <a:ea typeface="Lexend"/>
                <a:cs typeface="Lexend"/>
                <a:sym typeface="Lexend"/>
              </a:rPr>
              <a:t>2</a:t>
            </a:r>
            <a:endParaRPr sz="2200">
              <a:solidFill>
                <a:schemeClr val="dk1"/>
              </a:solidFill>
              <a:latin typeface="Lexend"/>
              <a:ea typeface="Lexend"/>
              <a:cs typeface="Lexend"/>
              <a:sym typeface="Lexend"/>
            </a:endParaRPr>
          </a:p>
        </p:txBody>
      </p:sp>
      <p:sp>
        <p:nvSpPr>
          <p:cNvPr id="1578" name="Google Shape;1578;p135"/>
          <p:cNvSpPr txBox="1"/>
          <p:nvPr/>
        </p:nvSpPr>
        <p:spPr>
          <a:xfrm>
            <a:off x="1017150" y="3438725"/>
            <a:ext cx="213300" cy="3387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2200">
                <a:solidFill>
                  <a:schemeClr val="dk1"/>
                </a:solidFill>
                <a:latin typeface="Lexend"/>
                <a:ea typeface="Lexend"/>
                <a:cs typeface="Lexend"/>
                <a:sym typeface="Lexend"/>
              </a:rPr>
              <a:t>3</a:t>
            </a:r>
            <a:endParaRPr sz="2200">
              <a:solidFill>
                <a:schemeClr val="dk1"/>
              </a:solidFill>
              <a:latin typeface="Lexend"/>
              <a:ea typeface="Lexend"/>
              <a:cs typeface="Lexend"/>
              <a:sym typeface="Lexend"/>
            </a:endParaRPr>
          </a:p>
        </p:txBody>
      </p:sp>
      <p:sp>
        <p:nvSpPr>
          <p:cNvPr id="1579" name="Google Shape;1579;p135"/>
          <p:cNvSpPr txBox="1"/>
          <p:nvPr/>
        </p:nvSpPr>
        <p:spPr>
          <a:xfrm>
            <a:off x="324000" y="1702175"/>
            <a:ext cx="213300" cy="3387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2200">
                <a:solidFill>
                  <a:schemeClr val="dk1"/>
                </a:solidFill>
                <a:latin typeface="Lexend"/>
                <a:ea typeface="Lexend"/>
                <a:cs typeface="Lexend"/>
                <a:sym typeface="Lexend"/>
              </a:rPr>
              <a:t>1</a:t>
            </a:r>
            <a:endParaRPr sz="2200">
              <a:solidFill>
                <a:schemeClr val="dk1"/>
              </a:solidFill>
              <a:latin typeface="Lexend"/>
              <a:ea typeface="Lexend"/>
              <a:cs typeface="Lexend"/>
              <a:sym typeface="Lexen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83"/>
        <p:cNvGrpSpPr/>
        <p:nvPr/>
      </p:nvGrpSpPr>
      <p:grpSpPr>
        <a:xfrm>
          <a:off x="0" y="0"/>
          <a:ext cx="0" cy="0"/>
          <a:chOff x="0" y="0"/>
          <a:chExt cx="0" cy="0"/>
        </a:xfrm>
      </p:grpSpPr>
      <p:pic>
        <p:nvPicPr>
          <p:cNvPr id="1584" name="Google Shape;1584;p136"/>
          <p:cNvPicPr preferRelativeResize="0"/>
          <p:nvPr/>
        </p:nvPicPr>
        <p:blipFill>
          <a:blip r:embed="rId3">
            <a:alphaModFix/>
          </a:blip>
          <a:stretch>
            <a:fillRect/>
          </a:stretch>
        </p:blipFill>
        <p:spPr>
          <a:xfrm>
            <a:off x="3023950" y="860275"/>
            <a:ext cx="3094776" cy="1080000"/>
          </a:xfrm>
          <a:prstGeom prst="rect">
            <a:avLst/>
          </a:prstGeom>
          <a:noFill/>
          <a:ln>
            <a:noFill/>
          </a:ln>
        </p:spPr>
      </p:pic>
      <p:pic>
        <p:nvPicPr>
          <p:cNvPr id="1585" name="Google Shape;1585;p136"/>
          <p:cNvPicPr preferRelativeResize="0"/>
          <p:nvPr/>
        </p:nvPicPr>
        <p:blipFill>
          <a:blip r:embed="rId4">
            <a:alphaModFix/>
          </a:blip>
          <a:stretch>
            <a:fillRect/>
          </a:stretch>
        </p:blipFill>
        <p:spPr>
          <a:xfrm>
            <a:off x="7522725" y="3303073"/>
            <a:ext cx="828880" cy="904950"/>
          </a:xfrm>
          <a:prstGeom prst="rect">
            <a:avLst/>
          </a:prstGeom>
          <a:noFill/>
          <a:ln>
            <a:noFill/>
          </a:ln>
        </p:spPr>
      </p:pic>
      <p:sp>
        <p:nvSpPr>
          <p:cNvPr id="1586" name="Google Shape;1586;p136"/>
          <p:cNvSpPr txBox="1"/>
          <p:nvPr/>
        </p:nvSpPr>
        <p:spPr>
          <a:xfrm>
            <a:off x="3090050" y="912325"/>
            <a:ext cx="3030000" cy="846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2000">
                <a:latin typeface="Kalam"/>
                <a:ea typeface="Kalam"/>
                <a:cs typeface="Kalam"/>
                <a:sym typeface="Kalam"/>
              </a:rPr>
              <a:t>Why do different crops grow in different places?</a:t>
            </a:r>
            <a:endParaRPr sz="2000">
              <a:solidFill>
                <a:srgbClr val="000000"/>
              </a:solidFill>
              <a:latin typeface="Kalam"/>
              <a:ea typeface="Kalam"/>
              <a:cs typeface="Kalam"/>
              <a:sym typeface="Kalam"/>
            </a:endParaRPr>
          </a:p>
        </p:txBody>
      </p:sp>
      <p:pic>
        <p:nvPicPr>
          <p:cNvPr id="1587" name="Google Shape;1587;p136"/>
          <p:cNvPicPr preferRelativeResize="0"/>
          <p:nvPr/>
        </p:nvPicPr>
        <p:blipFill>
          <a:blip r:embed="rId5">
            <a:alphaModFix/>
          </a:blip>
          <a:stretch>
            <a:fillRect/>
          </a:stretch>
        </p:blipFill>
        <p:spPr>
          <a:xfrm flipH="1">
            <a:off x="646877" y="2715683"/>
            <a:ext cx="718600" cy="1339942"/>
          </a:xfrm>
          <a:prstGeom prst="rect">
            <a:avLst/>
          </a:prstGeom>
          <a:noFill/>
          <a:ln>
            <a:noFill/>
          </a:ln>
        </p:spPr>
      </p:pic>
      <p:sp>
        <p:nvSpPr>
          <p:cNvPr id="1588" name="Google Shape;1588;p136"/>
          <p:cNvSpPr txBox="1"/>
          <p:nvPr/>
        </p:nvSpPr>
        <p:spPr>
          <a:xfrm>
            <a:off x="7241700" y="4233425"/>
            <a:ext cx="1266000" cy="4617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1800">
                <a:latin typeface="Lexend"/>
                <a:ea typeface="Lexend"/>
                <a:cs typeface="Lexend"/>
                <a:sym typeface="Lexend"/>
              </a:rPr>
              <a:t>Jun</a:t>
            </a:r>
            <a:endParaRPr sz="1800">
              <a:solidFill>
                <a:srgbClr val="000000"/>
              </a:solidFill>
              <a:latin typeface="Lexend"/>
              <a:ea typeface="Lexend"/>
              <a:cs typeface="Lexend"/>
              <a:sym typeface="Lexend"/>
            </a:endParaRPr>
          </a:p>
        </p:txBody>
      </p:sp>
      <p:sp>
        <p:nvSpPr>
          <p:cNvPr id="1589" name="Google Shape;1589;p136"/>
          <p:cNvSpPr txBox="1"/>
          <p:nvPr/>
        </p:nvSpPr>
        <p:spPr>
          <a:xfrm>
            <a:off x="331500" y="4026250"/>
            <a:ext cx="1266000" cy="4617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1800">
                <a:latin typeface="Lexend"/>
                <a:ea typeface="Lexend"/>
                <a:cs typeface="Lexend"/>
                <a:sym typeface="Lexend"/>
              </a:rPr>
              <a:t>Aisha</a:t>
            </a:r>
            <a:endParaRPr sz="1800">
              <a:solidFill>
                <a:srgbClr val="000000"/>
              </a:solidFill>
              <a:latin typeface="Lexend"/>
              <a:ea typeface="Lexend"/>
              <a:cs typeface="Lexend"/>
              <a:sym typeface="Lexend"/>
            </a:endParaRPr>
          </a:p>
        </p:txBody>
      </p:sp>
      <p:pic>
        <p:nvPicPr>
          <p:cNvPr id="1590" name="Google Shape;1590;p136"/>
          <p:cNvPicPr preferRelativeResize="0"/>
          <p:nvPr/>
        </p:nvPicPr>
        <p:blipFill>
          <a:blip r:embed="rId3">
            <a:alphaModFix/>
          </a:blip>
          <a:stretch>
            <a:fillRect/>
          </a:stretch>
        </p:blipFill>
        <p:spPr>
          <a:xfrm flipH="1">
            <a:off x="1677650" y="2942375"/>
            <a:ext cx="2727251" cy="1022700"/>
          </a:xfrm>
          <a:prstGeom prst="rect">
            <a:avLst/>
          </a:prstGeom>
          <a:noFill/>
          <a:ln>
            <a:noFill/>
          </a:ln>
        </p:spPr>
      </p:pic>
      <p:sp>
        <p:nvSpPr>
          <p:cNvPr id="1591" name="Google Shape;1591;p136"/>
          <p:cNvSpPr txBox="1"/>
          <p:nvPr/>
        </p:nvSpPr>
        <p:spPr>
          <a:xfrm>
            <a:off x="1743750" y="2994425"/>
            <a:ext cx="2571000" cy="846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2000">
                <a:latin typeface="Kalam"/>
                <a:ea typeface="Kalam"/>
                <a:cs typeface="Kalam"/>
                <a:sym typeface="Kalam"/>
              </a:rPr>
              <a:t>Is there enough food for everyone to eat?</a:t>
            </a:r>
            <a:endParaRPr sz="2000">
              <a:solidFill>
                <a:srgbClr val="000000"/>
              </a:solidFill>
              <a:latin typeface="Kalam"/>
              <a:ea typeface="Kalam"/>
              <a:cs typeface="Kalam"/>
              <a:sym typeface="Kalam"/>
            </a:endParaRPr>
          </a:p>
        </p:txBody>
      </p:sp>
      <p:pic>
        <p:nvPicPr>
          <p:cNvPr id="1592" name="Google Shape;1592;p136"/>
          <p:cNvPicPr preferRelativeResize="0"/>
          <p:nvPr/>
        </p:nvPicPr>
        <p:blipFill>
          <a:blip r:embed="rId3">
            <a:alphaModFix/>
          </a:blip>
          <a:stretch>
            <a:fillRect/>
          </a:stretch>
        </p:blipFill>
        <p:spPr>
          <a:xfrm>
            <a:off x="4844875" y="2942375"/>
            <a:ext cx="2400600" cy="1022700"/>
          </a:xfrm>
          <a:prstGeom prst="rect">
            <a:avLst/>
          </a:prstGeom>
          <a:noFill/>
          <a:ln>
            <a:noFill/>
          </a:ln>
        </p:spPr>
      </p:pic>
      <p:sp>
        <p:nvSpPr>
          <p:cNvPr id="1593" name="Google Shape;1593;p136"/>
          <p:cNvSpPr txBox="1"/>
          <p:nvPr/>
        </p:nvSpPr>
        <p:spPr>
          <a:xfrm>
            <a:off x="4791750" y="2994425"/>
            <a:ext cx="2400600" cy="846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2000">
                <a:latin typeface="Kalam"/>
                <a:ea typeface="Kalam"/>
                <a:cs typeface="Kalam"/>
                <a:sym typeface="Kalam"/>
              </a:rPr>
              <a:t>What might we eat in the future?</a:t>
            </a:r>
            <a:endParaRPr sz="2000">
              <a:solidFill>
                <a:srgbClr val="000000"/>
              </a:solidFill>
              <a:latin typeface="Kalam"/>
              <a:ea typeface="Kalam"/>
              <a:cs typeface="Kalam"/>
              <a:sym typeface="Kalam"/>
            </a:endParaRPr>
          </a:p>
        </p:txBody>
      </p:sp>
      <p:sp>
        <p:nvSpPr>
          <p:cNvPr id="1594" name="Google Shape;1594;p136"/>
          <p:cNvSpPr txBox="1">
            <a:spLocks noGrp="1"/>
          </p:cNvSpPr>
          <p:nvPr>
            <p:ph type="subTitle" idx="2"/>
          </p:nvPr>
        </p:nvSpPr>
        <p:spPr>
          <a:xfrm>
            <a:off x="1570025" y="134975"/>
            <a:ext cx="6855300" cy="3372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Asking questions about food</a:t>
            </a:r>
            <a:endParaRPr/>
          </a:p>
        </p:txBody>
      </p:sp>
      <p:pic>
        <p:nvPicPr>
          <p:cNvPr id="1595" name="Google Shape;1595;p136"/>
          <p:cNvPicPr preferRelativeResize="0"/>
          <p:nvPr/>
        </p:nvPicPr>
        <p:blipFill>
          <a:blip r:embed="rId6">
            <a:alphaModFix/>
          </a:blip>
          <a:stretch>
            <a:fillRect/>
          </a:stretch>
        </p:blipFill>
        <p:spPr>
          <a:xfrm flipH="1">
            <a:off x="6306648" y="1197013"/>
            <a:ext cx="885700" cy="1239974"/>
          </a:xfrm>
          <a:prstGeom prst="rect">
            <a:avLst/>
          </a:prstGeom>
          <a:noFill/>
          <a:ln>
            <a:noFill/>
          </a:ln>
        </p:spPr>
      </p:pic>
      <p:sp>
        <p:nvSpPr>
          <p:cNvPr id="1596" name="Google Shape;1596;p136"/>
          <p:cNvSpPr txBox="1"/>
          <p:nvPr/>
        </p:nvSpPr>
        <p:spPr>
          <a:xfrm>
            <a:off x="6116500" y="2484850"/>
            <a:ext cx="1266000" cy="4617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1800">
                <a:latin typeface="Lexend"/>
                <a:ea typeface="Lexend"/>
                <a:cs typeface="Lexend"/>
                <a:sym typeface="Lexend"/>
              </a:rPr>
              <a:t>Andeep</a:t>
            </a:r>
            <a:endParaRPr sz="1800">
              <a:solidFill>
                <a:srgbClr val="000000"/>
              </a:solidFill>
              <a:latin typeface="Lexend"/>
              <a:ea typeface="Lexend"/>
              <a:cs typeface="Lexend"/>
              <a:sym typeface="Lexen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00"/>
        <p:cNvGrpSpPr/>
        <p:nvPr/>
      </p:nvGrpSpPr>
      <p:grpSpPr>
        <a:xfrm>
          <a:off x="0" y="0"/>
          <a:ext cx="0" cy="0"/>
          <a:chOff x="0" y="0"/>
          <a:chExt cx="0" cy="0"/>
        </a:xfrm>
      </p:grpSpPr>
      <p:sp>
        <p:nvSpPr>
          <p:cNvPr id="1601" name="Google Shape;1601;p137"/>
          <p:cNvSpPr txBox="1">
            <a:spLocks noGrp="1"/>
          </p:cNvSpPr>
          <p:nvPr>
            <p:ph type="title"/>
          </p:nvPr>
        </p:nvSpPr>
        <p:spPr>
          <a:xfrm>
            <a:off x="1224000" y="2098125"/>
            <a:ext cx="6852300" cy="3693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Asking questions about food</a:t>
            </a:r>
            <a:endParaRPr/>
          </a:p>
        </p:txBody>
      </p:sp>
      <p:sp>
        <p:nvSpPr>
          <p:cNvPr id="1602" name="Google Shape;1602;p137"/>
          <p:cNvSpPr txBox="1">
            <a:spLocks noGrp="1"/>
          </p:cNvSpPr>
          <p:nvPr>
            <p:ph type="title" idx="2"/>
          </p:nvPr>
        </p:nvSpPr>
        <p:spPr>
          <a:xfrm>
            <a:off x="1224000" y="3053050"/>
            <a:ext cx="6852300" cy="3693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How is food produced?</a:t>
            </a:r>
            <a:endParaRPr/>
          </a:p>
        </p:txBody>
      </p:sp>
      <p:sp>
        <p:nvSpPr>
          <p:cNvPr id="1603" name="Google Shape;1603;p137"/>
          <p:cNvSpPr txBox="1">
            <a:spLocks noGrp="1"/>
          </p:cNvSpPr>
          <p:nvPr>
            <p:ph type="title" idx="3"/>
          </p:nvPr>
        </p:nvSpPr>
        <p:spPr>
          <a:xfrm>
            <a:off x="324000" y="657600"/>
            <a:ext cx="5741400" cy="615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The geography of food</a:t>
            </a:r>
            <a:endParaRPr/>
          </a:p>
        </p:txBody>
      </p:sp>
      <p:pic>
        <p:nvPicPr>
          <p:cNvPr id="1604" name="Google Shape;1604;p137"/>
          <p:cNvPicPr preferRelativeResize="0"/>
          <p:nvPr/>
        </p:nvPicPr>
        <p:blipFill>
          <a:blip r:embed="rId3">
            <a:alphaModFix/>
          </a:blip>
          <a:stretch>
            <a:fillRect/>
          </a:stretch>
        </p:blipFill>
        <p:spPr>
          <a:xfrm>
            <a:off x="412275" y="3014325"/>
            <a:ext cx="450575" cy="4467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08"/>
        <p:cNvGrpSpPr/>
        <p:nvPr/>
      </p:nvGrpSpPr>
      <p:grpSpPr>
        <a:xfrm>
          <a:off x="0" y="0"/>
          <a:ext cx="0" cy="0"/>
          <a:chOff x="0" y="0"/>
          <a:chExt cx="0" cy="0"/>
        </a:xfrm>
      </p:grpSpPr>
      <p:sp>
        <p:nvSpPr>
          <p:cNvPr id="1609" name="Google Shape;1609;p138"/>
          <p:cNvSpPr txBox="1">
            <a:spLocks noGrp="1"/>
          </p:cNvSpPr>
          <p:nvPr>
            <p:ph type="body" idx="1"/>
          </p:nvPr>
        </p:nvSpPr>
        <p:spPr>
          <a:xfrm>
            <a:off x="324000" y="759300"/>
            <a:ext cx="6943500" cy="4500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Let’s think about how our food is produced. </a:t>
            </a:r>
            <a:endParaRPr/>
          </a:p>
        </p:txBody>
      </p:sp>
      <p:sp>
        <p:nvSpPr>
          <p:cNvPr id="1610" name="Google Shape;1610;p138"/>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How food is produced?</a:t>
            </a:r>
            <a:endParaRPr/>
          </a:p>
        </p:txBody>
      </p:sp>
      <p:pic>
        <p:nvPicPr>
          <p:cNvPr id="1611" name="Google Shape;1611;p138"/>
          <p:cNvPicPr preferRelativeResize="0"/>
          <p:nvPr/>
        </p:nvPicPr>
        <p:blipFill rotWithShape="1">
          <a:blip r:embed="rId3">
            <a:alphaModFix/>
          </a:blip>
          <a:srcRect l="18869" t="7727" r="18875" b="7727"/>
          <a:stretch/>
        </p:blipFill>
        <p:spPr>
          <a:xfrm>
            <a:off x="324000" y="1751700"/>
            <a:ext cx="1838838" cy="1664250"/>
          </a:xfrm>
          <a:prstGeom prst="rect">
            <a:avLst/>
          </a:prstGeom>
          <a:noFill/>
          <a:ln>
            <a:noFill/>
          </a:ln>
        </p:spPr>
      </p:pic>
      <p:pic>
        <p:nvPicPr>
          <p:cNvPr id="1612" name="Google Shape;1612;p138"/>
          <p:cNvPicPr preferRelativeResize="0"/>
          <p:nvPr/>
        </p:nvPicPr>
        <p:blipFill rotWithShape="1">
          <a:blip r:embed="rId4">
            <a:alphaModFix/>
          </a:blip>
          <a:srcRect l="16965" r="17097"/>
          <a:stretch/>
        </p:blipFill>
        <p:spPr>
          <a:xfrm>
            <a:off x="2429162" y="1751700"/>
            <a:ext cx="1950874" cy="1664258"/>
          </a:xfrm>
          <a:prstGeom prst="rect">
            <a:avLst/>
          </a:prstGeom>
          <a:noFill/>
          <a:ln>
            <a:noFill/>
          </a:ln>
        </p:spPr>
      </p:pic>
      <p:pic>
        <p:nvPicPr>
          <p:cNvPr id="1613" name="Google Shape;1613;p138"/>
          <p:cNvPicPr preferRelativeResize="0"/>
          <p:nvPr/>
        </p:nvPicPr>
        <p:blipFill rotWithShape="1">
          <a:blip r:embed="rId5">
            <a:alphaModFix/>
          </a:blip>
          <a:srcRect b="35496"/>
          <a:stretch/>
        </p:blipFill>
        <p:spPr>
          <a:xfrm>
            <a:off x="4646314" y="1751700"/>
            <a:ext cx="1935149" cy="1664250"/>
          </a:xfrm>
          <a:prstGeom prst="rect">
            <a:avLst/>
          </a:prstGeom>
          <a:noFill/>
          <a:ln>
            <a:noFill/>
          </a:ln>
        </p:spPr>
      </p:pic>
      <p:pic>
        <p:nvPicPr>
          <p:cNvPr id="1614" name="Google Shape;1614;p138"/>
          <p:cNvPicPr preferRelativeResize="0"/>
          <p:nvPr/>
        </p:nvPicPr>
        <p:blipFill rotWithShape="1">
          <a:blip r:embed="rId6">
            <a:alphaModFix/>
          </a:blip>
          <a:srcRect l="30362" t="3470" b="3480"/>
          <a:stretch/>
        </p:blipFill>
        <p:spPr>
          <a:xfrm>
            <a:off x="6883800" y="1760075"/>
            <a:ext cx="1838851" cy="1641286"/>
          </a:xfrm>
          <a:prstGeom prst="rect">
            <a:avLst/>
          </a:prstGeom>
          <a:noFill/>
          <a:ln>
            <a:noFill/>
          </a:ln>
        </p:spPr>
      </p:pic>
      <p:sp>
        <p:nvSpPr>
          <p:cNvPr id="1615" name="Google Shape;1615;p138"/>
          <p:cNvSpPr txBox="1"/>
          <p:nvPr/>
        </p:nvSpPr>
        <p:spPr>
          <a:xfrm>
            <a:off x="324000" y="3958350"/>
            <a:ext cx="8100600" cy="523200"/>
          </a:xfrm>
          <a:prstGeom prst="rect">
            <a:avLst/>
          </a:prstGeom>
          <a:noFill/>
          <a:ln>
            <a:noFill/>
          </a:ln>
        </p:spPr>
        <p:txBody>
          <a:bodyPr spcFirstLastPara="1" wrap="square" lIns="0" tIns="91425" rIns="91425" bIns="91425" anchor="t" anchorCtr="0">
            <a:spAutoFit/>
          </a:bodyPr>
          <a:lstStyle/>
          <a:p>
            <a:pPr marL="0" lvl="0" indent="0" algn="l" rtl="0">
              <a:lnSpc>
                <a:spcPct val="115000"/>
              </a:lnSpc>
              <a:spcBef>
                <a:spcPts val="0"/>
              </a:spcBef>
              <a:spcAft>
                <a:spcPts val="1000"/>
              </a:spcAft>
              <a:buNone/>
            </a:pPr>
            <a:r>
              <a:rPr lang="en-GB" sz="2200">
                <a:solidFill>
                  <a:schemeClr val="dk1"/>
                </a:solidFill>
                <a:latin typeface="Lexend"/>
                <a:ea typeface="Lexend"/>
                <a:cs typeface="Lexend"/>
                <a:sym typeface="Lexend"/>
              </a:rPr>
              <a:t>How do these foods get to your plate?</a:t>
            </a:r>
            <a:endParaRPr sz="2200">
              <a:solidFill>
                <a:schemeClr val="dk1"/>
              </a:solidFill>
              <a:latin typeface="Lexend"/>
              <a:ea typeface="Lexend"/>
              <a:cs typeface="Lexend"/>
              <a:sym typeface="Lexen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19"/>
        <p:cNvGrpSpPr/>
        <p:nvPr/>
      </p:nvGrpSpPr>
      <p:grpSpPr>
        <a:xfrm>
          <a:off x="0" y="0"/>
          <a:ext cx="0" cy="0"/>
          <a:chOff x="0" y="0"/>
          <a:chExt cx="0" cy="0"/>
        </a:xfrm>
      </p:grpSpPr>
      <p:sp>
        <p:nvSpPr>
          <p:cNvPr id="1620" name="Google Shape;1620;p139"/>
          <p:cNvSpPr txBox="1">
            <a:spLocks noGrp="1"/>
          </p:cNvSpPr>
          <p:nvPr>
            <p:ph type="body" idx="1"/>
          </p:nvPr>
        </p:nvSpPr>
        <p:spPr>
          <a:xfrm>
            <a:off x="324000" y="613500"/>
            <a:ext cx="7090200" cy="15465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sz="2100"/>
              <a:t>How the food we eat is produced, </a:t>
            </a:r>
            <a:r>
              <a:rPr lang="en-GB" sz="2100" b="1"/>
              <a:t>processed</a:t>
            </a:r>
            <a:r>
              <a:rPr lang="en-GB" sz="2100"/>
              <a:t>, </a:t>
            </a:r>
            <a:r>
              <a:rPr lang="en-GB" sz="2100" b="1"/>
              <a:t>distributed</a:t>
            </a:r>
            <a:r>
              <a:rPr lang="en-GB" sz="2100"/>
              <a:t> and consumed is complex but it all comes from plants and animals. What plants and animals are used in the production of the foods shown here?</a:t>
            </a:r>
            <a:endParaRPr sz="2100"/>
          </a:p>
          <a:p>
            <a:pPr marL="0" lvl="0" indent="0" algn="l" rtl="0">
              <a:spcBef>
                <a:spcPts val="1000"/>
              </a:spcBef>
              <a:spcAft>
                <a:spcPts val="1000"/>
              </a:spcAft>
              <a:buNone/>
            </a:pPr>
            <a:endParaRPr/>
          </a:p>
        </p:txBody>
      </p:sp>
      <p:sp>
        <p:nvSpPr>
          <p:cNvPr id="1621" name="Google Shape;1621;p139"/>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Clr>
                <a:schemeClr val="dk1"/>
              </a:buClr>
              <a:buSzPts val="1100"/>
              <a:buFont typeface="Arial"/>
              <a:buNone/>
            </a:pPr>
            <a:r>
              <a:rPr lang="en-GB"/>
              <a:t>How food is produced?</a:t>
            </a:r>
            <a:endParaRPr/>
          </a:p>
        </p:txBody>
      </p:sp>
      <p:pic>
        <p:nvPicPr>
          <p:cNvPr id="1622" name="Google Shape;1622;p139"/>
          <p:cNvPicPr preferRelativeResize="0"/>
          <p:nvPr/>
        </p:nvPicPr>
        <p:blipFill rotWithShape="1">
          <a:blip r:embed="rId3">
            <a:alphaModFix/>
          </a:blip>
          <a:srcRect l="18869" t="7727" r="18875" b="7727"/>
          <a:stretch/>
        </p:blipFill>
        <p:spPr>
          <a:xfrm>
            <a:off x="324000" y="2305800"/>
            <a:ext cx="1276451" cy="1155250"/>
          </a:xfrm>
          <a:prstGeom prst="rect">
            <a:avLst/>
          </a:prstGeom>
          <a:noFill/>
          <a:ln>
            <a:noFill/>
          </a:ln>
        </p:spPr>
      </p:pic>
      <p:pic>
        <p:nvPicPr>
          <p:cNvPr id="1623" name="Google Shape;1623;p139"/>
          <p:cNvPicPr preferRelativeResize="0"/>
          <p:nvPr/>
        </p:nvPicPr>
        <p:blipFill rotWithShape="1">
          <a:blip r:embed="rId4">
            <a:alphaModFix/>
          </a:blip>
          <a:srcRect l="16965" r="17097"/>
          <a:stretch/>
        </p:blipFill>
        <p:spPr>
          <a:xfrm>
            <a:off x="1787325" y="2305800"/>
            <a:ext cx="1276451" cy="1088921"/>
          </a:xfrm>
          <a:prstGeom prst="rect">
            <a:avLst/>
          </a:prstGeom>
          <a:noFill/>
          <a:ln>
            <a:noFill/>
          </a:ln>
        </p:spPr>
      </p:pic>
      <p:pic>
        <p:nvPicPr>
          <p:cNvPr id="1624" name="Google Shape;1624;p139"/>
          <p:cNvPicPr preferRelativeResize="0"/>
          <p:nvPr/>
        </p:nvPicPr>
        <p:blipFill rotWithShape="1">
          <a:blip r:embed="rId5">
            <a:alphaModFix/>
          </a:blip>
          <a:srcRect b="35496"/>
          <a:stretch/>
        </p:blipFill>
        <p:spPr>
          <a:xfrm>
            <a:off x="1753900" y="3597850"/>
            <a:ext cx="1343299" cy="1155251"/>
          </a:xfrm>
          <a:prstGeom prst="rect">
            <a:avLst/>
          </a:prstGeom>
          <a:noFill/>
          <a:ln>
            <a:noFill/>
          </a:ln>
        </p:spPr>
      </p:pic>
      <p:pic>
        <p:nvPicPr>
          <p:cNvPr id="1625" name="Google Shape;1625;p139"/>
          <p:cNvPicPr preferRelativeResize="0"/>
          <p:nvPr/>
        </p:nvPicPr>
        <p:blipFill rotWithShape="1">
          <a:blip r:embed="rId6">
            <a:alphaModFix/>
          </a:blip>
          <a:srcRect l="29849" t="3470" b="3480"/>
          <a:stretch/>
        </p:blipFill>
        <p:spPr>
          <a:xfrm>
            <a:off x="324000" y="3606850"/>
            <a:ext cx="1276451" cy="1130992"/>
          </a:xfrm>
          <a:prstGeom prst="rect">
            <a:avLst/>
          </a:prstGeom>
          <a:noFill/>
          <a:ln>
            <a:noFill/>
          </a:ln>
        </p:spPr>
      </p:pic>
      <p:pic>
        <p:nvPicPr>
          <p:cNvPr id="1626" name="Google Shape;1626;p139"/>
          <p:cNvPicPr preferRelativeResize="0"/>
          <p:nvPr/>
        </p:nvPicPr>
        <p:blipFill>
          <a:blip r:embed="rId7">
            <a:alphaModFix/>
          </a:blip>
          <a:stretch>
            <a:fillRect/>
          </a:stretch>
        </p:blipFill>
        <p:spPr>
          <a:xfrm>
            <a:off x="3604700" y="2241025"/>
            <a:ext cx="4018499" cy="2006300"/>
          </a:xfrm>
          <a:prstGeom prst="rect">
            <a:avLst/>
          </a:prstGeom>
          <a:noFill/>
          <a:ln>
            <a:noFill/>
          </a:ln>
        </p:spPr>
      </p:pic>
      <p:sp>
        <p:nvSpPr>
          <p:cNvPr id="1627" name="Google Shape;1627;p139"/>
          <p:cNvSpPr txBox="1"/>
          <p:nvPr/>
        </p:nvSpPr>
        <p:spPr>
          <a:xfrm>
            <a:off x="3604950" y="2241025"/>
            <a:ext cx="4018500" cy="17361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1800">
                <a:latin typeface="Kalam"/>
                <a:ea typeface="Kalam"/>
                <a:cs typeface="Kalam"/>
                <a:sym typeface="Kalam"/>
              </a:rPr>
              <a:t>Eggs are from birds like hens. Chips are made from potatoes. Cornflakes are made from corn. Pizza is made from wheat for the base, tomatoes for the sauce and milk for the cheese</a:t>
            </a:r>
            <a:endParaRPr sz="1800">
              <a:solidFill>
                <a:srgbClr val="000000"/>
              </a:solidFill>
              <a:latin typeface="Kalam"/>
              <a:ea typeface="Kalam"/>
              <a:cs typeface="Kalam"/>
              <a:sym typeface="Kalam"/>
            </a:endParaRPr>
          </a:p>
        </p:txBody>
      </p:sp>
      <p:pic>
        <p:nvPicPr>
          <p:cNvPr id="1628" name="Google Shape;1628;p139"/>
          <p:cNvPicPr preferRelativeResize="0"/>
          <p:nvPr/>
        </p:nvPicPr>
        <p:blipFill>
          <a:blip r:embed="rId8">
            <a:alphaModFix/>
          </a:blip>
          <a:stretch>
            <a:fillRect/>
          </a:stretch>
        </p:blipFill>
        <p:spPr>
          <a:xfrm>
            <a:off x="7742532" y="3240000"/>
            <a:ext cx="989217" cy="1080000"/>
          </a:xfrm>
          <a:prstGeom prst="rect">
            <a:avLst/>
          </a:prstGeom>
          <a:noFill/>
          <a:ln>
            <a:noFill/>
          </a:ln>
        </p:spPr>
      </p:pic>
      <p:sp>
        <p:nvSpPr>
          <p:cNvPr id="1629" name="Google Shape;1629;p139"/>
          <p:cNvSpPr txBox="1"/>
          <p:nvPr/>
        </p:nvSpPr>
        <p:spPr>
          <a:xfrm>
            <a:off x="7742522" y="4475900"/>
            <a:ext cx="718200" cy="277200"/>
          </a:xfrm>
          <a:prstGeom prst="rect">
            <a:avLst/>
          </a:prstGeom>
          <a:noFill/>
          <a:ln>
            <a:noFill/>
          </a:ln>
        </p:spPr>
        <p:txBody>
          <a:bodyPr spcFirstLastPara="1" wrap="square" lIns="0" tIns="0" rIns="0" bIns="0" anchor="t" anchorCtr="0">
            <a:spAutoFit/>
          </a:bodyPr>
          <a:lstStyle/>
          <a:p>
            <a:pPr marL="0" lvl="0" indent="0" algn="ctr" rtl="0">
              <a:lnSpc>
                <a:spcPct val="115000"/>
              </a:lnSpc>
              <a:spcBef>
                <a:spcPts val="0"/>
              </a:spcBef>
              <a:spcAft>
                <a:spcPts val="1000"/>
              </a:spcAft>
              <a:buNone/>
            </a:pPr>
            <a:r>
              <a:rPr lang="en-GB" sz="1800">
                <a:latin typeface="Lexend"/>
                <a:ea typeface="Lexend"/>
                <a:cs typeface="Lexend"/>
                <a:sym typeface="Lexend"/>
              </a:rPr>
              <a:t>Jun</a:t>
            </a:r>
            <a:endParaRPr sz="1800">
              <a:solidFill>
                <a:srgbClr val="000000"/>
              </a:solidFill>
              <a:latin typeface="Lexend"/>
              <a:ea typeface="Lexend"/>
              <a:cs typeface="Lexend"/>
              <a:sym typeface="Lexen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2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62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62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33"/>
        <p:cNvGrpSpPr/>
        <p:nvPr/>
      </p:nvGrpSpPr>
      <p:grpSpPr>
        <a:xfrm>
          <a:off x="0" y="0"/>
          <a:ext cx="0" cy="0"/>
          <a:chOff x="0" y="0"/>
          <a:chExt cx="0" cy="0"/>
        </a:xfrm>
      </p:grpSpPr>
      <p:sp>
        <p:nvSpPr>
          <p:cNvPr id="1634" name="Google Shape;1634;p140"/>
          <p:cNvSpPr txBox="1">
            <a:spLocks noGrp="1"/>
          </p:cNvSpPr>
          <p:nvPr>
            <p:ph type="body" idx="1"/>
          </p:nvPr>
        </p:nvSpPr>
        <p:spPr>
          <a:xfrm>
            <a:off x="324000" y="759300"/>
            <a:ext cx="7082700" cy="14007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Much of the food we eat makes a journey from farms, where animals are reared and crops grown, to shops where people purchase it.</a:t>
            </a:r>
            <a:endParaRPr/>
          </a:p>
        </p:txBody>
      </p:sp>
      <p:sp>
        <p:nvSpPr>
          <p:cNvPr id="1635" name="Google Shape;1635;p140"/>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Clr>
                <a:schemeClr val="dk1"/>
              </a:buClr>
              <a:buSzPts val="1100"/>
              <a:buFont typeface="Arial"/>
              <a:buNone/>
            </a:pPr>
            <a:r>
              <a:rPr lang="en-GB"/>
              <a:t>How food is produced?</a:t>
            </a:r>
            <a:endParaRPr/>
          </a:p>
        </p:txBody>
      </p:sp>
      <p:pic>
        <p:nvPicPr>
          <p:cNvPr id="1636" name="Google Shape;1636;p140"/>
          <p:cNvPicPr preferRelativeResize="0"/>
          <p:nvPr/>
        </p:nvPicPr>
        <p:blipFill rotWithShape="1">
          <a:blip r:embed="rId3">
            <a:alphaModFix/>
          </a:blip>
          <a:srcRect l="11995"/>
          <a:stretch/>
        </p:blipFill>
        <p:spPr>
          <a:xfrm>
            <a:off x="392350" y="2305800"/>
            <a:ext cx="2428950" cy="1839275"/>
          </a:xfrm>
          <a:prstGeom prst="rect">
            <a:avLst/>
          </a:prstGeom>
          <a:noFill/>
          <a:ln>
            <a:noFill/>
          </a:ln>
        </p:spPr>
      </p:pic>
      <p:pic>
        <p:nvPicPr>
          <p:cNvPr id="1637" name="Google Shape;1637;p140"/>
          <p:cNvPicPr preferRelativeResize="0"/>
          <p:nvPr/>
        </p:nvPicPr>
        <p:blipFill rotWithShape="1">
          <a:blip r:embed="rId4">
            <a:alphaModFix/>
          </a:blip>
          <a:srcRect r="11995"/>
          <a:stretch/>
        </p:blipFill>
        <p:spPr>
          <a:xfrm>
            <a:off x="3079600" y="2305800"/>
            <a:ext cx="2428950" cy="1839277"/>
          </a:xfrm>
          <a:prstGeom prst="rect">
            <a:avLst/>
          </a:prstGeom>
          <a:noFill/>
          <a:ln>
            <a:noFill/>
          </a:ln>
        </p:spPr>
      </p:pic>
      <p:pic>
        <p:nvPicPr>
          <p:cNvPr id="1638" name="Google Shape;1638;p140"/>
          <p:cNvPicPr preferRelativeResize="0"/>
          <p:nvPr/>
        </p:nvPicPr>
        <p:blipFill rotWithShape="1">
          <a:blip r:embed="rId5">
            <a:alphaModFix/>
          </a:blip>
          <a:srcRect t="8725" r="20691" b="8725"/>
          <a:stretch/>
        </p:blipFill>
        <p:spPr>
          <a:xfrm>
            <a:off x="5766850" y="2305800"/>
            <a:ext cx="2356114" cy="1839274"/>
          </a:xfrm>
          <a:prstGeom prst="rect">
            <a:avLst/>
          </a:prstGeom>
          <a:noFill/>
          <a:ln>
            <a:noFill/>
          </a:ln>
        </p:spPr>
      </p:pic>
      <p:sp>
        <p:nvSpPr>
          <p:cNvPr id="1639" name="Google Shape;1639;p140"/>
          <p:cNvSpPr txBox="1"/>
          <p:nvPr/>
        </p:nvSpPr>
        <p:spPr>
          <a:xfrm>
            <a:off x="392350" y="4732650"/>
            <a:ext cx="3447300" cy="175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600">
                <a:solidFill>
                  <a:schemeClr val="dk2"/>
                </a:solidFill>
                <a:latin typeface="Lexend"/>
                <a:ea typeface="Lexend"/>
                <a:cs typeface="Lexend"/>
                <a:sym typeface="Lexend"/>
              </a:rPr>
              <a:t>Photo Right: New supermarket, B4bees, 2009, Licensed under </a:t>
            </a:r>
            <a:r>
              <a:rPr lang="en-GB" sz="600" u="sng">
                <a:solidFill>
                  <a:schemeClr val="dk2"/>
                </a:solidFill>
                <a:latin typeface="Lexend"/>
                <a:ea typeface="Lexend"/>
                <a:cs typeface="Lexend"/>
                <a:sym typeface="Lexend"/>
                <a:hlinkClick r:id="rId6">
                  <a:extLst>
                    <a:ext uri="{A12FA001-AC4F-418D-AE19-62706E023703}">
                      <ahyp:hlinkClr xmlns:ahyp="http://schemas.microsoft.com/office/drawing/2018/hyperlinkcolor" val="tx"/>
                    </a:ext>
                  </a:extLst>
                </a:hlinkClick>
              </a:rPr>
              <a:t>CC BY 2.0</a:t>
            </a:r>
            <a:endParaRPr sz="600">
              <a:solidFill>
                <a:schemeClr val="dk2"/>
              </a:solidFill>
              <a:latin typeface="Lexend"/>
              <a:ea typeface="Lexend"/>
              <a:cs typeface="Lexend"/>
              <a:sym typeface="Lexen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43"/>
        <p:cNvGrpSpPr/>
        <p:nvPr/>
      </p:nvGrpSpPr>
      <p:grpSpPr>
        <a:xfrm>
          <a:off x="0" y="0"/>
          <a:ext cx="0" cy="0"/>
          <a:chOff x="0" y="0"/>
          <a:chExt cx="0" cy="0"/>
        </a:xfrm>
      </p:grpSpPr>
      <p:sp>
        <p:nvSpPr>
          <p:cNvPr id="1644" name="Google Shape;1644;p141"/>
          <p:cNvSpPr txBox="1">
            <a:spLocks noGrp="1"/>
          </p:cNvSpPr>
          <p:nvPr>
            <p:ph type="body" idx="1"/>
          </p:nvPr>
        </p:nvSpPr>
        <p:spPr>
          <a:xfrm>
            <a:off x="324000" y="835500"/>
            <a:ext cx="7052700" cy="4617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2100"/>
              <a:t>There are often many different stages involved in </a:t>
            </a:r>
            <a:r>
              <a:rPr lang="en-GB" sz="2100" b="1"/>
              <a:t>food production</a:t>
            </a:r>
            <a:r>
              <a:rPr lang="en-GB" sz="2100"/>
              <a:t>:</a:t>
            </a:r>
            <a:endParaRPr sz="2100"/>
          </a:p>
        </p:txBody>
      </p:sp>
      <p:sp>
        <p:nvSpPr>
          <p:cNvPr id="1645" name="Google Shape;1645;p141"/>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Clr>
                <a:schemeClr val="dk1"/>
              </a:buClr>
              <a:buSzPts val="1100"/>
              <a:buFont typeface="Arial"/>
              <a:buNone/>
            </a:pPr>
            <a:r>
              <a:rPr lang="en-GB"/>
              <a:t>How food is produced?</a:t>
            </a:r>
            <a:endParaRPr/>
          </a:p>
        </p:txBody>
      </p:sp>
      <p:sp>
        <p:nvSpPr>
          <p:cNvPr id="1646" name="Google Shape;1646;p141"/>
          <p:cNvSpPr txBox="1">
            <a:spLocks noGrp="1"/>
          </p:cNvSpPr>
          <p:nvPr>
            <p:ph type="body" idx="1"/>
          </p:nvPr>
        </p:nvSpPr>
        <p:spPr>
          <a:xfrm>
            <a:off x="324000" y="1642500"/>
            <a:ext cx="8066400" cy="3195000"/>
          </a:xfrm>
          <a:prstGeom prst="rect">
            <a:avLst/>
          </a:prstGeom>
        </p:spPr>
        <p:txBody>
          <a:bodyPr spcFirstLastPara="1" wrap="square" lIns="0" tIns="0" rIns="0" bIns="0" anchor="t" anchorCtr="0">
            <a:spAutoFit/>
          </a:bodyPr>
          <a:lstStyle/>
          <a:p>
            <a:pPr marL="457200" lvl="0" indent="-361950" algn="l" rtl="0">
              <a:spcBef>
                <a:spcPts val="0"/>
              </a:spcBef>
              <a:spcAft>
                <a:spcPts val="0"/>
              </a:spcAft>
              <a:buSzPts val="2100"/>
              <a:buChar char="●"/>
            </a:pPr>
            <a:r>
              <a:rPr lang="en-GB" sz="2100"/>
              <a:t>growing crops or rearing animals</a:t>
            </a:r>
            <a:endParaRPr sz="2100"/>
          </a:p>
          <a:p>
            <a:pPr marL="457200" lvl="0" indent="-361950" algn="l" rtl="0">
              <a:spcBef>
                <a:spcPts val="1000"/>
              </a:spcBef>
              <a:spcAft>
                <a:spcPts val="0"/>
              </a:spcAft>
              <a:buSzPts val="2100"/>
              <a:buChar char="●"/>
            </a:pPr>
            <a:r>
              <a:rPr lang="en-GB" sz="2100"/>
              <a:t>processing food to make it into food that can be eaten or stored</a:t>
            </a:r>
            <a:endParaRPr sz="2100"/>
          </a:p>
          <a:p>
            <a:pPr marL="457200" lvl="0" indent="-361950" algn="l" rtl="0">
              <a:spcBef>
                <a:spcPts val="1000"/>
              </a:spcBef>
              <a:spcAft>
                <a:spcPts val="0"/>
              </a:spcAft>
              <a:buSzPts val="2100"/>
              <a:buChar char="●"/>
            </a:pPr>
            <a:r>
              <a:rPr lang="en-GB" sz="2100"/>
              <a:t>packaging food</a:t>
            </a:r>
            <a:endParaRPr sz="2100"/>
          </a:p>
          <a:p>
            <a:pPr marL="457200" lvl="0" indent="-361950" algn="l" rtl="0">
              <a:spcBef>
                <a:spcPts val="1000"/>
              </a:spcBef>
              <a:spcAft>
                <a:spcPts val="0"/>
              </a:spcAft>
              <a:buSzPts val="2100"/>
              <a:buChar char="●"/>
            </a:pPr>
            <a:r>
              <a:rPr lang="en-GB" sz="2100"/>
              <a:t>distributing food to retailers to be sold</a:t>
            </a:r>
            <a:endParaRPr sz="2100"/>
          </a:p>
          <a:p>
            <a:pPr marL="457200" lvl="0" indent="-361950" algn="l" rtl="0">
              <a:spcBef>
                <a:spcPts val="1000"/>
              </a:spcBef>
              <a:spcAft>
                <a:spcPts val="0"/>
              </a:spcAft>
              <a:buSzPts val="2100"/>
              <a:buChar char="●"/>
            </a:pPr>
            <a:r>
              <a:rPr lang="en-GB" sz="2100"/>
              <a:t>transporting food to people’s homes</a:t>
            </a:r>
            <a:endParaRPr sz="2100"/>
          </a:p>
          <a:p>
            <a:pPr marL="457200" lvl="0" indent="-361950" algn="l" rtl="0">
              <a:spcBef>
                <a:spcPts val="1000"/>
              </a:spcBef>
              <a:spcAft>
                <a:spcPts val="1000"/>
              </a:spcAft>
              <a:buSzPts val="2100"/>
              <a:buChar char="●"/>
            </a:pPr>
            <a:r>
              <a:rPr lang="en-GB" sz="2100"/>
              <a:t>being eaten or wasted</a:t>
            </a:r>
            <a:endParaRPr sz="21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50"/>
        <p:cNvGrpSpPr/>
        <p:nvPr/>
      </p:nvGrpSpPr>
      <p:grpSpPr>
        <a:xfrm>
          <a:off x="0" y="0"/>
          <a:ext cx="0" cy="0"/>
          <a:chOff x="0" y="0"/>
          <a:chExt cx="0" cy="0"/>
        </a:xfrm>
      </p:grpSpPr>
      <p:sp>
        <p:nvSpPr>
          <p:cNvPr id="1651" name="Google Shape;1651;p142"/>
          <p:cNvSpPr txBox="1">
            <a:spLocks noGrp="1"/>
          </p:cNvSpPr>
          <p:nvPr>
            <p:ph type="body" idx="1"/>
          </p:nvPr>
        </p:nvSpPr>
        <p:spPr>
          <a:xfrm>
            <a:off x="324000" y="759300"/>
            <a:ext cx="7074900" cy="6135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Name one of the stages often involved in </a:t>
            </a:r>
            <a:r>
              <a:rPr lang="en-GB" b="1"/>
              <a:t>food production</a:t>
            </a:r>
            <a:r>
              <a:rPr lang="en-GB"/>
              <a:t>.</a:t>
            </a:r>
            <a:endParaRPr/>
          </a:p>
        </p:txBody>
      </p:sp>
      <p:sp>
        <p:nvSpPr>
          <p:cNvPr id="1652" name="Google Shape;1652;p142"/>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How food is produced?</a:t>
            </a:r>
            <a:endParaRPr/>
          </a:p>
        </p:txBody>
      </p:sp>
      <p:sp>
        <p:nvSpPr>
          <p:cNvPr id="1653" name="Google Shape;1653;p142"/>
          <p:cNvSpPr txBox="1">
            <a:spLocks noGrp="1"/>
          </p:cNvSpPr>
          <p:nvPr>
            <p:ph type="body" idx="1"/>
          </p:nvPr>
        </p:nvSpPr>
        <p:spPr>
          <a:xfrm>
            <a:off x="324000" y="1507650"/>
            <a:ext cx="8496000" cy="613500"/>
          </a:xfrm>
          <a:prstGeom prst="rect">
            <a:avLst/>
          </a:prstGeom>
        </p:spPr>
        <p:txBody>
          <a:bodyPr spcFirstLastPara="1" wrap="square" lIns="0" tIns="0" rIns="0" bIns="0" anchor="t" anchorCtr="0">
            <a:noAutofit/>
          </a:bodyPr>
          <a:lstStyle/>
          <a:p>
            <a:pPr marL="457200" lvl="0" indent="-368300" algn="l" rtl="0">
              <a:spcBef>
                <a:spcPts val="0"/>
              </a:spcBef>
              <a:spcAft>
                <a:spcPts val="0"/>
              </a:spcAft>
              <a:buSzPts val="2200"/>
              <a:buChar char="●"/>
            </a:pPr>
            <a:r>
              <a:rPr lang="en-GB"/>
              <a:t>growing crops or rearing animals</a:t>
            </a:r>
            <a:endParaRPr/>
          </a:p>
          <a:p>
            <a:pPr marL="457200" lvl="0" indent="-368300" algn="l" rtl="0">
              <a:spcBef>
                <a:spcPts val="1000"/>
              </a:spcBef>
              <a:spcAft>
                <a:spcPts val="0"/>
              </a:spcAft>
              <a:buSzPts val="2200"/>
              <a:buChar char="●"/>
            </a:pPr>
            <a:r>
              <a:rPr lang="en-GB" b="1"/>
              <a:t>processing</a:t>
            </a:r>
            <a:r>
              <a:rPr lang="en-GB"/>
              <a:t> food</a:t>
            </a:r>
            <a:endParaRPr/>
          </a:p>
          <a:p>
            <a:pPr marL="457200" lvl="0" indent="-368300" algn="l" rtl="0">
              <a:spcBef>
                <a:spcPts val="1000"/>
              </a:spcBef>
              <a:spcAft>
                <a:spcPts val="0"/>
              </a:spcAft>
              <a:buSzPts val="2200"/>
              <a:buChar char="●"/>
            </a:pPr>
            <a:r>
              <a:rPr lang="en-GB"/>
              <a:t>packaging food</a:t>
            </a:r>
            <a:endParaRPr/>
          </a:p>
          <a:p>
            <a:pPr marL="457200" lvl="0" indent="-368300" algn="l" rtl="0">
              <a:spcBef>
                <a:spcPts val="1000"/>
              </a:spcBef>
              <a:spcAft>
                <a:spcPts val="0"/>
              </a:spcAft>
              <a:buSzPts val="2200"/>
              <a:buChar char="●"/>
            </a:pPr>
            <a:r>
              <a:rPr lang="en-GB" b="1"/>
              <a:t>distributing </a:t>
            </a:r>
            <a:r>
              <a:rPr lang="en-GB"/>
              <a:t>food to </a:t>
            </a:r>
            <a:r>
              <a:rPr lang="en-GB" b="1"/>
              <a:t>retailers </a:t>
            </a:r>
            <a:r>
              <a:rPr lang="en-GB"/>
              <a:t>to be sold</a:t>
            </a:r>
            <a:endParaRPr/>
          </a:p>
          <a:p>
            <a:pPr marL="457200" lvl="0" indent="-368300" algn="l" rtl="0">
              <a:spcBef>
                <a:spcPts val="1000"/>
              </a:spcBef>
              <a:spcAft>
                <a:spcPts val="0"/>
              </a:spcAft>
              <a:buSzPts val="2200"/>
              <a:buChar char="●"/>
            </a:pPr>
            <a:r>
              <a:rPr lang="en-GB"/>
              <a:t>transporting food to people’s homes</a:t>
            </a:r>
            <a:endParaRPr/>
          </a:p>
          <a:p>
            <a:pPr marL="457200" lvl="0" indent="-368300" algn="l" rtl="0">
              <a:spcBef>
                <a:spcPts val="1000"/>
              </a:spcBef>
              <a:spcAft>
                <a:spcPts val="1000"/>
              </a:spcAft>
              <a:buSzPts val="2200"/>
              <a:buChar char="●"/>
            </a:pPr>
            <a:r>
              <a:rPr lang="en-GB"/>
              <a:t>being eaten or wasted</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57"/>
        <p:cNvGrpSpPr/>
        <p:nvPr/>
      </p:nvGrpSpPr>
      <p:grpSpPr>
        <a:xfrm>
          <a:off x="0" y="0"/>
          <a:ext cx="0" cy="0"/>
          <a:chOff x="0" y="0"/>
          <a:chExt cx="0" cy="0"/>
        </a:xfrm>
      </p:grpSpPr>
      <p:sp>
        <p:nvSpPr>
          <p:cNvPr id="1658" name="Google Shape;1658;p143"/>
          <p:cNvSpPr txBox="1">
            <a:spLocks noGrp="1"/>
          </p:cNvSpPr>
          <p:nvPr>
            <p:ph type="body" idx="1"/>
          </p:nvPr>
        </p:nvSpPr>
        <p:spPr>
          <a:xfrm>
            <a:off x="324000" y="759300"/>
            <a:ext cx="7739400" cy="13206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We are going to investigate how bread is made </a:t>
            </a:r>
            <a:r>
              <a:rPr lang="en-GB" b="1"/>
              <a:t>commercially</a:t>
            </a:r>
            <a:r>
              <a:rPr lang="en-GB"/>
              <a:t>. We will find out where the ingredients come from and how the bread is produced.</a:t>
            </a:r>
            <a:endParaRPr/>
          </a:p>
        </p:txBody>
      </p:sp>
      <p:sp>
        <p:nvSpPr>
          <p:cNvPr id="1659" name="Google Shape;1659;p143"/>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How food is produced?</a:t>
            </a:r>
            <a:endParaRPr/>
          </a:p>
        </p:txBody>
      </p:sp>
      <p:pic>
        <p:nvPicPr>
          <p:cNvPr id="1660" name="Google Shape;1660;p143"/>
          <p:cNvPicPr preferRelativeResize="0"/>
          <p:nvPr/>
        </p:nvPicPr>
        <p:blipFill rotWithShape="1">
          <a:blip r:embed="rId3">
            <a:alphaModFix/>
          </a:blip>
          <a:srcRect l="16065" t="10603" b="8208"/>
          <a:stretch/>
        </p:blipFill>
        <p:spPr>
          <a:xfrm>
            <a:off x="2508406" y="2160000"/>
            <a:ext cx="4127184" cy="26604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64"/>
        <p:cNvGrpSpPr/>
        <p:nvPr/>
      </p:nvGrpSpPr>
      <p:grpSpPr>
        <a:xfrm>
          <a:off x="0" y="0"/>
          <a:ext cx="0" cy="0"/>
          <a:chOff x="0" y="0"/>
          <a:chExt cx="0" cy="0"/>
        </a:xfrm>
      </p:grpSpPr>
      <p:sp>
        <p:nvSpPr>
          <p:cNvPr id="1665" name="Google Shape;1665;p144"/>
          <p:cNvSpPr txBox="1">
            <a:spLocks noGrp="1"/>
          </p:cNvSpPr>
          <p:nvPr>
            <p:ph type="body" idx="1"/>
          </p:nvPr>
        </p:nvSpPr>
        <p:spPr>
          <a:xfrm>
            <a:off x="324000" y="759300"/>
            <a:ext cx="6943500" cy="8466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The main ingredient of bread is often wheat though other grains can also be used. Wheat is a major crop in the UK - 85% of the wheat we use is grown in the UK.</a:t>
            </a:r>
            <a:endParaRPr/>
          </a:p>
        </p:txBody>
      </p:sp>
      <p:sp>
        <p:nvSpPr>
          <p:cNvPr id="1666" name="Google Shape;1666;p144"/>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How food is produced?</a:t>
            </a:r>
            <a:endParaRPr/>
          </a:p>
        </p:txBody>
      </p:sp>
      <p:pic>
        <p:nvPicPr>
          <p:cNvPr id="1667" name="Google Shape;1667;p144"/>
          <p:cNvPicPr preferRelativeResize="0"/>
          <p:nvPr/>
        </p:nvPicPr>
        <p:blipFill>
          <a:blip r:embed="rId3">
            <a:alphaModFix/>
          </a:blip>
          <a:stretch>
            <a:fillRect/>
          </a:stretch>
        </p:blipFill>
        <p:spPr>
          <a:xfrm>
            <a:off x="328200" y="2329925"/>
            <a:ext cx="3737174" cy="2490474"/>
          </a:xfrm>
          <a:prstGeom prst="rect">
            <a:avLst/>
          </a:prstGeom>
          <a:noFill/>
          <a:ln>
            <a:noFill/>
          </a:ln>
        </p:spPr>
      </p:pic>
      <p:sp>
        <p:nvSpPr>
          <p:cNvPr id="1668" name="Google Shape;1668;p144"/>
          <p:cNvSpPr txBox="1">
            <a:spLocks noGrp="1"/>
          </p:cNvSpPr>
          <p:nvPr>
            <p:ph type="body" idx="1"/>
          </p:nvPr>
        </p:nvSpPr>
        <p:spPr>
          <a:xfrm>
            <a:off x="4824000" y="2393400"/>
            <a:ext cx="3992100" cy="10758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The ears of wheat contain the grains which are used to make bread.</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672"/>
        <p:cNvGrpSpPr/>
        <p:nvPr/>
      </p:nvGrpSpPr>
      <p:grpSpPr>
        <a:xfrm>
          <a:off x="0" y="0"/>
          <a:ext cx="0" cy="0"/>
          <a:chOff x="0" y="0"/>
          <a:chExt cx="0" cy="0"/>
        </a:xfrm>
      </p:grpSpPr>
      <p:sp>
        <p:nvSpPr>
          <p:cNvPr id="1673" name="Google Shape;1673;p145"/>
          <p:cNvSpPr txBox="1">
            <a:spLocks noGrp="1"/>
          </p:cNvSpPr>
          <p:nvPr>
            <p:ph type="body" idx="1"/>
          </p:nvPr>
        </p:nvSpPr>
        <p:spPr>
          <a:xfrm>
            <a:off x="324000" y="759300"/>
            <a:ext cx="6943500" cy="6942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The wheat is harvested (cut) and the grains are separated from the stalks.</a:t>
            </a:r>
            <a:endParaRPr/>
          </a:p>
        </p:txBody>
      </p:sp>
      <p:sp>
        <p:nvSpPr>
          <p:cNvPr id="1674" name="Google Shape;1674;p145"/>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How food is produced?</a:t>
            </a:r>
            <a:endParaRPr/>
          </a:p>
        </p:txBody>
      </p:sp>
      <p:pic>
        <p:nvPicPr>
          <p:cNvPr id="1675" name="Google Shape;1675;p145"/>
          <p:cNvPicPr preferRelativeResize="0"/>
          <p:nvPr/>
        </p:nvPicPr>
        <p:blipFill rotWithShape="1">
          <a:blip r:embed="rId3">
            <a:alphaModFix/>
          </a:blip>
          <a:srcRect l="13237" t="32930" r="7779"/>
          <a:stretch/>
        </p:blipFill>
        <p:spPr>
          <a:xfrm>
            <a:off x="324000" y="2007600"/>
            <a:ext cx="3932451" cy="2225200"/>
          </a:xfrm>
          <a:prstGeom prst="rect">
            <a:avLst/>
          </a:prstGeom>
          <a:noFill/>
          <a:ln>
            <a:noFill/>
          </a:ln>
        </p:spPr>
      </p:pic>
      <p:sp>
        <p:nvSpPr>
          <p:cNvPr id="1676" name="Google Shape;1676;p145"/>
          <p:cNvSpPr txBox="1">
            <a:spLocks noGrp="1"/>
          </p:cNvSpPr>
          <p:nvPr>
            <p:ph type="body" idx="1"/>
          </p:nvPr>
        </p:nvSpPr>
        <p:spPr>
          <a:xfrm>
            <a:off x="3903000" y="1453500"/>
            <a:ext cx="2637300" cy="408300"/>
          </a:xfrm>
          <a:prstGeom prst="rect">
            <a:avLst/>
          </a:prstGeom>
          <a:solidFill>
            <a:schemeClr val="lt1"/>
          </a:solidFill>
        </p:spPr>
        <p:txBody>
          <a:bodyPr spcFirstLastPara="1" wrap="square" lIns="0" tIns="0" rIns="0" bIns="0" anchor="t" anchorCtr="0">
            <a:noAutofit/>
          </a:bodyPr>
          <a:lstStyle/>
          <a:p>
            <a:pPr marL="0" lvl="0" indent="0" algn="ctr" rtl="0">
              <a:spcBef>
                <a:spcPts val="0"/>
              </a:spcBef>
              <a:spcAft>
                <a:spcPts val="1000"/>
              </a:spcAft>
              <a:buNone/>
            </a:pPr>
            <a:r>
              <a:rPr lang="en-GB" sz="2000"/>
              <a:t>combine harvester</a:t>
            </a:r>
            <a:endParaRPr sz="2000"/>
          </a:p>
        </p:txBody>
      </p:sp>
      <p:cxnSp>
        <p:nvCxnSpPr>
          <p:cNvPr id="1677" name="Google Shape;1677;p145"/>
          <p:cNvCxnSpPr/>
          <p:nvPr/>
        </p:nvCxnSpPr>
        <p:spPr>
          <a:xfrm rot="10800000" flipH="1">
            <a:off x="2460150" y="1830600"/>
            <a:ext cx="2401200" cy="737400"/>
          </a:xfrm>
          <a:prstGeom prst="straightConnector1">
            <a:avLst/>
          </a:prstGeom>
          <a:noFill/>
          <a:ln w="38100" cap="flat" cmpd="sng">
            <a:solidFill>
              <a:schemeClr val="accent5"/>
            </a:solidFill>
            <a:prstDash val="solid"/>
            <a:round/>
            <a:headEnd type="none" w="med" len="med"/>
            <a:tailEnd type="none" w="med" len="med"/>
          </a:ln>
        </p:spPr>
      </p:cxnSp>
      <p:sp>
        <p:nvSpPr>
          <p:cNvPr id="1678" name="Google Shape;1678;p145"/>
          <p:cNvSpPr txBox="1">
            <a:spLocks noGrp="1"/>
          </p:cNvSpPr>
          <p:nvPr>
            <p:ph type="body" idx="1"/>
          </p:nvPr>
        </p:nvSpPr>
        <p:spPr>
          <a:xfrm>
            <a:off x="4408050" y="2241000"/>
            <a:ext cx="4534200" cy="8466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2000"/>
              <a:t>In the UK, a hectare of wheat (an area about the size of a football  pitch) produces an average of 7.8 tonnes of grain in a year. That’s enough to make almost 12,000 loaves of bread!</a:t>
            </a:r>
            <a:endParaRPr sz="2000"/>
          </a:p>
        </p:txBody>
      </p:sp>
      <p:sp>
        <p:nvSpPr>
          <p:cNvPr id="1679" name="Google Shape;1679;p145"/>
          <p:cNvSpPr txBox="1"/>
          <p:nvPr/>
        </p:nvSpPr>
        <p:spPr>
          <a:xfrm>
            <a:off x="324000" y="4556425"/>
            <a:ext cx="7433700" cy="408300"/>
          </a:xfrm>
          <a:prstGeom prst="rect">
            <a:avLst/>
          </a:prstGeom>
          <a:noFill/>
          <a:ln>
            <a:noFill/>
          </a:ln>
        </p:spPr>
        <p:txBody>
          <a:bodyPr spcFirstLastPara="1" wrap="square" lIns="0" tIns="91425" rIns="91425" bIns="91425" anchor="t" anchorCtr="0">
            <a:noAutofit/>
          </a:bodyPr>
          <a:lstStyle/>
          <a:p>
            <a:pPr marL="0" lvl="0" indent="0" algn="l" rtl="0">
              <a:spcBef>
                <a:spcPts val="0"/>
              </a:spcBef>
              <a:spcAft>
                <a:spcPts val="0"/>
              </a:spcAft>
              <a:buNone/>
            </a:pPr>
            <a:r>
              <a:rPr lang="en-GB" sz="600">
                <a:solidFill>
                  <a:srgbClr val="878787"/>
                </a:solidFill>
                <a:latin typeface="Lexend"/>
                <a:ea typeface="Lexend"/>
                <a:cs typeface="Lexend"/>
                <a:sym typeface="Lexend"/>
              </a:rPr>
              <a:t>Data sources:</a:t>
            </a:r>
            <a:endParaRPr sz="600">
              <a:solidFill>
                <a:srgbClr val="878787"/>
              </a:solidFill>
              <a:latin typeface="Lexend"/>
              <a:ea typeface="Lexend"/>
              <a:cs typeface="Lexend"/>
              <a:sym typeface="Lexend"/>
            </a:endParaRPr>
          </a:p>
          <a:p>
            <a:pPr marL="0" lvl="0" indent="0" algn="l" rtl="0">
              <a:spcBef>
                <a:spcPts val="0"/>
              </a:spcBef>
              <a:spcAft>
                <a:spcPts val="0"/>
              </a:spcAft>
              <a:buNone/>
            </a:pPr>
            <a:r>
              <a:rPr lang="en-GB" sz="600">
                <a:solidFill>
                  <a:schemeClr val="dk2"/>
                </a:solidFill>
                <a:uFill>
                  <a:noFill/>
                </a:uFill>
                <a:latin typeface="Lexend"/>
                <a:ea typeface="Lexend"/>
                <a:cs typeface="Lexend"/>
                <a:sym typeface="Lexend"/>
                <a:hlinkClick r:id="rId4">
                  <a:extLst>
                    <a:ext uri="{A12FA001-AC4F-418D-AE19-62706E023703}">
                      <ahyp:hlinkClr xmlns:ahyp="http://schemas.microsoft.com/office/drawing/2018/hyperlinkcolor" val="tx"/>
                    </a:ext>
                  </a:extLst>
                </a:hlinkClick>
              </a:rPr>
              <a:t>https://www.fao.org/faostat/en/#data/QCL</a:t>
            </a:r>
            <a:endParaRPr sz="600">
              <a:solidFill>
                <a:schemeClr val="dk2"/>
              </a:solidFill>
              <a:latin typeface="Lexend"/>
              <a:ea typeface="Lexend"/>
              <a:cs typeface="Lexend"/>
              <a:sym typeface="Lexend"/>
            </a:endParaRPr>
          </a:p>
          <a:p>
            <a:pPr marL="0" lvl="0" indent="0" algn="l" rtl="0">
              <a:spcBef>
                <a:spcPts val="0"/>
              </a:spcBef>
              <a:spcAft>
                <a:spcPts val="0"/>
              </a:spcAft>
              <a:buNone/>
            </a:pPr>
            <a:r>
              <a:rPr lang="en-GB" sz="600">
                <a:solidFill>
                  <a:srgbClr val="878787"/>
                </a:solidFill>
                <a:latin typeface="Lexend"/>
                <a:ea typeface="Lexend"/>
                <a:cs typeface="Lexend"/>
                <a:sym typeface="Lexend"/>
              </a:rPr>
              <a:t>https://www.countrysideonline.co.uk/articles/crops-learn-about-the-uk-arable-sector/</a:t>
            </a:r>
            <a:endParaRPr sz="600">
              <a:solidFill>
                <a:srgbClr val="878787"/>
              </a:solidFill>
              <a:latin typeface="Lexend"/>
              <a:ea typeface="Lexend"/>
              <a:cs typeface="Lexend"/>
              <a:sym typeface="Lexend"/>
            </a:endParaRPr>
          </a:p>
          <a:p>
            <a:pPr marL="0" lvl="0" indent="0" algn="l" rtl="0">
              <a:spcBef>
                <a:spcPts val="0"/>
              </a:spcBef>
              <a:spcAft>
                <a:spcPts val="0"/>
              </a:spcAft>
              <a:buNone/>
            </a:pPr>
            <a:endParaRPr sz="900">
              <a:solidFill>
                <a:srgbClr val="878787"/>
              </a:solidFill>
              <a:latin typeface="Lexend"/>
              <a:ea typeface="Lexend"/>
              <a:cs typeface="Lexend"/>
              <a:sym typeface="Lexend"/>
            </a:endParaRPr>
          </a:p>
          <a:p>
            <a:pPr marL="0" lvl="0" indent="0" algn="l" rtl="0">
              <a:spcBef>
                <a:spcPts val="0"/>
              </a:spcBef>
              <a:spcAft>
                <a:spcPts val="0"/>
              </a:spcAft>
              <a:buNone/>
            </a:pPr>
            <a:endParaRPr sz="900">
              <a:solidFill>
                <a:srgbClr val="878787"/>
              </a:solidFill>
              <a:highlight>
                <a:srgbClr val="FFFFFF"/>
              </a:highlight>
              <a:latin typeface="Lexend"/>
              <a:ea typeface="Lexend"/>
              <a:cs typeface="Lexend"/>
              <a:sym typeface="Lexen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7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67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6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683"/>
        <p:cNvGrpSpPr/>
        <p:nvPr/>
      </p:nvGrpSpPr>
      <p:grpSpPr>
        <a:xfrm>
          <a:off x="0" y="0"/>
          <a:ext cx="0" cy="0"/>
          <a:chOff x="0" y="0"/>
          <a:chExt cx="0" cy="0"/>
        </a:xfrm>
      </p:grpSpPr>
      <p:sp>
        <p:nvSpPr>
          <p:cNvPr id="1684" name="Google Shape;1684;p146"/>
          <p:cNvSpPr txBox="1">
            <a:spLocks noGrp="1"/>
          </p:cNvSpPr>
          <p:nvPr>
            <p:ph type="subTitle" idx="1"/>
          </p:nvPr>
        </p:nvSpPr>
        <p:spPr>
          <a:xfrm>
            <a:off x="1034425" y="1685375"/>
            <a:ext cx="7506600" cy="3246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barley</a:t>
            </a:r>
            <a:endParaRPr/>
          </a:p>
        </p:txBody>
      </p:sp>
      <p:sp>
        <p:nvSpPr>
          <p:cNvPr id="1685" name="Google Shape;1685;p146"/>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How is food produced?</a:t>
            </a:r>
            <a:endParaRPr/>
          </a:p>
        </p:txBody>
      </p:sp>
      <p:sp>
        <p:nvSpPr>
          <p:cNvPr id="1686" name="Google Shape;1686;p146"/>
          <p:cNvSpPr txBox="1">
            <a:spLocks noGrp="1"/>
          </p:cNvSpPr>
          <p:nvPr>
            <p:ph type="title"/>
          </p:nvPr>
        </p:nvSpPr>
        <p:spPr>
          <a:xfrm>
            <a:off x="324000" y="809988"/>
            <a:ext cx="8179200" cy="489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Which crop is often the main ingredient of bread?</a:t>
            </a:r>
            <a:endParaRPr/>
          </a:p>
        </p:txBody>
      </p:sp>
      <p:sp>
        <p:nvSpPr>
          <p:cNvPr id="1687" name="Google Shape;1687;p146"/>
          <p:cNvSpPr txBox="1">
            <a:spLocks noGrp="1"/>
          </p:cNvSpPr>
          <p:nvPr>
            <p:ph type="subTitle" idx="3"/>
          </p:nvPr>
        </p:nvSpPr>
        <p:spPr>
          <a:xfrm>
            <a:off x="1034425" y="2489447"/>
            <a:ext cx="7506600" cy="3891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corn</a:t>
            </a:r>
            <a:endParaRPr/>
          </a:p>
        </p:txBody>
      </p:sp>
      <p:sp>
        <p:nvSpPr>
          <p:cNvPr id="1688" name="Google Shape;1688;p146"/>
          <p:cNvSpPr txBox="1">
            <a:spLocks noGrp="1"/>
          </p:cNvSpPr>
          <p:nvPr>
            <p:ph type="subTitle" idx="4"/>
          </p:nvPr>
        </p:nvSpPr>
        <p:spPr>
          <a:xfrm>
            <a:off x="1034425" y="3309765"/>
            <a:ext cx="7464600" cy="3246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oats</a:t>
            </a:r>
            <a:endParaRPr/>
          </a:p>
        </p:txBody>
      </p:sp>
      <p:sp>
        <p:nvSpPr>
          <p:cNvPr id="1689" name="Google Shape;1689;p146"/>
          <p:cNvSpPr txBox="1">
            <a:spLocks noGrp="1"/>
          </p:cNvSpPr>
          <p:nvPr>
            <p:ph type="subTitle" idx="5"/>
          </p:nvPr>
        </p:nvSpPr>
        <p:spPr>
          <a:xfrm>
            <a:off x="1034425" y="4113837"/>
            <a:ext cx="7506600" cy="3603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wheat</a:t>
            </a:r>
            <a:endParaRPr/>
          </a:p>
        </p:txBody>
      </p:sp>
      <p:pic>
        <p:nvPicPr>
          <p:cNvPr id="1690" name="Google Shape;1690;p146"/>
          <p:cNvPicPr preferRelativeResize="0"/>
          <p:nvPr/>
        </p:nvPicPr>
        <p:blipFill>
          <a:blip r:embed="rId3">
            <a:alphaModFix/>
          </a:blip>
          <a:stretch>
            <a:fillRect/>
          </a:stretch>
        </p:blipFill>
        <p:spPr>
          <a:xfrm>
            <a:off x="2136783" y="3986750"/>
            <a:ext cx="396000" cy="4191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694"/>
        <p:cNvGrpSpPr/>
        <p:nvPr/>
      </p:nvGrpSpPr>
      <p:grpSpPr>
        <a:xfrm>
          <a:off x="0" y="0"/>
          <a:ext cx="0" cy="0"/>
          <a:chOff x="0" y="0"/>
          <a:chExt cx="0" cy="0"/>
        </a:xfrm>
      </p:grpSpPr>
      <p:sp>
        <p:nvSpPr>
          <p:cNvPr id="1695" name="Google Shape;1695;p147"/>
          <p:cNvSpPr txBox="1">
            <a:spLocks noGrp="1"/>
          </p:cNvSpPr>
          <p:nvPr>
            <p:ph type="body" idx="1"/>
          </p:nvPr>
        </p:nvSpPr>
        <p:spPr>
          <a:xfrm>
            <a:off x="324000" y="759300"/>
            <a:ext cx="7885200" cy="8466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About a third of all the grocery items in our          supermarkets contain wheat flour.                                     What foods can you think of that contain wheat flour?</a:t>
            </a:r>
            <a:endParaRPr/>
          </a:p>
        </p:txBody>
      </p:sp>
      <p:sp>
        <p:nvSpPr>
          <p:cNvPr id="1696" name="Google Shape;1696;p147"/>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How food is produced?</a:t>
            </a:r>
            <a:endParaRPr/>
          </a:p>
        </p:txBody>
      </p:sp>
      <p:pic>
        <p:nvPicPr>
          <p:cNvPr id="1697" name="Google Shape;1697;p147"/>
          <p:cNvPicPr preferRelativeResize="0"/>
          <p:nvPr/>
        </p:nvPicPr>
        <p:blipFill rotWithShape="1">
          <a:blip r:embed="rId3">
            <a:alphaModFix/>
          </a:blip>
          <a:srcRect l="16065" t="10603" b="8208"/>
          <a:stretch/>
        </p:blipFill>
        <p:spPr>
          <a:xfrm>
            <a:off x="324000" y="2160000"/>
            <a:ext cx="2038499" cy="1314000"/>
          </a:xfrm>
          <a:prstGeom prst="rect">
            <a:avLst/>
          </a:prstGeom>
          <a:noFill/>
          <a:ln>
            <a:noFill/>
          </a:ln>
        </p:spPr>
      </p:pic>
      <p:pic>
        <p:nvPicPr>
          <p:cNvPr id="1698" name="Google Shape;1698;p147"/>
          <p:cNvPicPr preferRelativeResize="0"/>
          <p:nvPr/>
        </p:nvPicPr>
        <p:blipFill>
          <a:blip r:embed="rId4">
            <a:alphaModFix/>
          </a:blip>
          <a:stretch>
            <a:fillRect/>
          </a:stretch>
        </p:blipFill>
        <p:spPr>
          <a:xfrm>
            <a:off x="4993121" y="2160008"/>
            <a:ext cx="1862576" cy="1313994"/>
          </a:xfrm>
          <a:prstGeom prst="rect">
            <a:avLst/>
          </a:prstGeom>
          <a:noFill/>
          <a:ln>
            <a:noFill/>
          </a:ln>
        </p:spPr>
      </p:pic>
      <p:pic>
        <p:nvPicPr>
          <p:cNvPr id="1699" name="Google Shape;1699;p147"/>
          <p:cNvPicPr preferRelativeResize="0"/>
          <p:nvPr/>
        </p:nvPicPr>
        <p:blipFill>
          <a:blip r:embed="rId5">
            <a:alphaModFix/>
          </a:blip>
          <a:stretch>
            <a:fillRect/>
          </a:stretch>
        </p:blipFill>
        <p:spPr>
          <a:xfrm>
            <a:off x="2658562" y="2137774"/>
            <a:ext cx="2038499" cy="1358471"/>
          </a:xfrm>
          <a:prstGeom prst="rect">
            <a:avLst/>
          </a:prstGeom>
          <a:noFill/>
          <a:ln>
            <a:noFill/>
          </a:ln>
        </p:spPr>
      </p:pic>
      <p:pic>
        <p:nvPicPr>
          <p:cNvPr id="1700" name="Google Shape;1700;p147"/>
          <p:cNvPicPr preferRelativeResize="0"/>
          <p:nvPr/>
        </p:nvPicPr>
        <p:blipFill rotWithShape="1">
          <a:blip r:embed="rId6">
            <a:alphaModFix/>
          </a:blip>
          <a:srcRect l="8290" r="13123" b="8029"/>
          <a:stretch/>
        </p:blipFill>
        <p:spPr>
          <a:xfrm>
            <a:off x="7151775" y="2160013"/>
            <a:ext cx="1684800" cy="1314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9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69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69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7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704"/>
        <p:cNvGrpSpPr/>
        <p:nvPr/>
      </p:nvGrpSpPr>
      <p:grpSpPr>
        <a:xfrm>
          <a:off x="0" y="0"/>
          <a:ext cx="0" cy="0"/>
          <a:chOff x="0" y="0"/>
          <a:chExt cx="0" cy="0"/>
        </a:xfrm>
      </p:grpSpPr>
      <p:sp>
        <p:nvSpPr>
          <p:cNvPr id="1705" name="Google Shape;1705;p148"/>
          <p:cNvSpPr txBox="1">
            <a:spLocks noGrp="1"/>
          </p:cNvSpPr>
          <p:nvPr>
            <p:ph type="subTitle" idx="1"/>
          </p:nvPr>
        </p:nvSpPr>
        <p:spPr>
          <a:xfrm>
            <a:off x="1034425" y="1685375"/>
            <a:ext cx="7506600" cy="3246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adding water</a:t>
            </a:r>
            <a:endParaRPr/>
          </a:p>
        </p:txBody>
      </p:sp>
      <p:sp>
        <p:nvSpPr>
          <p:cNvPr id="1706" name="Google Shape;1706;p148"/>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How is food produced?</a:t>
            </a:r>
            <a:endParaRPr/>
          </a:p>
        </p:txBody>
      </p:sp>
      <p:sp>
        <p:nvSpPr>
          <p:cNvPr id="1707" name="Google Shape;1707;p148"/>
          <p:cNvSpPr txBox="1">
            <a:spLocks noGrp="1"/>
          </p:cNvSpPr>
          <p:nvPr>
            <p:ph type="title"/>
          </p:nvPr>
        </p:nvSpPr>
        <p:spPr>
          <a:xfrm>
            <a:off x="324000" y="810000"/>
            <a:ext cx="6426600" cy="6714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What two processes take place during milling? Select two answers.</a:t>
            </a:r>
            <a:endParaRPr/>
          </a:p>
        </p:txBody>
      </p:sp>
      <p:sp>
        <p:nvSpPr>
          <p:cNvPr id="1708" name="Google Shape;1708;p148"/>
          <p:cNvSpPr txBox="1">
            <a:spLocks noGrp="1"/>
          </p:cNvSpPr>
          <p:nvPr>
            <p:ph type="subTitle" idx="3"/>
          </p:nvPr>
        </p:nvSpPr>
        <p:spPr>
          <a:xfrm>
            <a:off x="1034425" y="2489447"/>
            <a:ext cx="7506600" cy="3891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grinding</a:t>
            </a:r>
            <a:endParaRPr/>
          </a:p>
        </p:txBody>
      </p:sp>
      <p:sp>
        <p:nvSpPr>
          <p:cNvPr id="1709" name="Google Shape;1709;p148"/>
          <p:cNvSpPr txBox="1">
            <a:spLocks noGrp="1"/>
          </p:cNvSpPr>
          <p:nvPr>
            <p:ph type="subTitle" idx="4"/>
          </p:nvPr>
        </p:nvSpPr>
        <p:spPr>
          <a:xfrm>
            <a:off x="1034425" y="3309765"/>
            <a:ext cx="7464600" cy="3246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removing dirt and impurities</a:t>
            </a:r>
            <a:endParaRPr/>
          </a:p>
        </p:txBody>
      </p:sp>
      <p:sp>
        <p:nvSpPr>
          <p:cNvPr id="1710" name="Google Shape;1710;p148"/>
          <p:cNvSpPr txBox="1">
            <a:spLocks noGrp="1"/>
          </p:cNvSpPr>
          <p:nvPr>
            <p:ph type="subTitle" idx="5"/>
          </p:nvPr>
        </p:nvSpPr>
        <p:spPr>
          <a:xfrm>
            <a:off x="1034425" y="4113825"/>
            <a:ext cx="3285600" cy="3603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roasting</a:t>
            </a:r>
            <a:endParaRPr/>
          </a:p>
        </p:txBody>
      </p:sp>
      <p:pic>
        <p:nvPicPr>
          <p:cNvPr id="1711" name="Google Shape;1711;p148"/>
          <p:cNvPicPr preferRelativeResize="0"/>
          <p:nvPr/>
        </p:nvPicPr>
        <p:blipFill>
          <a:blip r:embed="rId3">
            <a:alphaModFix/>
          </a:blip>
          <a:stretch>
            <a:fillRect/>
          </a:stretch>
        </p:blipFill>
        <p:spPr>
          <a:xfrm>
            <a:off x="2343558" y="2450325"/>
            <a:ext cx="396000" cy="419100"/>
          </a:xfrm>
          <a:prstGeom prst="rect">
            <a:avLst/>
          </a:prstGeom>
          <a:noFill/>
          <a:ln>
            <a:noFill/>
          </a:ln>
        </p:spPr>
      </p:pic>
      <p:pic>
        <p:nvPicPr>
          <p:cNvPr id="1712" name="Google Shape;1712;p148"/>
          <p:cNvPicPr preferRelativeResize="0"/>
          <p:nvPr/>
        </p:nvPicPr>
        <p:blipFill>
          <a:blip r:embed="rId3">
            <a:alphaModFix/>
          </a:blip>
          <a:stretch>
            <a:fillRect/>
          </a:stretch>
        </p:blipFill>
        <p:spPr>
          <a:xfrm>
            <a:off x="5158183" y="3286638"/>
            <a:ext cx="396000" cy="4191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716"/>
        <p:cNvGrpSpPr/>
        <p:nvPr/>
      </p:nvGrpSpPr>
      <p:grpSpPr>
        <a:xfrm>
          <a:off x="0" y="0"/>
          <a:ext cx="0" cy="0"/>
          <a:chOff x="0" y="0"/>
          <a:chExt cx="0" cy="0"/>
        </a:xfrm>
      </p:grpSpPr>
      <p:sp>
        <p:nvSpPr>
          <p:cNvPr id="1717" name="Google Shape;1717;p149"/>
          <p:cNvSpPr txBox="1">
            <a:spLocks noGrp="1"/>
          </p:cNvSpPr>
          <p:nvPr>
            <p:ph type="body" idx="1"/>
          </p:nvPr>
        </p:nvSpPr>
        <p:spPr>
          <a:xfrm>
            <a:off x="324000" y="759300"/>
            <a:ext cx="7254000" cy="14463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The flour is then mixed with water, yeast and salt to form a dough. Other ingredients are often added as well, such as sugar, fat and emulsifiers. The dough is then shaped and baked in an oven to make bread.</a:t>
            </a:r>
            <a:endParaRPr/>
          </a:p>
        </p:txBody>
      </p:sp>
      <p:sp>
        <p:nvSpPr>
          <p:cNvPr id="1718" name="Google Shape;1718;p149"/>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How food is produced?</a:t>
            </a:r>
            <a:endParaRPr/>
          </a:p>
        </p:txBody>
      </p:sp>
      <p:sp>
        <p:nvSpPr>
          <p:cNvPr id="1719" name="Google Shape;1719;p149"/>
          <p:cNvSpPr txBox="1">
            <a:spLocks noGrp="1"/>
          </p:cNvSpPr>
          <p:nvPr>
            <p:ph type="body" idx="1"/>
          </p:nvPr>
        </p:nvSpPr>
        <p:spPr>
          <a:xfrm>
            <a:off x="5006000" y="2776200"/>
            <a:ext cx="3708000" cy="11196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There are lots of different types, shapes and sizes of bread.</a:t>
            </a:r>
            <a:endParaRPr/>
          </a:p>
        </p:txBody>
      </p:sp>
      <p:pic>
        <p:nvPicPr>
          <p:cNvPr id="1720" name="Google Shape;1720;p149"/>
          <p:cNvPicPr preferRelativeResize="0"/>
          <p:nvPr/>
        </p:nvPicPr>
        <p:blipFill rotWithShape="1">
          <a:blip r:embed="rId3">
            <a:alphaModFix/>
          </a:blip>
          <a:srcRect t="8201" b="10754"/>
          <a:stretch/>
        </p:blipFill>
        <p:spPr>
          <a:xfrm>
            <a:off x="324000" y="2464750"/>
            <a:ext cx="4433251" cy="239435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724"/>
        <p:cNvGrpSpPr/>
        <p:nvPr/>
      </p:nvGrpSpPr>
      <p:grpSpPr>
        <a:xfrm>
          <a:off x="0" y="0"/>
          <a:ext cx="0" cy="0"/>
          <a:chOff x="0" y="0"/>
          <a:chExt cx="0" cy="0"/>
        </a:xfrm>
      </p:grpSpPr>
      <p:sp>
        <p:nvSpPr>
          <p:cNvPr id="1725" name="Google Shape;1725;p150"/>
          <p:cNvSpPr txBox="1">
            <a:spLocks noGrp="1"/>
          </p:cNvSpPr>
          <p:nvPr>
            <p:ph type="body" idx="1"/>
          </p:nvPr>
        </p:nvSpPr>
        <p:spPr>
          <a:xfrm>
            <a:off x="324000" y="759300"/>
            <a:ext cx="7135200" cy="8466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Most of the bread we eat is produced in large amounts by machines in factories.</a:t>
            </a:r>
            <a:endParaRPr/>
          </a:p>
        </p:txBody>
      </p:sp>
      <p:sp>
        <p:nvSpPr>
          <p:cNvPr id="1726" name="Google Shape;1726;p150"/>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How food is produced?</a:t>
            </a:r>
            <a:endParaRPr/>
          </a:p>
        </p:txBody>
      </p:sp>
      <p:pic>
        <p:nvPicPr>
          <p:cNvPr id="1727" name="Google Shape;1727;p150"/>
          <p:cNvPicPr preferRelativeResize="0"/>
          <p:nvPr/>
        </p:nvPicPr>
        <p:blipFill rotWithShape="1">
          <a:blip r:embed="rId3">
            <a:alphaModFix/>
          </a:blip>
          <a:srcRect l="6476" t="14712" r="8308"/>
          <a:stretch/>
        </p:blipFill>
        <p:spPr>
          <a:xfrm>
            <a:off x="2409813" y="1620000"/>
            <a:ext cx="4324374" cy="2884174"/>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731"/>
        <p:cNvGrpSpPr/>
        <p:nvPr/>
      </p:nvGrpSpPr>
      <p:grpSpPr>
        <a:xfrm>
          <a:off x="0" y="0"/>
          <a:ext cx="0" cy="0"/>
          <a:chOff x="0" y="0"/>
          <a:chExt cx="0" cy="0"/>
        </a:xfrm>
      </p:grpSpPr>
      <p:sp>
        <p:nvSpPr>
          <p:cNvPr id="1732" name="Google Shape;1732;p151"/>
          <p:cNvSpPr txBox="1">
            <a:spLocks noGrp="1"/>
          </p:cNvSpPr>
          <p:nvPr>
            <p:ph type="subTitle" idx="2"/>
          </p:nvPr>
        </p:nvSpPr>
        <p:spPr>
          <a:xfrm>
            <a:off x="980575" y="3043725"/>
            <a:ext cx="7487400" cy="7308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2000"/>
              <a:t>Most bread is produced by machines in factories. This means bread can be produced in large quantities very quickly.</a:t>
            </a:r>
            <a:endParaRPr sz="2000"/>
          </a:p>
        </p:txBody>
      </p:sp>
      <p:sp>
        <p:nvSpPr>
          <p:cNvPr id="1733" name="Google Shape;1733;p151"/>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Clr>
                <a:schemeClr val="dk1"/>
              </a:buClr>
              <a:buSzPts val="1100"/>
              <a:buFont typeface="Arial"/>
              <a:buNone/>
            </a:pPr>
            <a:r>
              <a:rPr lang="en-GB"/>
              <a:t>How food is produced?</a:t>
            </a:r>
            <a:endParaRPr/>
          </a:p>
        </p:txBody>
      </p:sp>
      <p:sp>
        <p:nvSpPr>
          <p:cNvPr id="1734" name="Google Shape;1734;p151"/>
          <p:cNvSpPr txBox="1">
            <a:spLocks noGrp="1"/>
          </p:cNvSpPr>
          <p:nvPr>
            <p:ph type="subTitle" idx="1"/>
          </p:nvPr>
        </p:nvSpPr>
        <p:spPr>
          <a:xfrm>
            <a:off x="324000" y="1080000"/>
            <a:ext cx="7667400" cy="2505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Most of the bread we eat is made in small bakeries.</a:t>
            </a:r>
            <a:endParaRPr/>
          </a:p>
        </p:txBody>
      </p:sp>
      <p:sp>
        <p:nvSpPr>
          <p:cNvPr id="1735" name="Google Shape;1735;p151"/>
          <p:cNvSpPr txBox="1">
            <a:spLocks noGrp="1"/>
          </p:cNvSpPr>
          <p:nvPr>
            <p:ph type="subTitle" idx="3"/>
          </p:nvPr>
        </p:nvSpPr>
        <p:spPr>
          <a:xfrm>
            <a:off x="980575" y="4040350"/>
            <a:ext cx="5486700" cy="4191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2000"/>
              <a:t>Most of the bread we eat is made at home.</a:t>
            </a:r>
            <a:endParaRPr sz="2000"/>
          </a:p>
        </p:txBody>
      </p:sp>
      <p:pic>
        <p:nvPicPr>
          <p:cNvPr id="1736" name="Google Shape;1736;p151"/>
          <p:cNvPicPr preferRelativeResize="0"/>
          <p:nvPr/>
        </p:nvPicPr>
        <p:blipFill>
          <a:blip r:embed="rId3">
            <a:alphaModFix/>
          </a:blip>
          <a:stretch>
            <a:fillRect/>
          </a:stretch>
        </p:blipFill>
        <p:spPr>
          <a:xfrm>
            <a:off x="6414408" y="1797000"/>
            <a:ext cx="396000" cy="419100"/>
          </a:xfrm>
          <a:prstGeom prst="rect">
            <a:avLst/>
          </a:prstGeom>
          <a:noFill/>
          <a:ln>
            <a:noFill/>
          </a:ln>
        </p:spPr>
      </p:pic>
      <p:pic>
        <p:nvPicPr>
          <p:cNvPr id="1737" name="Google Shape;1737;p151"/>
          <p:cNvPicPr preferRelativeResize="0"/>
          <p:nvPr/>
        </p:nvPicPr>
        <p:blipFill>
          <a:blip r:embed="rId3">
            <a:alphaModFix/>
          </a:blip>
          <a:stretch>
            <a:fillRect/>
          </a:stretch>
        </p:blipFill>
        <p:spPr>
          <a:xfrm>
            <a:off x="8355133" y="3214550"/>
            <a:ext cx="396000" cy="4191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3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741"/>
        <p:cNvGrpSpPr/>
        <p:nvPr/>
      </p:nvGrpSpPr>
      <p:grpSpPr>
        <a:xfrm>
          <a:off x="0" y="0"/>
          <a:ext cx="0" cy="0"/>
          <a:chOff x="0" y="0"/>
          <a:chExt cx="0" cy="0"/>
        </a:xfrm>
      </p:grpSpPr>
      <p:sp>
        <p:nvSpPr>
          <p:cNvPr id="1742" name="Google Shape;1742;p152"/>
          <p:cNvSpPr txBox="1">
            <a:spLocks noGrp="1"/>
          </p:cNvSpPr>
          <p:nvPr>
            <p:ph type="body" idx="1"/>
          </p:nvPr>
        </p:nvSpPr>
        <p:spPr>
          <a:xfrm>
            <a:off x="324000" y="810000"/>
            <a:ext cx="8496000" cy="8466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The bread is then packaged. Plastic is often used for packaging. There are advantages and disadvantages of using plastic.</a:t>
            </a:r>
            <a:endParaRPr/>
          </a:p>
        </p:txBody>
      </p:sp>
      <p:sp>
        <p:nvSpPr>
          <p:cNvPr id="1743" name="Google Shape;1743;p152"/>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How food is produced?</a:t>
            </a:r>
            <a:endParaRPr/>
          </a:p>
        </p:txBody>
      </p:sp>
      <p:pic>
        <p:nvPicPr>
          <p:cNvPr id="1744" name="Google Shape;1744;p152"/>
          <p:cNvPicPr preferRelativeResize="0"/>
          <p:nvPr/>
        </p:nvPicPr>
        <p:blipFill>
          <a:blip r:embed="rId3">
            <a:alphaModFix/>
          </a:blip>
          <a:stretch>
            <a:fillRect/>
          </a:stretch>
        </p:blipFill>
        <p:spPr>
          <a:xfrm>
            <a:off x="4436000" y="2056400"/>
            <a:ext cx="3071450" cy="1723600"/>
          </a:xfrm>
          <a:prstGeom prst="rect">
            <a:avLst/>
          </a:prstGeom>
          <a:noFill/>
          <a:ln>
            <a:noFill/>
          </a:ln>
        </p:spPr>
      </p:pic>
      <p:sp>
        <p:nvSpPr>
          <p:cNvPr id="1745" name="Google Shape;1745;p152"/>
          <p:cNvSpPr txBox="1"/>
          <p:nvPr/>
        </p:nvSpPr>
        <p:spPr>
          <a:xfrm>
            <a:off x="4436000" y="2126925"/>
            <a:ext cx="3073500" cy="14175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1800">
                <a:latin typeface="Lexend"/>
                <a:ea typeface="Lexend"/>
                <a:cs typeface="Lexend"/>
                <a:sym typeface="Lexend"/>
              </a:rPr>
              <a:t>Plastic packaging keeps the bread fresh and dry, but single use plastic is bad for the environment</a:t>
            </a:r>
            <a:endParaRPr sz="1800">
              <a:solidFill>
                <a:srgbClr val="000000"/>
              </a:solidFill>
              <a:latin typeface="Lexend"/>
              <a:ea typeface="Lexend"/>
              <a:cs typeface="Lexend"/>
              <a:sym typeface="Lexend"/>
            </a:endParaRPr>
          </a:p>
        </p:txBody>
      </p:sp>
      <p:pic>
        <p:nvPicPr>
          <p:cNvPr id="1746" name="Google Shape;1746;p152"/>
          <p:cNvPicPr preferRelativeResize="0"/>
          <p:nvPr/>
        </p:nvPicPr>
        <p:blipFill>
          <a:blip r:embed="rId4">
            <a:alphaModFix/>
          </a:blip>
          <a:stretch>
            <a:fillRect/>
          </a:stretch>
        </p:blipFill>
        <p:spPr>
          <a:xfrm>
            <a:off x="7661825" y="2699999"/>
            <a:ext cx="989213" cy="1080000"/>
          </a:xfrm>
          <a:prstGeom prst="rect">
            <a:avLst/>
          </a:prstGeom>
          <a:noFill/>
          <a:ln>
            <a:noFill/>
          </a:ln>
        </p:spPr>
      </p:pic>
      <p:sp>
        <p:nvSpPr>
          <p:cNvPr id="1747" name="Google Shape;1747;p152"/>
          <p:cNvSpPr txBox="1"/>
          <p:nvPr/>
        </p:nvSpPr>
        <p:spPr>
          <a:xfrm>
            <a:off x="7509425" y="3877150"/>
            <a:ext cx="1266000" cy="4617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1800">
                <a:latin typeface="Lexend"/>
                <a:ea typeface="Lexend"/>
                <a:cs typeface="Lexend"/>
                <a:sym typeface="Lexend"/>
              </a:rPr>
              <a:t>Jun</a:t>
            </a:r>
            <a:endParaRPr sz="1800">
              <a:solidFill>
                <a:srgbClr val="000000"/>
              </a:solidFill>
              <a:latin typeface="Lexend"/>
              <a:ea typeface="Lexend"/>
              <a:cs typeface="Lexend"/>
              <a:sym typeface="Lexend"/>
            </a:endParaRPr>
          </a:p>
        </p:txBody>
      </p:sp>
      <p:pic>
        <p:nvPicPr>
          <p:cNvPr id="1748" name="Google Shape;1748;p152"/>
          <p:cNvPicPr preferRelativeResize="0"/>
          <p:nvPr/>
        </p:nvPicPr>
        <p:blipFill rotWithShape="1">
          <a:blip r:embed="rId5">
            <a:alphaModFix/>
          </a:blip>
          <a:srcRect l="20325" t="10602" b="1701"/>
          <a:stretch/>
        </p:blipFill>
        <p:spPr>
          <a:xfrm>
            <a:off x="324000" y="2056400"/>
            <a:ext cx="3768157" cy="2763999"/>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52"/>
        <p:cNvGrpSpPr/>
        <p:nvPr/>
      </p:nvGrpSpPr>
      <p:grpSpPr>
        <a:xfrm>
          <a:off x="0" y="0"/>
          <a:ext cx="0" cy="0"/>
          <a:chOff x="0" y="0"/>
          <a:chExt cx="0" cy="0"/>
        </a:xfrm>
      </p:grpSpPr>
      <p:sp>
        <p:nvSpPr>
          <p:cNvPr id="1753" name="Google Shape;1753;p153"/>
          <p:cNvSpPr txBox="1">
            <a:spLocks noGrp="1"/>
          </p:cNvSpPr>
          <p:nvPr>
            <p:ph type="body" idx="1"/>
          </p:nvPr>
        </p:nvSpPr>
        <p:spPr>
          <a:xfrm>
            <a:off x="324000" y="810000"/>
            <a:ext cx="7076400" cy="8466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The bread is then transported to </a:t>
            </a:r>
            <a:r>
              <a:rPr lang="en-GB" b="1"/>
              <a:t>retailers </a:t>
            </a:r>
            <a:r>
              <a:rPr lang="en-GB"/>
              <a:t>such as supermarkets to be sold.</a:t>
            </a:r>
            <a:endParaRPr/>
          </a:p>
        </p:txBody>
      </p:sp>
      <p:sp>
        <p:nvSpPr>
          <p:cNvPr id="1754" name="Google Shape;1754;p153"/>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How food is produced?</a:t>
            </a:r>
            <a:endParaRPr/>
          </a:p>
        </p:txBody>
      </p:sp>
      <p:pic>
        <p:nvPicPr>
          <p:cNvPr id="1755" name="Google Shape;1755;p153"/>
          <p:cNvPicPr preferRelativeResize="0"/>
          <p:nvPr/>
        </p:nvPicPr>
        <p:blipFill>
          <a:blip r:embed="rId3">
            <a:alphaModFix/>
          </a:blip>
          <a:stretch>
            <a:fillRect/>
          </a:stretch>
        </p:blipFill>
        <p:spPr>
          <a:xfrm>
            <a:off x="4807475" y="1319250"/>
            <a:ext cx="2970724" cy="2848351"/>
          </a:xfrm>
          <a:prstGeom prst="rect">
            <a:avLst/>
          </a:prstGeom>
          <a:noFill/>
          <a:ln>
            <a:noFill/>
          </a:ln>
        </p:spPr>
      </p:pic>
      <p:sp>
        <p:nvSpPr>
          <p:cNvPr id="1756" name="Google Shape;1756;p153"/>
          <p:cNvSpPr txBox="1"/>
          <p:nvPr/>
        </p:nvSpPr>
        <p:spPr>
          <a:xfrm>
            <a:off x="4807475" y="1384950"/>
            <a:ext cx="2943300" cy="2373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1800">
                <a:latin typeface="Lexend"/>
                <a:ea typeface="Lexend"/>
                <a:cs typeface="Lexend"/>
                <a:sym typeface="Lexend"/>
              </a:rPr>
              <a:t>The bread is then transported to people’s homes after they buy it in a supermarket. They might walk or use a car or a bus to transport it home</a:t>
            </a:r>
            <a:endParaRPr sz="1800">
              <a:solidFill>
                <a:srgbClr val="000000"/>
              </a:solidFill>
              <a:latin typeface="Lexend"/>
              <a:ea typeface="Lexend"/>
              <a:cs typeface="Lexend"/>
              <a:sym typeface="Lexend"/>
            </a:endParaRPr>
          </a:p>
        </p:txBody>
      </p:sp>
      <p:pic>
        <p:nvPicPr>
          <p:cNvPr id="1757" name="Google Shape;1757;p153"/>
          <p:cNvPicPr preferRelativeResize="0"/>
          <p:nvPr/>
        </p:nvPicPr>
        <p:blipFill>
          <a:blip r:embed="rId4">
            <a:alphaModFix/>
          </a:blip>
          <a:stretch>
            <a:fillRect/>
          </a:stretch>
        </p:blipFill>
        <p:spPr>
          <a:xfrm>
            <a:off x="7806988" y="3239999"/>
            <a:ext cx="989213" cy="1080000"/>
          </a:xfrm>
          <a:prstGeom prst="rect">
            <a:avLst/>
          </a:prstGeom>
          <a:noFill/>
          <a:ln>
            <a:noFill/>
          </a:ln>
        </p:spPr>
      </p:pic>
      <p:sp>
        <p:nvSpPr>
          <p:cNvPr id="1758" name="Google Shape;1758;p153"/>
          <p:cNvSpPr txBox="1"/>
          <p:nvPr/>
        </p:nvSpPr>
        <p:spPr>
          <a:xfrm>
            <a:off x="7554000" y="4358700"/>
            <a:ext cx="913800" cy="4617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1800">
                <a:latin typeface="Lexend"/>
                <a:ea typeface="Lexend"/>
                <a:cs typeface="Lexend"/>
                <a:sym typeface="Lexend"/>
              </a:rPr>
              <a:t>Jun</a:t>
            </a:r>
            <a:endParaRPr sz="1800">
              <a:solidFill>
                <a:srgbClr val="000000"/>
              </a:solidFill>
              <a:latin typeface="Lexend"/>
              <a:ea typeface="Lexend"/>
              <a:cs typeface="Lexend"/>
              <a:sym typeface="Lexend"/>
            </a:endParaRPr>
          </a:p>
        </p:txBody>
      </p:sp>
      <p:pic>
        <p:nvPicPr>
          <p:cNvPr id="1759" name="Google Shape;1759;p153"/>
          <p:cNvPicPr preferRelativeResize="0"/>
          <p:nvPr/>
        </p:nvPicPr>
        <p:blipFill rotWithShape="1">
          <a:blip r:embed="rId5">
            <a:alphaModFix/>
          </a:blip>
          <a:srcRect l="24010" t="30694" r="33098" b="8076"/>
          <a:stretch/>
        </p:blipFill>
        <p:spPr>
          <a:xfrm>
            <a:off x="324000" y="1735375"/>
            <a:ext cx="2119450" cy="2016100"/>
          </a:xfrm>
          <a:prstGeom prst="rect">
            <a:avLst/>
          </a:prstGeom>
          <a:noFill/>
          <a:ln>
            <a:noFill/>
          </a:ln>
        </p:spPr>
      </p:pic>
      <p:pic>
        <p:nvPicPr>
          <p:cNvPr id="1760" name="Google Shape;1760;p153"/>
          <p:cNvPicPr preferRelativeResize="0"/>
          <p:nvPr/>
        </p:nvPicPr>
        <p:blipFill rotWithShape="1">
          <a:blip r:embed="rId6">
            <a:alphaModFix/>
          </a:blip>
          <a:srcRect r="23908"/>
          <a:stretch/>
        </p:blipFill>
        <p:spPr>
          <a:xfrm>
            <a:off x="2602725" y="1735375"/>
            <a:ext cx="2045486" cy="2016101"/>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64"/>
        <p:cNvGrpSpPr/>
        <p:nvPr/>
      </p:nvGrpSpPr>
      <p:grpSpPr>
        <a:xfrm>
          <a:off x="0" y="0"/>
          <a:ext cx="0" cy="0"/>
          <a:chOff x="0" y="0"/>
          <a:chExt cx="0" cy="0"/>
        </a:xfrm>
      </p:grpSpPr>
      <p:sp>
        <p:nvSpPr>
          <p:cNvPr id="1765" name="Google Shape;1765;p154"/>
          <p:cNvSpPr txBox="1">
            <a:spLocks noGrp="1"/>
          </p:cNvSpPr>
          <p:nvPr>
            <p:ph type="body" idx="1"/>
          </p:nvPr>
        </p:nvSpPr>
        <p:spPr>
          <a:xfrm>
            <a:off x="324000" y="1620000"/>
            <a:ext cx="8496000" cy="6135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Not all of the bread produced is eaten. Some of it ends up as waste. Almost 25% (one quarter) of the food purchased in the UK is wasted. </a:t>
            </a:r>
            <a:endParaRPr/>
          </a:p>
          <a:p>
            <a:pPr marL="0" lvl="0" indent="0" algn="l" rtl="0">
              <a:spcBef>
                <a:spcPts val="1000"/>
              </a:spcBef>
              <a:spcAft>
                <a:spcPts val="1000"/>
              </a:spcAft>
              <a:buNone/>
            </a:pPr>
            <a:endParaRPr/>
          </a:p>
        </p:txBody>
      </p:sp>
      <p:sp>
        <p:nvSpPr>
          <p:cNvPr id="1766" name="Google Shape;1766;p154"/>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How food is produced?</a:t>
            </a:r>
            <a:endParaRPr/>
          </a:p>
        </p:txBody>
      </p:sp>
      <p:sp>
        <p:nvSpPr>
          <p:cNvPr id="1767" name="Google Shape;1767;p154"/>
          <p:cNvSpPr txBox="1">
            <a:spLocks noGrp="1"/>
          </p:cNvSpPr>
          <p:nvPr>
            <p:ph type="body" idx="1"/>
          </p:nvPr>
        </p:nvSpPr>
        <p:spPr>
          <a:xfrm>
            <a:off x="2887200" y="2700000"/>
            <a:ext cx="5835900" cy="16200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Bread is one of the most wasted food and drink items in the UK.</a:t>
            </a:r>
            <a:endParaRPr/>
          </a:p>
          <a:p>
            <a:pPr marL="0" lvl="0" indent="0" algn="l" rtl="0">
              <a:spcBef>
                <a:spcPts val="1000"/>
              </a:spcBef>
              <a:spcAft>
                <a:spcPts val="1000"/>
              </a:spcAft>
              <a:buNone/>
            </a:pPr>
            <a:r>
              <a:rPr lang="en-GB"/>
              <a:t>Every day, we throw away the equivalent of 25 million slices of bread!</a:t>
            </a:r>
            <a:endParaRPr/>
          </a:p>
        </p:txBody>
      </p:sp>
      <p:pic>
        <p:nvPicPr>
          <p:cNvPr id="1768" name="Google Shape;1768;p154"/>
          <p:cNvPicPr preferRelativeResize="0"/>
          <p:nvPr/>
        </p:nvPicPr>
        <p:blipFill rotWithShape="1">
          <a:blip r:embed="rId3">
            <a:alphaModFix/>
          </a:blip>
          <a:srcRect t="41995"/>
          <a:stretch/>
        </p:blipFill>
        <p:spPr>
          <a:xfrm>
            <a:off x="349400" y="2757912"/>
            <a:ext cx="2350550" cy="2044175"/>
          </a:xfrm>
          <a:prstGeom prst="rect">
            <a:avLst/>
          </a:prstGeom>
          <a:noFill/>
          <a:ln>
            <a:noFill/>
          </a:ln>
        </p:spPr>
      </p:pic>
      <p:sp>
        <p:nvSpPr>
          <p:cNvPr id="1769" name="Google Shape;1769;p154"/>
          <p:cNvSpPr txBox="1">
            <a:spLocks noGrp="1"/>
          </p:cNvSpPr>
          <p:nvPr>
            <p:ph type="body" idx="1"/>
          </p:nvPr>
        </p:nvSpPr>
        <p:spPr>
          <a:xfrm>
            <a:off x="324000" y="810000"/>
            <a:ext cx="8496000" cy="613500"/>
          </a:xfrm>
          <a:prstGeom prst="rect">
            <a:avLst/>
          </a:prstGeom>
        </p:spPr>
        <p:txBody>
          <a:bodyPr spcFirstLastPara="1" wrap="square" lIns="0" tIns="0" rIns="0" bIns="0" anchor="t" anchorCtr="0">
            <a:noAutofit/>
          </a:bodyPr>
          <a:lstStyle/>
          <a:p>
            <a:pPr marL="0" lvl="0" indent="0" algn="l" rtl="0">
              <a:spcBef>
                <a:spcPts val="0"/>
              </a:spcBef>
              <a:spcAft>
                <a:spcPts val="0"/>
              </a:spcAft>
              <a:buClr>
                <a:schemeClr val="dk1"/>
              </a:buClr>
              <a:buSzPts val="1100"/>
              <a:buFont typeface="Arial"/>
              <a:buNone/>
            </a:pPr>
            <a:r>
              <a:rPr lang="en-GB"/>
              <a:t>People have eaten bread for hundreds of years.               Nearly 11 million loaves of bread are sold in the UK every day!</a:t>
            </a:r>
            <a:endParaRPr/>
          </a:p>
          <a:p>
            <a:pPr marL="0" lvl="0" indent="0" algn="l" rtl="0">
              <a:spcBef>
                <a:spcPts val="1000"/>
              </a:spcBef>
              <a:spcAft>
                <a:spcPts val="1000"/>
              </a:spcAft>
              <a:buNone/>
            </a:pPr>
            <a:endParaRPr/>
          </a:p>
        </p:txBody>
      </p:sp>
      <p:sp>
        <p:nvSpPr>
          <p:cNvPr id="1770" name="Google Shape;1770;p154"/>
          <p:cNvSpPr txBox="1"/>
          <p:nvPr/>
        </p:nvSpPr>
        <p:spPr>
          <a:xfrm>
            <a:off x="324000" y="4826100"/>
            <a:ext cx="3461700" cy="241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600">
                <a:solidFill>
                  <a:schemeClr val="dk2"/>
                </a:solidFill>
                <a:latin typeface="Lexend"/>
                <a:ea typeface="Lexend"/>
                <a:cs typeface="Lexend"/>
                <a:sym typeface="Lexend"/>
              </a:rPr>
              <a:t>Stuffed, Garry Knight, 2011, Licensed under </a:t>
            </a:r>
            <a:r>
              <a:rPr lang="en-GB" sz="600" u="sng">
                <a:solidFill>
                  <a:schemeClr val="dk2"/>
                </a:solidFill>
                <a:latin typeface="Lexend"/>
                <a:ea typeface="Lexend"/>
                <a:cs typeface="Lexend"/>
                <a:sym typeface="Lexend"/>
                <a:hlinkClick r:id="rId4">
                  <a:extLst>
                    <a:ext uri="{A12FA001-AC4F-418D-AE19-62706E023703}">
                      <ahyp:hlinkClr xmlns:ahyp="http://schemas.microsoft.com/office/drawing/2018/hyperlinkcolor" val="tx"/>
                    </a:ext>
                  </a:extLst>
                </a:hlinkClick>
              </a:rPr>
              <a:t>CC BY 2.0</a:t>
            </a:r>
            <a:endParaRPr sz="600">
              <a:solidFill>
                <a:schemeClr val="dk2"/>
              </a:solidFill>
              <a:latin typeface="Lexend"/>
              <a:ea typeface="Lexend"/>
              <a:cs typeface="Lexend"/>
              <a:sym typeface="Lexend"/>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4"/>
        <p:cNvGrpSpPr/>
        <p:nvPr/>
      </p:nvGrpSpPr>
      <p:grpSpPr>
        <a:xfrm>
          <a:off x="0" y="0"/>
          <a:ext cx="0" cy="0"/>
          <a:chOff x="0" y="0"/>
          <a:chExt cx="0" cy="0"/>
        </a:xfrm>
      </p:grpSpPr>
      <p:sp>
        <p:nvSpPr>
          <p:cNvPr id="1775" name="Google Shape;1775;p155"/>
          <p:cNvSpPr txBox="1">
            <a:spLocks noGrp="1"/>
          </p:cNvSpPr>
          <p:nvPr>
            <p:ph type="subTitle" idx="1"/>
          </p:nvPr>
        </p:nvSpPr>
        <p:spPr>
          <a:xfrm>
            <a:off x="1034425" y="1685375"/>
            <a:ext cx="7506600" cy="3246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almost 5%</a:t>
            </a:r>
            <a:endParaRPr/>
          </a:p>
        </p:txBody>
      </p:sp>
      <p:sp>
        <p:nvSpPr>
          <p:cNvPr id="1776" name="Google Shape;1776;p155"/>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How is food produced?</a:t>
            </a:r>
            <a:endParaRPr/>
          </a:p>
        </p:txBody>
      </p:sp>
      <p:sp>
        <p:nvSpPr>
          <p:cNvPr id="1777" name="Google Shape;1777;p155"/>
          <p:cNvSpPr txBox="1">
            <a:spLocks noGrp="1"/>
          </p:cNvSpPr>
          <p:nvPr>
            <p:ph type="title"/>
          </p:nvPr>
        </p:nvSpPr>
        <p:spPr>
          <a:xfrm>
            <a:off x="324000" y="810000"/>
            <a:ext cx="6633300" cy="489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What percentage of the food purchased in the UK is wasted?</a:t>
            </a:r>
            <a:endParaRPr/>
          </a:p>
        </p:txBody>
      </p:sp>
      <p:sp>
        <p:nvSpPr>
          <p:cNvPr id="1778" name="Google Shape;1778;p155"/>
          <p:cNvSpPr txBox="1">
            <a:spLocks noGrp="1"/>
          </p:cNvSpPr>
          <p:nvPr>
            <p:ph type="subTitle" idx="3"/>
          </p:nvPr>
        </p:nvSpPr>
        <p:spPr>
          <a:xfrm>
            <a:off x="1034425" y="2489447"/>
            <a:ext cx="7506600" cy="3891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almost 15%</a:t>
            </a:r>
            <a:endParaRPr/>
          </a:p>
        </p:txBody>
      </p:sp>
      <p:sp>
        <p:nvSpPr>
          <p:cNvPr id="1779" name="Google Shape;1779;p155"/>
          <p:cNvSpPr txBox="1">
            <a:spLocks noGrp="1"/>
          </p:cNvSpPr>
          <p:nvPr>
            <p:ph type="subTitle" idx="4"/>
          </p:nvPr>
        </p:nvSpPr>
        <p:spPr>
          <a:xfrm>
            <a:off x="1034425" y="3309765"/>
            <a:ext cx="7464600" cy="3246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almost 25%</a:t>
            </a:r>
            <a:endParaRPr/>
          </a:p>
        </p:txBody>
      </p:sp>
      <p:sp>
        <p:nvSpPr>
          <p:cNvPr id="1780" name="Google Shape;1780;p155"/>
          <p:cNvSpPr txBox="1">
            <a:spLocks noGrp="1"/>
          </p:cNvSpPr>
          <p:nvPr>
            <p:ph type="subTitle" idx="5"/>
          </p:nvPr>
        </p:nvSpPr>
        <p:spPr>
          <a:xfrm>
            <a:off x="1034425" y="4113825"/>
            <a:ext cx="2722800" cy="3603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almost 35%</a:t>
            </a:r>
            <a:endParaRPr/>
          </a:p>
        </p:txBody>
      </p:sp>
      <p:pic>
        <p:nvPicPr>
          <p:cNvPr id="1781" name="Google Shape;1781;p155"/>
          <p:cNvPicPr preferRelativeResize="0"/>
          <p:nvPr/>
        </p:nvPicPr>
        <p:blipFill>
          <a:blip r:embed="rId3">
            <a:alphaModFix/>
          </a:blip>
          <a:stretch>
            <a:fillRect/>
          </a:stretch>
        </p:blipFill>
        <p:spPr>
          <a:xfrm>
            <a:off x="2746383" y="3224750"/>
            <a:ext cx="396000" cy="4191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85"/>
        <p:cNvGrpSpPr/>
        <p:nvPr/>
      </p:nvGrpSpPr>
      <p:grpSpPr>
        <a:xfrm>
          <a:off x="0" y="0"/>
          <a:ext cx="0" cy="0"/>
          <a:chOff x="0" y="0"/>
          <a:chExt cx="0" cy="0"/>
        </a:xfrm>
      </p:grpSpPr>
      <p:sp>
        <p:nvSpPr>
          <p:cNvPr id="1786" name="Google Shape;1786;p156"/>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How is food produced?</a:t>
            </a:r>
            <a:endParaRPr/>
          </a:p>
        </p:txBody>
      </p:sp>
      <p:sp>
        <p:nvSpPr>
          <p:cNvPr id="1787" name="Google Shape;1787;p156"/>
          <p:cNvSpPr txBox="1">
            <a:spLocks noGrp="1"/>
          </p:cNvSpPr>
          <p:nvPr>
            <p:ph type="body" idx="1"/>
          </p:nvPr>
        </p:nvSpPr>
        <p:spPr>
          <a:xfrm>
            <a:off x="324000" y="759300"/>
            <a:ext cx="7135200" cy="5166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Order the stages of </a:t>
            </a:r>
            <a:r>
              <a:rPr lang="en-GB" b="1"/>
              <a:t>commercial </a:t>
            </a:r>
            <a:r>
              <a:rPr lang="en-GB"/>
              <a:t>bread production.</a:t>
            </a:r>
            <a:endParaRPr/>
          </a:p>
        </p:txBody>
      </p:sp>
      <p:sp>
        <p:nvSpPr>
          <p:cNvPr id="1788" name="Google Shape;1788;p156"/>
          <p:cNvSpPr txBox="1">
            <a:spLocks noGrp="1"/>
          </p:cNvSpPr>
          <p:nvPr>
            <p:ph type="body" idx="1"/>
          </p:nvPr>
        </p:nvSpPr>
        <p:spPr>
          <a:xfrm>
            <a:off x="386975" y="4054725"/>
            <a:ext cx="768900" cy="408300"/>
          </a:xfrm>
          <a:prstGeom prst="rect">
            <a:avLst/>
          </a:prstGeom>
          <a:noFill/>
        </p:spPr>
        <p:txBody>
          <a:bodyPr spcFirstLastPara="1" wrap="square" lIns="0" tIns="0" rIns="0" bIns="0" anchor="t" anchorCtr="0">
            <a:noAutofit/>
          </a:bodyPr>
          <a:lstStyle/>
          <a:p>
            <a:pPr marL="0" lvl="0" indent="0" algn="ctr" rtl="0">
              <a:spcBef>
                <a:spcPts val="0"/>
              </a:spcBef>
              <a:spcAft>
                <a:spcPts val="1000"/>
              </a:spcAft>
              <a:buNone/>
            </a:pPr>
            <a:r>
              <a:rPr lang="en-GB" sz="2000"/>
              <a:t>crop</a:t>
            </a:r>
            <a:endParaRPr sz="2000"/>
          </a:p>
        </p:txBody>
      </p:sp>
      <p:sp>
        <p:nvSpPr>
          <p:cNvPr id="1789" name="Google Shape;1789;p156"/>
          <p:cNvSpPr txBox="1">
            <a:spLocks noGrp="1"/>
          </p:cNvSpPr>
          <p:nvPr>
            <p:ph type="body" idx="1"/>
          </p:nvPr>
        </p:nvSpPr>
        <p:spPr>
          <a:xfrm>
            <a:off x="7012300" y="4054725"/>
            <a:ext cx="1183200" cy="408300"/>
          </a:xfrm>
          <a:prstGeom prst="rect">
            <a:avLst/>
          </a:prstGeom>
          <a:noFill/>
        </p:spPr>
        <p:txBody>
          <a:bodyPr spcFirstLastPara="1" wrap="square" lIns="0" tIns="0" rIns="0" bIns="0" anchor="t" anchorCtr="0">
            <a:noAutofit/>
          </a:bodyPr>
          <a:lstStyle/>
          <a:p>
            <a:pPr marL="0" lvl="0" indent="0" algn="ctr" rtl="0">
              <a:spcBef>
                <a:spcPts val="0"/>
              </a:spcBef>
              <a:spcAft>
                <a:spcPts val="1000"/>
              </a:spcAft>
              <a:buNone/>
            </a:pPr>
            <a:r>
              <a:rPr lang="en-GB" sz="2000"/>
              <a:t>harvest</a:t>
            </a:r>
            <a:endParaRPr sz="2000"/>
          </a:p>
        </p:txBody>
      </p:sp>
      <p:sp>
        <p:nvSpPr>
          <p:cNvPr id="1790" name="Google Shape;1790;p156"/>
          <p:cNvSpPr txBox="1">
            <a:spLocks noGrp="1"/>
          </p:cNvSpPr>
          <p:nvPr>
            <p:ph type="body" idx="1"/>
          </p:nvPr>
        </p:nvSpPr>
        <p:spPr>
          <a:xfrm>
            <a:off x="2445850" y="4472400"/>
            <a:ext cx="1576500" cy="408300"/>
          </a:xfrm>
          <a:prstGeom prst="rect">
            <a:avLst/>
          </a:prstGeom>
          <a:noFill/>
        </p:spPr>
        <p:txBody>
          <a:bodyPr spcFirstLastPara="1" wrap="square" lIns="0" tIns="0" rIns="0" bIns="0" anchor="t" anchorCtr="0">
            <a:noAutofit/>
          </a:bodyPr>
          <a:lstStyle/>
          <a:p>
            <a:pPr marL="0" lvl="0" indent="0" algn="ctr" rtl="0">
              <a:spcBef>
                <a:spcPts val="0"/>
              </a:spcBef>
              <a:spcAft>
                <a:spcPts val="1000"/>
              </a:spcAft>
              <a:buNone/>
            </a:pPr>
            <a:r>
              <a:rPr lang="en-GB" sz="2000" b="1"/>
              <a:t>processing</a:t>
            </a:r>
            <a:endParaRPr sz="2000" b="1"/>
          </a:p>
        </p:txBody>
      </p:sp>
      <p:sp>
        <p:nvSpPr>
          <p:cNvPr id="1791" name="Google Shape;1791;p156"/>
          <p:cNvSpPr txBox="1">
            <a:spLocks noGrp="1"/>
          </p:cNvSpPr>
          <p:nvPr>
            <p:ph type="body" idx="1"/>
          </p:nvPr>
        </p:nvSpPr>
        <p:spPr>
          <a:xfrm>
            <a:off x="4843650" y="4472400"/>
            <a:ext cx="1654200" cy="408300"/>
          </a:xfrm>
          <a:prstGeom prst="rect">
            <a:avLst/>
          </a:prstGeom>
          <a:noFill/>
        </p:spPr>
        <p:txBody>
          <a:bodyPr spcFirstLastPara="1" wrap="square" lIns="0" tIns="0" rIns="0" bIns="0" anchor="t" anchorCtr="0">
            <a:noAutofit/>
          </a:bodyPr>
          <a:lstStyle/>
          <a:p>
            <a:pPr marL="0" lvl="0" indent="0" algn="ctr" rtl="0">
              <a:spcBef>
                <a:spcPts val="0"/>
              </a:spcBef>
              <a:spcAft>
                <a:spcPts val="1000"/>
              </a:spcAft>
              <a:buNone/>
            </a:pPr>
            <a:r>
              <a:rPr lang="en-GB" sz="2000"/>
              <a:t>production</a:t>
            </a:r>
            <a:endParaRPr sz="2000"/>
          </a:p>
        </p:txBody>
      </p:sp>
      <p:sp>
        <p:nvSpPr>
          <p:cNvPr id="1792" name="Google Shape;1792;p156"/>
          <p:cNvSpPr txBox="1">
            <a:spLocks noGrp="1"/>
          </p:cNvSpPr>
          <p:nvPr>
            <p:ph type="body" idx="1"/>
          </p:nvPr>
        </p:nvSpPr>
        <p:spPr>
          <a:xfrm>
            <a:off x="2457600" y="4054725"/>
            <a:ext cx="1654200" cy="408300"/>
          </a:xfrm>
          <a:prstGeom prst="rect">
            <a:avLst/>
          </a:prstGeom>
          <a:noFill/>
        </p:spPr>
        <p:txBody>
          <a:bodyPr spcFirstLastPara="1" wrap="square" lIns="0" tIns="0" rIns="0" bIns="0" anchor="t" anchorCtr="0">
            <a:noAutofit/>
          </a:bodyPr>
          <a:lstStyle/>
          <a:p>
            <a:pPr marL="0" lvl="0" indent="0" algn="ctr" rtl="0">
              <a:spcBef>
                <a:spcPts val="0"/>
              </a:spcBef>
              <a:spcAft>
                <a:spcPts val="1000"/>
              </a:spcAft>
              <a:buNone/>
            </a:pPr>
            <a:r>
              <a:rPr lang="en-GB" sz="2000" b="1"/>
              <a:t>distribution</a:t>
            </a:r>
            <a:endParaRPr sz="2000" b="1"/>
          </a:p>
        </p:txBody>
      </p:sp>
      <p:sp>
        <p:nvSpPr>
          <p:cNvPr id="1793" name="Google Shape;1793;p156"/>
          <p:cNvSpPr txBox="1">
            <a:spLocks noGrp="1"/>
          </p:cNvSpPr>
          <p:nvPr>
            <p:ph type="body" idx="1"/>
          </p:nvPr>
        </p:nvSpPr>
        <p:spPr>
          <a:xfrm>
            <a:off x="4786650" y="4054725"/>
            <a:ext cx="1197000" cy="408300"/>
          </a:xfrm>
          <a:prstGeom prst="rect">
            <a:avLst/>
          </a:prstGeom>
          <a:noFill/>
        </p:spPr>
        <p:txBody>
          <a:bodyPr spcFirstLastPara="1" wrap="square" lIns="0" tIns="0" rIns="0" bIns="0" anchor="t" anchorCtr="0">
            <a:noAutofit/>
          </a:bodyPr>
          <a:lstStyle/>
          <a:p>
            <a:pPr marL="0" lvl="0" indent="0" algn="ctr" rtl="0">
              <a:spcBef>
                <a:spcPts val="0"/>
              </a:spcBef>
              <a:spcAft>
                <a:spcPts val="1000"/>
              </a:spcAft>
              <a:buNone/>
            </a:pPr>
            <a:r>
              <a:rPr lang="en-GB" sz="2000"/>
              <a:t>eating</a:t>
            </a:r>
            <a:endParaRPr sz="2000"/>
          </a:p>
        </p:txBody>
      </p:sp>
      <p:sp>
        <p:nvSpPr>
          <p:cNvPr id="1794" name="Google Shape;1794;p156"/>
          <p:cNvSpPr txBox="1">
            <a:spLocks noGrp="1"/>
          </p:cNvSpPr>
          <p:nvPr>
            <p:ph type="body" idx="1"/>
          </p:nvPr>
        </p:nvSpPr>
        <p:spPr>
          <a:xfrm>
            <a:off x="6938150" y="4472400"/>
            <a:ext cx="1109100" cy="408300"/>
          </a:xfrm>
          <a:prstGeom prst="rect">
            <a:avLst/>
          </a:prstGeom>
          <a:noFill/>
        </p:spPr>
        <p:txBody>
          <a:bodyPr spcFirstLastPara="1" wrap="square" lIns="0" tIns="0" rIns="0" bIns="0" anchor="t" anchorCtr="0">
            <a:noAutofit/>
          </a:bodyPr>
          <a:lstStyle/>
          <a:p>
            <a:pPr marL="0" lvl="0" indent="0" algn="ctr" rtl="0">
              <a:spcBef>
                <a:spcPts val="0"/>
              </a:spcBef>
              <a:spcAft>
                <a:spcPts val="1000"/>
              </a:spcAft>
              <a:buNone/>
            </a:pPr>
            <a:r>
              <a:rPr lang="en-GB" sz="2000"/>
              <a:t>waste</a:t>
            </a:r>
            <a:endParaRPr sz="2000"/>
          </a:p>
        </p:txBody>
      </p:sp>
      <p:sp>
        <p:nvSpPr>
          <p:cNvPr id="1795" name="Google Shape;1795;p156"/>
          <p:cNvSpPr txBox="1">
            <a:spLocks noGrp="1"/>
          </p:cNvSpPr>
          <p:nvPr>
            <p:ph type="body" idx="1"/>
          </p:nvPr>
        </p:nvSpPr>
        <p:spPr>
          <a:xfrm>
            <a:off x="322875" y="4472388"/>
            <a:ext cx="1654200" cy="408300"/>
          </a:xfrm>
          <a:prstGeom prst="rect">
            <a:avLst/>
          </a:prstGeom>
          <a:noFill/>
        </p:spPr>
        <p:txBody>
          <a:bodyPr spcFirstLastPara="1" wrap="square" lIns="0" tIns="0" rIns="0" bIns="0" anchor="t" anchorCtr="0">
            <a:noAutofit/>
          </a:bodyPr>
          <a:lstStyle/>
          <a:p>
            <a:pPr marL="0" lvl="0" indent="0" algn="ctr" rtl="0">
              <a:spcBef>
                <a:spcPts val="0"/>
              </a:spcBef>
              <a:spcAft>
                <a:spcPts val="1000"/>
              </a:spcAft>
              <a:buNone/>
            </a:pPr>
            <a:r>
              <a:rPr lang="en-GB" sz="2000"/>
              <a:t>packaging</a:t>
            </a:r>
            <a:endParaRPr sz="2000"/>
          </a:p>
        </p:txBody>
      </p:sp>
      <p:sp>
        <p:nvSpPr>
          <p:cNvPr id="1796" name="Google Shape;1796;p156"/>
          <p:cNvSpPr txBox="1"/>
          <p:nvPr/>
        </p:nvSpPr>
        <p:spPr>
          <a:xfrm>
            <a:off x="322875" y="1313250"/>
            <a:ext cx="2329800" cy="613500"/>
          </a:xfrm>
          <a:prstGeom prst="rect">
            <a:avLst/>
          </a:prstGeom>
          <a:solidFill>
            <a:schemeClr val="lt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a:solidFill>
                  <a:schemeClr val="dk1"/>
                </a:solidFill>
                <a:latin typeface="Lexend"/>
                <a:ea typeface="Lexend"/>
                <a:cs typeface="Lexend"/>
                <a:sym typeface="Lexend"/>
              </a:rPr>
              <a:t>1.</a:t>
            </a:r>
            <a:endParaRPr sz="2000">
              <a:solidFill>
                <a:schemeClr val="dk1"/>
              </a:solidFill>
              <a:latin typeface="Lexend"/>
              <a:ea typeface="Lexend"/>
              <a:cs typeface="Lexend"/>
              <a:sym typeface="Lexend"/>
            </a:endParaRPr>
          </a:p>
        </p:txBody>
      </p:sp>
      <p:sp>
        <p:nvSpPr>
          <p:cNvPr id="1797" name="Google Shape;1797;p156"/>
          <p:cNvSpPr txBox="1"/>
          <p:nvPr/>
        </p:nvSpPr>
        <p:spPr>
          <a:xfrm>
            <a:off x="3115800" y="1313250"/>
            <a:ext cx="2329800" cy="613500"/>
          </a:xfrm>
          <a:prstGeom prst="rect">
            <a:avLst/>
          </a:prstGeom>
          <a:solidFill>
            <a:schemeClr val="lt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a:solidFill>
                  <a:schemeClr val="dk1"/>
                </a:solidFill>
                <a:latin typeface="Lexend"/>
                <a:ea typeface="Lexend"/>
                <a:cs typeface="Lexend"/>
                <a:sym typeface="Lexend"/>
              </a:rPr>
              <a:t>2.</a:t>
            </a:r>
            <a:endParaRPr sz="2000">
              <a:solidFill>
                <a:schemeClr val="dk1"/>
              </a:solidFill>
              <a:latin typeface="Lexend"/>
              <a:ea typeface="Lexend"/>
              <a:cs typeface="Lexend"/>
              <a:sym typeface="Lexend"/>
            </a:endParaRPr>
          </a:p>
        </p:txBody>
      </p:sp>
      <p:sp>
        <p:nvSpPr>
          <p:cNvPr id="1798" name="Google Shape;1798;p156"/>
          <p:cNvSpPr txBox="1"/>
          <p:nvPr/>
        </p:nvSpPr>
        <p:spPr>
          <a:xfrm>
            <a:off x="5926800" y="1313250"/>
            <a:ext cx="2329800" cy="613500"/>
          </a:xfrm>
          <a:prstGeom prst="rect">
            <a:avLst/>
          </a:prstGeom>
          <a:solidFill>
            <a:schemeClr val="lt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a:solidFill>
                  <a:schemeClr val="dk1"/>
                </a:solidFill>
                <a:latin typeface="Lexend"/>
                <a:ea typeface="Lexend"/>
                <a:cs typeface="Lexend"/>
                <a:sym typeface="Lexend"/>
              </a:rPr>
              <a:t>3.</a:t>
            </a:r>
            <a:endParaRPr sz="2000">
              <a:solidFill>
                <a:schemeClr val="dk1"/>
              </a:solidFill>
              <a:latin typeface="Lexend"/>
              <a:ea typeface="Lexend"/>
              <a:cs typeface="Lexend"/>
              <a:sym typeface="Lexend"/>
            </a:endParaRPr>
          </a:p>
        </p:txBody>
      </p:sp>
      <p:sp>
        <p:nvSpPr>
          <p:cNvPr id="1799" name="Google Shape;1799;p156"/>
          <p:cNvSpPr txBox="1"/>
          <p:nvPr/>
        </p:nvSpPr>
        <p:spPr>
          <a:xfrm>
            <a:off x="322875" y="2282363"/>
            <a:ext cx="2329800" cy="613500"/>
          </a:xfrm>
          <a:prstGeom prst="rect">
            <a:avLst/>
          </a:prstGeom>
          <a:solidFill>
            <a:schemeClr val="lt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a:solidFill>
                  <a:schemeClr val="dk1"/>
                </a:solidFill>
                <a:latin typeface="Lexend"/>
                <a:ea typeface="Lexend"/>
                <a:cs typeface="Lexend"/>
                <a:sym typeface="Lexend"/>
              </a:rPr>
              <a:t>6.</a:t>
            </a:r>
            <a:endParaRPr sz="2000">
              <a:solidFill>
                <a:schemeClr val="dk1"/>
              </a:solidFill>
              <a:latin typeface="Lexend"/>
              <a:ea typeface="Lexend"/>
              <a:cs typeface="Lexend"/>
              <a:sym typeface="Lexend"/>
            </a:endParaRPr>
          </a:p>
        </p:txBody>
      </p:sp>
      <p:sp>
        <p:nvSpPr>
          <p:cNvPr id="1800" name="Google Shape;1800;p156"/>
          <p:cNvSpPr txBox="1"/>
          <p:nvPr/>
        </p:nvSpPr>
        <p:spPr>
          <a:xfrm>
            <a:off x="3115150" y="2298038"/>
            <a:ext cx="2329800" cy="613500"/>
          </a:xfrm>
          <a:prstGeom prst="rect">
            <a:avLst/>
          </a:prstGeom>
          <a:solidFill>
            <a:schemeClr val="lt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a:solidFill>
                  <a:schemeClr val="dk1"/>
                </a:solidFill>
                <a:latin typeface="Lexend"/>
                <a:ea typeface="Lexend"/>
                <a:cs typeface="Lexend"/>
                <a:sym typeface="Lexend"/>
              </a:rPr>
              <a:t>5.</a:t>
            </a:r>
            <a:endParaRPr sz="2000">
              <a:solidFill>
                <a:schemeClr val="dk1"/>
              </a:solidFill>
              <a:latin typeface="Lexend"/>
              <a:ea typeface="Lexend"/>
              <a:cs typeface="Lexend"/>
              <a:sym typeface="Lexend"/>
            </a:endParaRPr>
          </a:p>
        </p:txBody>
      </p:sp>
      <p:sp>
        <p:nvSpPr>
          <p:cNvPr id="1801" name="Google Shape;1801;p156"/>
          <p:cNvSpPr txBox="1"/>
          <p:nvPr/>
        </p:nvSpPr>
        <p:spPr>
          <a:xfrm>
            <a:off x="5907450" y="2282363"/>
            <a:ext cx="2329800" cy="613500"/>
          </a:xfrm>
          <a:prstGeom prst="rect">
            <a:avLst/>
          </a:prstGeom>
          <a:solidFill>
            <a:schemeClr val="lt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a:solidFill>
                  <a:schemeClr val="dk1"/>
                </a:solidFill>
                <a:latin typeface="Lexend"/>
                <a:ea typeface="Lexend"/>
                <a:cs typeface="Lexend"/>
                <a:sym typeface="Lexend"/>
              </a:rPr>
              <a:t>4.</a:t>
            </a:r>
            <a:endParaRPr sz="2000">
              <a:solidFill>
                <a:schemeClr val="dk1"/>
              </a:solidFill>
              <a:latin typeface="Lexend"/>
              <a:ea typeface="Lexend"/>
              <a:cs typeface="Lexend"/>
              <a:sym typeface="Lexend"/>
            </a:endParaRPr>
          </a:p>
        </p:txBody>
      </p:sp>
      <p:sp>
        <p:nvSpPr>
          <p:cNvPr id="1802" name="Google Shape;1802;p156"/>
          <p:cNvSpPr txBox="1"/>
          <p:nvPr/>
        </p:nvSpPr>
        <p:spPr>
          <a:xfrm>
            <a:off x="322875" y="3263075"/>
            <a:ext cx="2329800" cy="613500"/>
          </a:xfrm>
          <a:prstGeom prst="rect">
            <a:avLst/>
          </a:prstGeom>
          <a:solidFill>
            <a:schemeClr val="lt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a:solidFill>
                  <a:schemeClr val="dk1"/>
                </a:solidFill>
                <a:latin typeface="Lexend"/>
                <a:ea typeface="Lexend"/>
                <a:cs typeface="Lexend"/>
                <a:sym typeface="Lexend"/>
              </a:rPr>
              <a:t>7.</a:t>
            </a:r>
            <a:endParaRPr sz="2000">
              <a:solidFill>
                <a:schemeClr val="dk1"/>
              </a:solidFill>
              <a:latin typeface="Lexend"/>
              <a:ea typeface="Lexend"/>
              <a:cs typeface="Lexend"/>
              <a:sym typeface="Lexend"/>
            </a:endParaRPr>
          </a:p>
        </p:txBody>
      </p:sp>
      <p:sp>
        <p:nvSpPr>
          <p:cNvPr id="1803" name="Google Shape;1803;p156"/>
          <p:cNvSpPr txBox="1"/>
          <p:nvPr/>
        </p:nvSpPr>
        <p:spPr>
          <a:xfrm>
            <a:off x="3101688" y="3282838"/>
            <a:ext cx="2329800" cy="613500"/>
          </a:xfrm>
          <a:prstGeom prst="rect">
            <a:avLst/>
          </a:prstGeom>
          <a:solidFill>
            <a:schemeClr val="lt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a:solidFill>
                  <a:schemeClr val="dk1"/>
                </a:solidFill>
                <a:latin typeface="Lexend"/>
                <a:ea typeface="Lexend"/>
                <a:cs typeface="Lexend"/>
                <a:sym typeface="Lexend"/>
              </a:rPr>
              <a:t>8.</a:t>
            </a:r>
            <a:endParaRPr sz="2000">
              <a:solidFill>
                <a:schemeClr val="dk1"/>
              </a:solidFill>
              <a:latin typeface="Lexend"/>
              <a:ea typeface="Lexend"/>
              <a:cs typeface="Lexend"/>
              <a:sym typeface="Lexend"/>
            </a:endParaRPr>
          </a:p>
        </p:txBody>
      </p:sp>
      <p:cxnSp>
        <p:nvCxnSpPr>
          <p:cNvPr id="1804" name="Google Shape;1804;p156"/>
          <p:cNvCxnSpPr>
            <a:stCxn id="1796" idx="3"/>
            <a:endCxn id="1797" idx="1"/>
          </p:cNvCxnSpPr>
          <p:nvPr/>
        </p:nvCxnSpPr>
        <p:spPr>
          <a:xfrm>
            <a:off x="2652675" y="1620000"/>
            <a:ext cx="463200" cy="0"/>
          </a:xfrm>
          <a:prstGeom prst="straightConnector1">
            <a:avLst/>
          </a:prstGeom>
          <a:noFill/>
          <a:ln w="38100" cap="flat" cmpd="sng">
            <a:solidFill>
              <a:srgbClr val="000000"/>
            </a:solidFill>
            <a:prstDash val="solid"/>
            <a:round/>
            <a:headEnd type="none" w="med" len="med"/>
            <a:tailEnd type="triangle" w="med" len="med"/>
          </a:ln>
        </p:spPr>
      </p:cxnSp>
      <p:cxnSp>
        <p:nvCxnSpPr>
          <p:cNvPr id="1805" name="Google Shape;1805;p156"/>
          <p:cNvCxnSpPr>
            <a:stCxn id="1797" idx="3"/>
            <a:endCxn id="1798" idx="1"/>
          </p:cNvCxnSpPr>
          <p:nvPr/>
        </p:nvCxnSpPr>
        <p:spPr>
          <a:xfrm>
            <a:off x="5445600" y="1620000"/>
            <a:ext cx="481200" cy="0"/>
          </a:xfrm>
          <a:prstGeom prst="straightConnector1">
            <a:avLst/>
          </a:prstGeom>
          <a:noFill/>
          <a:ln w="38100" cap="flat" cmpd="sng">
            <a:solidFill>
              <a:srgbClr val="000000"/>
            </a:solidFill>
            <a:prstDash val="solid"/>
            <a:round/>
            <a:headEnd type="none" w="med" len="med"/>
            <a:tailEnd type="triangle" w="med" len="med"/>
          </a:ln>
        </p:spPr>
      </p:cxnSp>
      <p:cxnSp>
        <p:nvCxnSpPr>
          <p:cNvPr id="1806" name="Google Shape;1806;p156"/>
          <p:cNvCxnSpPr>
            <a:stCxn id="1798" idx="2"/>
            <a:endCxn id="1801" idx="0"/>
          </p:cNvCxnSpPr>
          <p:nvPr/>
        </p:nvCxnSpPr>
        <p:spPr>
          <a:xfrm flipH="1">
            <a:off x="7072500" y="1926750"/>
            <a:ext cx="19200" cy="355500"/>
          </a:xfrm>
          <a:prstGeom prst="straightConnector1">
            <a:avLst/>
          </a:prstGeom>
          <a:noFill/>
          <a:ln w="38100" cap="flat" cmpd="sng">
            <a:solidFill>
              <a:srgbClr val="000000"/>
            </a:solidFill>
            <a:prstDash val="solid"/>
            <a:round/>
            <a:headEnd type="none" w="med" len="med"/>
            <a:tailEnd type="triangle" w="med" len="med"/>
          </a:ln>
        </p:spPr>
      </p:cxnSp>
      <p:cxnSp>
        <p:nvCxnSpPr>
          <p:cNvPr id="1807" name="Google Shape;1807;p156"/>
          <p:cNvCxnSpPr>
            <a:stCxn id="1801" idx="1"/>
            <a:endCxn id="1800" idx="3"/>
          </p:cNvCxnSpPr>
          <p:nvPr/>
        </p:nvCxnSpPr>
        <p:spPr>
          <a:xfrm flipH="1">
            <a:off x="5444850" y="2589113"/>
            <a:ext cx="462600" cy="15600"/>
          </a:xfrm>
          <a:prstGeom prst="straightConnector1">
            <a:avLst/>
          </a:prstGeom>
          <a:noFill/>
          <a:ln w="38100" cap="flat" cmpd="sng">
            <a:solidFill>
              <a:srgbClr val="000000"/>
            </a:solidFill>
            <a:prstDash val="solid"/>
            <a:round/>
            <a:headEnd type="none" w="med" len="med"/>
            <a:tailEnd type="triangle" w="med" len="med"/>
          </a:ln>
        </p:spPr>
      </p:cxnSp>
      <p:cxnSp>
        <p:nvCxnSpPr>
          <p:cNvPr id="1808" name="Google Shape;1808;p156"/>
          <p:cNvCxnSpPr>
            <a:endCxn id="1799" idx="3"/>
          </p:cNvCxnSpPr>
          <p:nvPr/>
        </p:nvCxnSpPr>
        <p:spPr>
          <a:xfrm flipH="1">
            <a:off x="2652675" y="2581313"/>
            <a:ext cx="496800" cy="7800"/>
          </a:xfrm>
          <a:prstGeom prst="straightConnector1">
            <a:avLst/>
          </a:prstGeom>
          <a:noFill/>
          <a:ln w="38100" cap="flat" cmpd="sng">
            <a:solidFill>
              <a:srgbClr val="000000"/>
            </a:solidFill>
            <a:prstDash val="solid"/>
            <a:round/>
            <a:headEnd type="none" w="med" len="med"/>
            <a:tailEnd type="triangle" w="med" len="med"/>
          </a:ln>
        </p:spPr>
      </p:cxnSp>
      <p:cxnSp>
        <p:nvCxnSpPr>
          <p:cNvPr id="1809" name="Google Shape;1809;p156"/>
          <p:cNvCxnSpPr>
            <a:stCxn id="1799" idx="2"/>
            <a:endCxn id="1802" idx="0"/>
          </p:cNvCxnSpPr>
          <p:nvPr/>
        </p:nvCxnSpPr>
        <p:spPr>
          <a:xfrm>
            <a:off x="1487775" y="2895863"/>
            <a:ext cx="0" cy="367200"/>
          </a:xfrm>
          <a:prstGeom prst="straightConnector1">
            <a:avLst/>
          </a:prstGeom>
          <a:noFill/>
          <a:ln w="38100" cap="flat" cmpd="sng">
            <a:solidFill>
              <a:srgbClr val="000000"/>
            </a:solidFill>
            <a:prstDash val="solid"/>
            <a:round/>
            <a:headEnd type="none" w="med" len="med"/>
            <a:tailEnd type="triangle" w="med" len="med"/>
          </a:ln>
        </p:spPr>
      </p:cxnSp>
      <p:cxnSp>
        <p:nvCxnSpPr>
          <p:cNvPr id="1810" name="Google Shape;1810;p156"/>
          <p:cNvCxnSpPr/>
          <p:nvPr/>
        </p:nvCxnSpPr>
        <p:spPr>
          <a:xfrm>
            <a:off x="2652675" y="3601200"/>
            <a:ext cx="463200" cy="0"/>
          </a:xfrm>
          <a:prstGeom prst="straightConnector1">
            <a:avLst/>
          </a:prstGeom>
          <a:noFill/>
          <a:ln w="38100" cap="flat" cmpd="sng">
            <a:solidFill>
              <a:srgbClr val="000000"/>
            </a:solidFill>
            <a:prstDash val="solid"/>
            <a:round/>
            <a:headEnd type="none" w="med" len="med"/>
            <a:tailEnd type="triangle" w="med" len="med"/>
          </a:ln>
        </p:spPr>
      </p:cxnSp>
      <p:sp>
        <p:nvSpPr>
          <p:cNvPr id="1811" name="Google Shape;1811;p156"/>
          <p:cNvSpPr txBox="1">
            <a:spLocks noGrp="1"/>
          </p:cNvSpPr>
          <p:nvPr>
            <p:ph type="body" idx="1"/>
          </p:nvPr>
        </p:nvSpPr>
        <p:spPr>
          <a:xfrm>
            <a:off x="628800" y="1387725"/>
            <a:ext cx="831600" cy="408300"/>
          </a:xfrm>
          <a:prstGeom prst="rect">
            <a:avLst/>
          </a:prstGeom>
          <a:noFill/>
        </p:spPr>
        <p:txBody>
          <a:bodyPr spcFirstLastPara="1" wrap="square" lIns="0" tIns="0" rIns="0" bIns="0" anchor="t" anchorCtr="0">
            <a:noAutofit/>
          </a:bodyPr>
          <a:lstStyle/>
          <a:p>
            <a:pPr marL="0" lvl="0" indent="0" algn="ctr" rtl="0">
              <a:spcBef>
                <a:spcPts val="0"/>
              </a:spcBef>
              <a:spcAft>
                <a:spcPts val="1000"/>
              </a:spcAft>
              <a:buNone/>
            </a:pPr>
            <a:r>
              <a:rPr lang="en-GB" sz="2000"/>
              <a:t>crop</a:t>
            </a:r>
            <a:endParaRPr sz="2000"/>
          </a:p>
        </p:txBody>
      </p:sp>
      <p:sp>
        <p:nvSpPr>
          <p:cNvPr id="1812" name="Google Shape;1812;p156"/>
          <p:cNvSpPr txBox="1">
            <a:spLocks noGrp="1"/>
          </p:cNvSpPr>
          <p:nvPr>
            <p:ph type="body" idx="1"/>
          </p:nvPr>
        </p:nvSpPr>
        <p:spPr>
          <a:xfrm>
            <a:off x="3507100" y="1387725"/>
            <a:ext cx="1183200" cy="408300"/>
          </a:xfrm>
          <a:prstGeom prst="rect">
            <a:avLst/>
          </a:prstGeom>
          <a:noFill/>
        </p:spPr>
        <p:txBody>
          <a:bodyPr spcFirstLastPara="1" wrap="square" lIns="0" tIns="0" rIns="0" bIns="0" anchor="t" anchorCtr="0">
            <a:noAutofit/>
          </a:bodyPr>
          <a:lstStyle/>
          <a:p>
            <a:pPr marL="0" lvl="0" indent="0" algn="ctr" rtl="0">
              <a:spcBef>
                <a:spcPts val="0"/>
              </a:spcBef>
              <a:spcAft>
                <a:spcPts val="1000"/>
              </a:spcAft>
              <a:buNone/>
            </a:pPr>
            <a:r>
              <a:rPr lang="en-GB" sz="2000"/>
              <a:t>harvest</a:t>
            </a:r>
            <a:endParaRPr sz="2000"/>
          </a:p>
        </p:txBody>
      </p:sp>
      <p:sp>
        <p:nvSpPr>
          <p:cNvPr id="1813" name="Google Shape;1813;p156"/>
          <p:cNvSpPr txBox="1">
            <a:spLocks noGrp="1"/>
          </p:cNvSpPr>
          <p:nvPr>
            <p:ph type="body" idx="1"/>
          </p:nvPr>
        </p:nvSpPr>
        <p:spPr>
          <a:xfrm>
            <a:off x="641300" y="2390750"/>
            <a:ext cx="1654200" cy="408300"/>
          </a:xfrm>
          <a:prstGeom prst="rect">
            <a:avLst/>
          </a:prstGeom>
          <a:noFill/>
        </p:spPr>
        <p:txBody>
          <a:bodyPr spcFirstLastPara="1" wrap="square" lIns="0" tIns="0" rIns="0" bIns="0" anchor="t" anchorCtr="0">
            <a:noAutofit/>
          </a:bodyPr>
          <a:lstStyle/>
          <a:p>
            <a:pPr marL="0" lvl="0" indent="0" algn="ctr" rtl="0">
              <a:spcBef>
                <a:spcPts val="0"/>
              </a:spcBef>
              <a:spcAft>
                <a:spcPts val="1000"/>
              </a:spcAft>
              <a:buNone/>
            </a:pPr>
            <a:r>
              <a:rPr lang="en-GB" sz="2000" b="1"/>
              <a:t>distribution</a:t>
            </a:r>
            <a:endParaRPr sz="2000" b="1"/>
          </a:p>
        </p:txBody>
      </p:sp>
      <p:sp>
        <p:nvSpPr>
          <p:cNvPr id="1814" name="Google Shape;1814;p156"/>
          <p:cNvSpPr txBox="1">
            <a:spLocks noGrp="1"/>
          </p:cNvSpPr>
          <p:nvPr>
            <p:ph type="body" idx="1"/>
          </p:nvPr>
        </p:nvSpPr>
        <p:spPr>
          <a:xfrm>
            <a:off x="6284100" y="1397175"/>
            <a:ext cx="1576500" cy="408300"/>
          </a:xfrm>
          <a:prstGeom prst="rect">
            <a:avLst/>
          </a:prstGeom>
          <a:noFill/>
        </p:spPr>
        <p:txBody>
          <a:bodyPr spcFirstLastPara="1" wrap="square" lIns="0" tIns="0" rIns="0" bIns="0" anchor="t" anchorCtr="0">
            <a:noAutofit/>
          </a:bodyPr>
          <a:lstStyle/>
          <a:p>
            <a:pPr marL="0" lvl="0" indent="0" algn="ctr" rtl="0">
              <a:spcBef>
                <a:spcPts val="0"/>
              </a:spcBef>
              <a:spcAft>
                <a:spcPts val="1000"/>
              </a:spcAft>
              <a:buNone/>
            </a:pPr>
            <a:r>
              <a:rPr lang="en-GB" sz="2000" b="1"/>
              <a:t>processing</a:t>
            </a:r>
            <a:endParaRPr sz="2000" b="1"/>
          </a:p>
        </p:txBody>
      </p:sp>
      <p:sp>
        <p:nvSpPr>
          <p:cNvPr id="1815" name="Google Shape;1815;p156"/>
          <p:cNvSpPr txBox="1">
            <a:spLocks noGrp="1"/>
          </p:cNvSpPr>
          <p:nvPr>
            <p:ph type="body" idx="1"/>
          </p:nvPr>
        </p:nvSpPr>
        <p:spPr>
          <a:xfrm>
            <a:off x="6264600" y="2384963"/>
            <a:ext cx="1654200" cy="408300"/>
          </a:xfrm>
          <a:prstGeom prst="rect">
            <a:avLst/>
          </a:prstGeom>
          <a:noFill/>
        </p:spPr>
        <p:txBody>
          <a:bodyPr spcFirstLastPara="1" wrap="square" lIns="0" tIns="0" rIns="0" bIns="0" anchor="t" anchorCtr="0">
            <a:noAutofit/>
          </a:bodyPr>
          <a:lstStyle/>
          <a:p>
            <a:pPr marL="0" lvl="0" indent="0" algn="ctr" rtl="0">
              <a:spcBef>
                <a:spcPts val="0"/>
              </a:spcBef>
              <a:spcAft>
                <a:spcPts val="1000"/>
              </a:spcAft>
              <a:buNone/>
            </a:pPr>
            <a:r>
              <a:rPr lang="en-GB" sz="2000"/>
              <a:t>production</a:t>
            </a:r>
            <a:endParaRPr sz="2000"/>
          </a:p>
        </p:txBody>
      </p:sp>
      <p:sp>
        <p:nvSpPr>
          <p:cNvPr id="1816" name="Google Shape;1816;p156"/>
          <p:cNvSpPr txBox="1">
            <a:spLocks noGrp="1"/>
          </p:cNvSpPr>
          <p:nvPr>
            <p:ph type="body" idx="1"/>
          </p:nvPr>
        </p:nvSpPr>
        <p:spPr>
          <a:xfrm>
            <a:off x="3441038" y="2400638"/>
            <a:ext cx="1654200" cy="408300"/>
          </a:xfrm>
          <a:prstGeom prst="rect">
            <a:avLst/>
          </a:prstGeom>
          <a:noFill/>
        </p:spPr>
        <p:txBody>
          <a:bodyPr spcFirstLastPara="1" wrap="square" lIns="0" tIns="0" rIns="0" bIns="0" anchor="t" anchorCtr="0">
            <a:noAutofit/>
          </a:bodyPr>
          <a:lstStyle/>
          <a:p>
            <a:pPr marL="0" lvl="0" indent="0" algn="ctr" rtl="0">
              <a:spcBef>
                <a:spcPts val="0"/>
              </a:spcBef>
              <a:spcAft>
                <a:spcPts val="1000"/>
              </a:spcAft>
              <a:buNone/>
            </a:pPr>
            <a:r>
              <a:rPr lang="en-GB" sz="2000"/>
              <a:t>packaging</a:t>
            </a:r>
            <a:endParaRPr sz="2000"/>
          </a:p>
        </p:txBody>
      </p:sp>
      <p:sp>
        <p:nvSpPr>
          <p:cNvPr id="1817" name="Google Shape;1817;p156"/>
          <p:cNvSpPr txBox="1">
            <a:spLocks noGrp="1"/>
          </p:cNvSpPr>
          <p:nvPr>
            <p:ph type="body" idx="1"/>
          </p:nvPr>
        </p:nvSpPr>
        <p:spPr>
          <a:xfrm>
            <a:off x="565100" y="3347350"/>
            <a:ext cx="1197000" cy="408300"/>
          </a:xfrm>
          <a:prstGeom prst="rect">
            <a:avLst/>
          </a:prstGeom>
          <a:noFill/>
        </p:spPr>
        <p:txBody>
          <a:bodyPr spcFirstLastPara="1" wrap="square" lIns="0" tIns="0" rIns="0" bIns="0" anchor="t" anchorCtr="0">
            <a:noAutofit/>
          </a:bodyPr>
          <a:lstStyle/>
          <a:p>
            <a:pPr marL="0" lvl="0" indent="0" algn="ctr" rtl="0">
              <a:spcBef>
                <a:spcPts val="0"/>
              </a:spcBef>
              <a:spcAft>
                <a:spcPts val="1000"/>
              </a:spcAft>
              <a:buNone/>
            </a:pPr>
            <a:r>
              <a:rPr lang="en-GB" sz="2000"/>
              <a:t>eating</a:t>
            </a:r>
            <a:endParaRPr sz="2000"/>
          </a:p>
        </p:txBody>
      </p:sp>
      <p:sp>
        <p:nvSpPr>
          <p:cNvPr id="1818" name="Google Shape;1818;p156"/>
          <p:cNvSpPr txBox="1">
            <a:spLocks noGrp="1"/>
          </p:cNvSpPr>
          <p:nvPr>
            <p:ph type="body" idx="1"/>
          </p:nvPr>
        </p:nvSpPr>
        <p:spPr>
          <a:xfrm>
            <a:off x="3441038" y="3365675"/>
            <a:ext cx="1109100" cy="408300"/>
          </a:xfrm>
          <a:prstGeom prst="rect">
            <a:avLst/>
          </a:prstGeom>
          <a:noFill/>
        </p:spPr>
        <p:txBody>
          <a:bodyPr spcFirstLastPara="1" wrap="square" lIns="0" tIns="0" rIns="0" bIns="0" anchor="t" anchorCtr="0">
            <a:noAutofit/>
          </a:bodyPr>
          <a:lstStyle/>
          <a:p>
            <a:pPr marL="0" lvl="0" indent="0" algn="ctr" rtl="0">
              <a:spcBef>
                <a:spcPts val="0"/>
              </a:spcBef>
              <a:spcAft>
                <a:spcPts val="1000"/>
              </a:spcAft>
              <a:buNone/>
            </a:pPr>
            <a:r>
              <a:rPr lang="en-GB" sz="2000"/>
              <a:t>waste</a:t>
            </a:r>
            <a:endParaRPr sz="20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1788"/>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18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nodeType="clickEffect">
                                  <p:stCondLst>
                                    <p:cond delay="0"/>
                                  </p:stCondLst>
                                  <p:childTnLst>
                                    <p:set>
                                      <p:cBhvr>
                                        <p:cTn id="12" dur="1" fill="hold">
                                          <p:stCondLst>
                                            <p:cond delay="0"/>
                                          </p:stCondLst>
                                        </p:cTn>
                                        <p:tgtEl>
                                          <p:spTgt spid="1789"/>
                                        </p:tgtEl>
                                        <p:attrNameLst>
                                          <p:attrName>style.visibility</p:attrName>
                                        </p:attrNameLst>
                                      </p:cBhvr>
                                      <p:to>
                                        <p:strVal val="hidden"/>
                                      </p:to>
                                    </p:set>
                                  </p:childTnLst>
                                </p:cTn>
                              </p:par>
                              <p:par>
                                <p:cTn id="13" presetID="1" presetClass="entr" presetSubtype="0" fill="hold" nodeType="withEffect">
                                  <p:stCondLst>
                                    <p:cond delay="0"/>
                                  </p:stCondLst>
                                  <p:childTnLst>
                                    <p:set>
                                      <p:cBhvr>
                                        <p:cTn id="14" dur="1" fill="hold">
                                          <p:stCondLst>
                                            <p:cond delay="0"/>
                                          </p:stCondLst>
                                        </p:cTn>
                                        <p:tgtEl>
                                          <p:spTgt spid="18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1790"/>
                                        </p:tgtEl>
                                        <p:attrNameLst>
                                          <p:attrName>style.visibility</p:attrName>
                                        </p:attrNameLst>
                                      </p:cBhvr>
                                      <p:to>
                                        <p:strVal val="hidden"/>
                                      </p:to>
                                    </p:set>
                                  </p:childTnLst>
                                </p:cTn>
                              </p:par>
                              <p:par>
                                <p:cTn id="19" presetID="1" presetClass="entr" presetSubtype="0" fill="hold" nodeType="withEffect">
                                  <p:stCondLst>
                                    <p:cond delay="0"/>
                                  </p:stCondLst>
                                  <p:childTnLst>
                                    <p:set>
                                      <p:cBhvr>
                                        <p:cTn id="20" dur="1" fill="hold">
                                          <p:stCondLst>
                                            <p:cond delay="0"/>
                                          </p:stCondLst>
                                        </p:cTn>
                                        <p:tgtEl>
                                          <p:spTgt spid="181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nodeType="clickEffect">
                                  <p:stCondLst>
                                    <p:cond delay="0"/>
                                  </p:stCondLst>
                                  <p:childTnLst>
                                    <p:set>
                                      <p:cBhvr>
                                        <p:cTn id="24" dur="1" fill="hold">
                                          <p:stCondLst>
                                            <p:cond delay="0"/>
                                          </p:stCondLst>
                                        </p:cTn>
                                        <p:tgtEl>
                                          <p:spTgt spid="1791"/>
                                        </p:tgtEl>
                                        <p:attrNameLst>
                                          <p:attrName>style.visibility</p:attrName>
                                        </p:attrNameLst>
                                      </p:cBhvr>
                                      <p:to>
                                        <p:strVal val="hidden"/>
                                      </p:to>
                                    </p:set>
                                  </p:childTnLst>
                                </p:cTn>
                              </p:par>
                              <p:par>
                                <p:cTn id="25" presetID="1" presetClass="entr" presetSubtype="0" fill="hold" nodeType="withEffect">
                                  <p:stCondLst>
                                    <p:cond delay="0"/>
                                  </p:stCondLst>
                                  <p:childTnLst>
                                    <p:set>
                                      <p:cBhvr>
                                        <p:cTn id="26" dur="1" fill="hold">
                                          <p:stCondLst>
                                            <p:cond delay="0"/>
                                          </p:stCondLst>
                                        </p:cTn>
                                        <p:tgtEl>
                                          <p:spTgt spid="18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nodeType="clickEffect">
                                  <p:stCondLst>
                                    <p:cond delay="0"/>
                                  </p:stCondLst>
                                  <p:childTnLst>
                                    <p:set>
                                      <p:cBhvr>
                                        <p:cTn id="30" dur="1" fill="hold">
                                          <p:stCondLst>
                                            <p:cond delay="0"/>
                                          </p:stCondLst>
                                        </p:cTn>
                                        <p:tgtEl>
                                          <p:spTgt spid="1795"/>
                                        </p:tgtEl>
                                        <p:attrNameLst>
                                          <p:attrName>style.visibility</p:attrName>
                                        </p:attrNameLst>
                                      </p:cBhvr>
                                      <p:to>
                                        <p:strVal val="hidden"/>
                                      </p:to>
                                    </p:set>
                                  </p:childTnLst>
                                </p:cTn>
                              </p:par>
                              <p:par>
                                <p:cTn id="31" presetID="1" presetClass="entr" presetSubtype="0" fill="hold" nodeType="withEffect">
                                  <p:stCondLst>
                                    <p:cond delay="0"/>
                                  </p:stCondLst>
                                  <p:childTnLst>
                                    <p:set>
                                      <p:cBhvr>
                                        <p:cTn id="32" dur="1" fill="hold">
                                          <p:stCondLst>
                                            <p:cond delay="0"/>
                                          </p:stCondLst>
                                        </p:cTn>
                                        <p:tgtEl>
                                          <p:spTgt spid="181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xit" presetSubtype="0" fill="hold" nodeType="clickEffect">
                                  <p:stCondLst>
                                    <p:cond delay="0"/>
                                  </p:stCondLst>
                                  <p:childTnLst>
                                    <p:set>
                                      <p:cBhvr>
                                        <p:cTn id="36" dur="1" fill="hold">
                                          <p:stCondLst>
                                            <p:cond delay="0"/>
                                          </p:stCondLst>
                                        </p:cTn>
                                        <p:tgtEl>
                                          <p:spTgt spid="1792"/>
                                        </p:tgtEl>
                                        <p:attrNameLst>
                                          <p:attrName>style.visibility</p:attrName>
                                        </p:attrNameLst>
                                      </p:cBhvr>
                                      <p:to>
                                        <p:strVal val="hidden"/>
                                      </p:to>
                                    </p:set>
                                  </p:childTnLst>
                                </p:cTn>
                              </p:par>
                              <p:par>
                                <p:cTn id="37" presetID="1" presetClass="entr" presetSubtype="0" fill="hold" nodeType="withEffect">
                                  <p:stCondLst>
                                    <p:cond delay="0"/>
                                  </p:stCondLst>
                                  <p:childTnLst>
                                    <p:set>
                                      <p:cBhvr>
                                        <p:cTn id="38" dur="1" fill="hold">
                                          <p:stCondLst>
                                            <p:cond delay="0"/>
                                          </p:stCondLst>
                                        </p:cTn>
                                        <p:tgtEl>
                                          <p:spTgt spid="181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nodeType="clickEffect">
                                  <p:stCondLst>
                                    <p:cond delay="0"/>
                                  </p:stCondLst>
                                  <p:childTnLst>
                                    <p:set>
                                      <p:cBhvr>
                                        <p:cTn id="42" dur="1" fill="hold">
                                          <p:stCondLst>
                                            <p:cond delay="0"/>
                                          </p:stCondLst>
                                        </p:cTn>
                                        <p:tgtEl>
                                          <p:spTgt spid="1793"/>
                                        </p:tgtEl>
                                        <p:attrNameLst>
                                          <p:attrName>style.visibility</p:attrName>
                                        </p:attrNameLst>
                                      </p:cBhvr>
                                      <p:to>
                                        <p:strVal val="hidden"/>
                                      </p:to>
                                    </p:set>
                                  </p:childTnLst>
                                </p:cTn>
                              </p:par>
                              <p:par>
                                <p:cTn id="43" presetID="1" presetClass="entr" presetSubtype="0" fill="hold" nodeType="withEffect">
                                  <p:stCondLst>
                                    <p:cond delay="0"/>
                                  </p:stCondLst>
                                  <p:childTnLst>
                                    <p:set>
                                      <p:cBhvr>
                                        <p:cTn id="44" dur="1" fill="hold">
                                          <p:stCondLst>
                                            <p:cond delay="0"/>
                                          </p:stCondLst>
                                        </p:cTn>
                                        <p:tgtEl>
                                          <p:spTgt spid="1817"/>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xit" presetSubtype="0" fill="hold" nodeType="clickEffect">
                                  <p:stCondLst>
                                    <p:cond delay="0"/>
                                  </p:stCondLst>
                                  <p:childTnLst>
                                    <p:set>
                                      <p:cBhvr>
                                        <p:cTn id="48" dur="1" fill="hold">
                                          <p:stCondLst>
                                            <p:cond delay="0"/>
                                          </p:stCondLst>
                                        </p:cTn>
                                        <p:tgtEl>
                                          <p:spTgt spid="1794"/>
                                        </p:tgtEl>
                                        <p:attrNameLst>
                                          <p:attrName>style.visibility</p:attrName>
                                        </p:attrNameLst>
                                      </p:cBhvr>
                                      <p:to>
                                        <p:strVal val="hidden"/>
                                      </p:to>
                                    </p:set>
                                  </p:childTnLst>
                                </p:cTn>
                              </p:par>
                              <p:par>
                                <p:cTn id="49" presetID="1" presetClass="entr" presetSubtype="0" fill="hold" nodeType="withEffect">
                                  <p:stCondLst>
                                    <p:cond delay="0"/>
                                  </p:stCondLst>
                                  <p:childTnLst>
                                    <p:set>
                                      <p:cBhvr>
                                        <p:cTn id="50" dur="1" fill="hold">
                                          <p:stCondLst>
                                            <p:cond delay="0"/>
                                          </p:stCondLst>
                                        </p:cTn>
                                        <p:tgtEl>
                                          <p:spTgt spid="18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822"/>
        <p:cNvGrpSpPr/>
        <p:nvPr/>
      </p:nvGrpSpPr>
      <p:grpSpPr>
        <a:xfrm>
          <a:off x="0" y="0"/>
          <a:ext cx="0" cy="0"/>
          <a:chOff x="0" y="0"/>
          <a:chExt cx="0" cy="0"/>
        </a:xfrm>
      </p:grpSpPr>
      <p:sp>
        <p:nvSpPr>
          <p:cNvPr id="1823" name="Google Shape;1823;p157"/>
          <p:cNvSpPr txBox="1">
            <a:spLocks noGrp="1"/>
          </p:cNvSpPr>
          <p:nvPr>
            <p:ph type="body" idx="1"/>
          </p:nvPr>
        </p:nvSpPr>
        <p:spPr>
          <a:xfrm>
            <a:off x="324000" y="759300"/>
            <a:ext cx="8237700" cy="8607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Draw and describe what happens at each stage of </a:t>
            </a:r>
            <a:r>
              <a:rPr lang="en-GB" b="1"/>
              <a:t>commercial </a:t>
            </a:r>
            <a:r>
              <a:rPr lang="en-GB"/>
              <a:t>bread production. Use the boxes to help you.</a:t>
            </a:r>
            <a:endParaRPr/>
          </a:p>
        </p:txBody>
      </p:sp>
      <p:sp>
        <p:nvSpPr>
          <p:cNvPr id="1824" name="Google Shape;1824;p157"/>
          <p:cNvSpPr txBox="1">
            <a:spLocks noGrp="1"/>
          </p:cNvSpPr>
          <p:nvPr>
            <p:ph type="subTitle" idx="2"/>
          </p:nvPr>
        </p:nvSpPr>
        <p:spPr>
          <a:xfrm>
            <a:off x="1570025" y="134975"/>
            <a:ext cx="6855300" cy="3372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How is food produced?</a:t>
            </a:r>
            <a:endParaRPr/>
          </a:p>
        </p:txBody>
      </p:sp>
      <p:graphicFrame>
        <p:nvGraphicFramePr>
          <p:cNvPr id="1825" name="Google Shape;1825;p157"/>
          <p:cNvGraphicFramePr/>
          <p:nvPr/>
        </p:nvGraphicFramePr>
        <p:xfrm>
          <a:off x="324000" y="1620000"/>
          <a:ext cx="3000000" cy="3000000"/>
        </p:xfrm>
        <a:graphic>
          <a:graphicData uri="http://schemas.openxmlformats.org/drawingml/2006/table">
            <a:tbl>
              <a:tblPr>
                <a:noFill/>
                <a:tableStyleId>{4C595E64-F236-4E1F-9B81-3B982A06745D}</a:tableStyleId>
              </a:tblPr>
              <a:tblGrid>
                <a:gridCol w="1840075">
                  <a:extLst>
                    <a:ext uri="{9D8B030D-6E8A-4147-A177-3AD203B41FA5}">
                      <a16:colId xmlns:a16="http://schemas.microsoft.com/office/drawing/2014/main" val="20000"/>
                    </a:ext>
                  </a:extLst>
                </a:gridCol>
                <a:gridCol w="6179425">
                  <a:extLst>
                    <a:ext uri="{9D8B030D-6E8A-4147-A177-3AD203B41FA5}">
                      <a16:colId xmlns:a16="http://schemas.microsoft.com/office/drawing/2014/main" val="20001"/>
                    </a:ext>
                  </a:extLst>
                </a:gridCol>
              </a:tblGrid>
              <a:tr h="533400">
                <a:tc>
                  <a:txBody>
                    <a:bodyPr/>
                    <a:lstStyle/>
                    <a:p>
                      <a:pPr marL="0" lvl="0" indent="0" algn="l" rtl="0">
                        <a:spcBef>
                          <a:spcPts val="0"/>
                        </a:spcBef>
                        <a:spcAft>
                          <a:spcPts val="0"/>
                        </a:spcAft>
                        <a:buNone/>
                      </a:pPr>
                      <a:r>
                        <a:rPr lang="en-GB" sz="2200">
                          <a:latin typeface="Lexend"/>
                          <a:ea typeface="Lexend"/>
                          <a:cs typeface="Lexend"/>
                          <a:sym typeface="Lexend"/>
                        </a:rPr>
                        <a:t>Crop</a:t>
                      </a:r>
                      <a:endParaRPr sz="2200">
                        <a:latin typeface="Lexend"/>
                        <a:ea typeface="Lexend"/>
                        <a:cs typeface="Lexend"/>
                        <a:sym typeface="Lexend"/>
                      </a:endParaRPr>
                    </a:p>
                  </a:txBody>
                  <a:tcPr marL="91425" marR="91425" marT="91425" marB="91425" anchor="ctr"/>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0"/>
                  </a:ext>
                </a:extLst>
              </a:tr>
              <a:tr h="533400">
                <a:tc>
                  <a:txBody>
                    <a:bodyPr/>
                    <a:lstStyle/>
                    <a:p>
                      <a:pPr marL="0" lvl="0" indent="0" algn="l" rtl="0">
                        <a:spcBef>
                          <a:spcPts val="0"/>
                        </a:spcBef>
                        <a:spcAft>
                          <a:spcPts val="0"/>
                        </a:spcAft>
                        <a:buNone/>
                      </a:pPr>
                      <a:r>
                        <a:rPr lang="en-GB" sz="2200">
                          <a:latin typeface="Lexend"/>
                          <a:ea typeface="Lexend"/>
                          <a:cs typeface="Lexend"/>
                          <a:sym typeface="Lexend"/>
                        </a:rPr>
                        <a:t>Harvest</a:t>
                      </a:r>
                      <a:endParaRPr sz="2200">
                        <a:latin typeface="Lexend"/>
                        <a:ea typeface="Lexend"/>
                        <a:cs typeface="Lexend"/>
                        <a:sym typeface="Lexend"/>
                      </a:endParaRPr>
                    </a:p>
                  </a:txBody>
                  <a:tcPr marL="91425" marR="91425" marT="91425" marB="91425" anchor="ctr"/>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1"/>
                  </a:ext>
                </a:extLst>
              </a:tr>
              <a:tr h="533400">
                <a:tc>
                  <a:txBody>
                    <a:bodyPr/>
                    <a:lstStyle/>
                    <a:p>
                      <a:pPr marL="0" lvl="0" indent="0" algn="l" rtl="0">
                        <a:spcBef>
                          <a:spcPts val="0"/>
                        </a:spcBef>
                        <a:spcAft>
                          <a:spcPts val="0"/>
                        </a:spcAft>
                        <a:buNone/>
                      </a:pPr>
                      <a:r>
                        <a:rPr lang="en-GB" sz="2200">
                          <a:latin typeface="Lexend"/>
                          <a:ea typeface="Lexend"/>
                          <a:cs typeface="Lexend"/>
                          <a:sym typeface="Lexend"/>
                        </a:rPr>
                        <a:t>Processing</a:t>
                      </a:r>
                      <a:endParaRPr sz="2200">
                        <a:latin typeface="Lexend"/>
                        <a:ea typeface="Lexend"/>
                        <a:cs typeface="Lexend"/>
                        <a:sym typeface="Lexend"/>
                      </a:endParaRPr>
                    </a:p>
                  </a:txBody>
                  <a:tcPr marL="91425" marR="91425" marT="91425" marB="91425" anchor="ctr"/>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2"/>
                  </a:ext>
                </a:extLst>
              </a:tr>
              <a:tr h="533400">
                <a:tc>
                  <a:txBody>
                    <a:bodyPr/>
                    <a:lstStyle/>
                    <a:p>
                      <a:pPr marL="0" lvl="0" indent="0" algn="l" rtl="0">
                        <a:spcBef>
                          <a:spcPts val="0"/>
                        </a:spcBef>
                        <a:spcAft>
                          <a:spcPts val="0"/>
                        </a:spcAft>
                        <a:buNone/>
                      </a:pPr>
                      <a:r>
                        <a:rPr lang="en-GB" sz="2200">
                          <a:latin typeface="Lexend"/>
                          <a:ea typeface="Lexend"/>
                          <a:cs typeface="Lexend"/>
                          <a:sym typeface="Lexend"/>
                        </a:rPr>
                        <a:t>Production</a:t>
                      </a:r>
                      <a:endParaRPr sz="2200">
                        <a:latin typeface="Lexend"/>
                        <a:ea typeface="Lexend"/>
                        <a:cs typeface="Lexend"/>
                        <a:sym typeface="Lexend"/>
                      </a:endParaRPr>
                    </a:p>
                  </a:txBody>
                  <a:tcPr marL="91425" marR="91425" marT="91425" marB="91425" anchor="ctr"/>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3"/>
                  </a:ext>
                </a:extLst>
              </a:tr>
              <a:tr h="533400">
                <a:tc>
                  <a:txBody>
                    <a:bodyPr/>
                    <a:lstStyle/>
                    <a:p>
                      <a:pPr marL="0" lvl="0" indent="0" algn="l" rtl="0">
                        <a:spcBef>
                          <a:spcPts val="0"/>
                        </a:spcBef>
                        <a:spcAft>
                          <a:spcPts val="0"/>
                        </a:spcAft>
                        <a:buNone/>
                      </a:pPr>
                      <a:r>
                        <a:rPr lang="en-GB" sz="2200">
                          <a:latin typeface="Lexend"/>
                          <a:ea typeface="Lexend"/>
                          <a:cs typeface="Lexend"/>
                          <a:sym typeface="Lexend"/>
                        </a:rPr>
                        <a:t>Packaging</a:t>
                      </a:r>
                      <a:endParaRPr sz="2200">
                        <a:latin typeface="Lexend"/>
                        <a:ea typeface="Lexend"/>
                        <a:cs typeface="Lexend"/>
                        <a:sym typeface="Lexend"/>
                      </a:endParaRPr>
                    </a:p>
                  </a:txBody>
                  <a:tcPr marL="91425" marR="91425" marT="91425" marB="91425" anchor="ctr"/>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4"/>
                  </a:ext>
                </a:extLst>
              </a:tr>
              <a:tr h="533400">
                <a:tc>
                  <a:txBody>
                    <a:bodyPr/>
                    <a:lstStyle/>
                    <a:p>
                      <a:pPr marL="0" lvl="0" indent="0" algn="l" rtl="0">
                        <a:spcBef>
                          <a:spcPts val="0"/>
                        </a:spcBef>
                        <a:spcAft>
                          <a:spcPts val="0"/>
                        </a:spcAft>
                        <a:buNone/>
                      </a:pPr>
                      <a:r>
                        <a:rPr lang="en-GB" sz="2200">
                          <a:latin typeface="Lexend"/>
                          <a:ea typeface="Lexend"/>
                          <a:cs typeface="Lexend"/>
                          <a:sym typeface="Lexend"/>
                        </a:rPr>
                        <a:t>Distribution</a:t>
                      </a:r>
                      <a:endParaRPr sz="2200">
                        <a:latin typeface="Lexend"/>
                        <a:ea typeface="Lexend"/>
                        <a:cs typeface="Lexend"/>
                        <a:sym typeface="Lexend"/>
                      </a:endParaRPr>
                    </a:p>
                  </a:txBody>
                  <a:tcPr marL="91425" marR="91425" marT="91425" marB="91425" anchor="ctr"/>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5"/>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829"/>
        <p:cNvGrpSpPr/>
        <p:nvPr/>
      </p:nvGrpSpPr>
      <p:grpSpPr>
        <a:xfrm>
          <a:off x="0" y="0"/>
          <a:ext cx="0" cy="0"/>
          <a:chOff x="0" y="0"/>
          <a:chExt cx="0" cy="0"/>
        </a:xfrm>
      </p:grpSpPr>
      <p:sp>
        <p:nvSpPr>
          <p:cNvPr id="1830" name="Google Shape;1830;p158"/>
          <p:cNvSpPr txBox="1">
            <a:spLocks noGrp="1"/>
          </p:cNvSpPr>
          <p:nvPr>
            <p:ph type="body" idx="1"/>
          </p:nvPr>
        </p:nvSpPr>
        <p:spPr>
          <a:xfrm>
            <a:off x="324000" y="636700"/>
            <a:ext cx="3843600" cy="3372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Here is an example answer. </a:t>
            </a:r>
            <a:endParaRPr/>
          </a:p>
        </p:txBody>
      </p:sp>
      <p:sp>
        <p:nvSpPr>
          <p:cNvPr id="1831" name="Google Shape;1831;p158"/>
          <p:cNvSpPr txBox="1">
            <a:spLocks noGrp="1"/>
          </p:cNvSpPr>
          <p:nvPr>
            <p:ph type="subTitle" idx="2"/>
          </p:nvPr>
        </p:nvSpPr>
        <p:spPr>
          <a:xfrm>
            <a:off x="1570025" y="134975"/>
            <a:ext cx="6855300" cy="3372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How is food produced?</a:t>
            </a:r>
            <a:endParaRPr/>
          </a:p>
        </p:txBody>
      </p:sp>
      <p:graphicFrame>
        <p:nvGraphicFramePr>
          <p:cNvPr id="1832" name="Google Shape;1832;p158"/>
          <p:cNvGraphicFramePr/>
          <p:nvPr/>
        </p:nvGraphicFramePr>
        <p:xfrm>
          <a:off x="324000" y="1014500"/>
          <a:ext cx="3000000" cy="3000000"/>
        </p:xfrm>
        <a:graphic>
          <a:graphicData uri="http://schemas.openxmlformats.org/drawingml/2006/table">
            <a:tbl>
              <a:tblPr>
                <a:noFill/>
                <a:tableStyleId>{4C595E64-F236-4E1F-9B81-3B982A06745D}</a:tableStyleId>
              </a:tblPr>
              <a:tblGrid>
                <a:gridCol w="1840075">
                  <a:extLst>
                    <a:ext uri="{9D8B030D-6E8A-4147-A177-3AD203B41FA5}">
                      <a16:colId xmlns:a16="http://schemas.microsoft.com/office/drawing/2014/main" val="20000"/>
                    </a:ext>
                  </a:extLst>
                </a:gridCol>
                <a:gridCol w="6307775">
                  <a:extLst>
                    <a:ext uri="{9D8B030D-6E8A-4147-A177-3AD203B41FA5}">
                      <a16:colId xmlns:a16="http://schemas.microsoft.com/office/drawing/2014/main" val="20001"/>
                    </a:ext>
                  </a:extLst>
                </a:gridCol>
              </a:tblGrid>
              <a:tr h="503200">
                <a:tc>
                  <a:txBody>
                    <a:bodyPr/>
                    <a:lstStyle/>
                    <a:p>
                      <a:pPr marL="0" lvl="0" indent="0" algn="l" rtl="0">
                        <a:spcBef>
                          <a:spcPts val="0"/>
                        </a:spcBef>
                        <a:spcAft>
                          <a:spcPts val="0"/>
                        </a:spcAft>
                        <a:buNone/>
                      </a:pPr>
                      <a:r>
                        <a:rPr lang="en-GB" sz="2200">
                          <a:latin typeface="Lexend"/>
                          <a:ea typeface="Lexend"/>
                          <a:cs typeface="Lexend"/>
                          <a:sym typeface="Lexend"/>
                        </a:rPr>
                        <a:t>Crop</a:t>
                      </a:r>
                      <a:endParaRPr sz="2200">
                        <a:latin typeface="Lexend"/>
                        <a:ea typeface="Lexend"/>
                        <a:cs typeface="Lexend"/>
                        <a:sym typeface="Lexend"/>
                      </a:endParaRPr>
                    </a:p>
                  </a:txBody>
                  <a:tcPr marL="91425" marR="91425" marT="91425" marB="91425" anchor="ctr"/>
                </a:tc>
                <a:tc>
                  <a:txBody>
                    <a:bodyPr/>
                    <a:lstStyle/>
                    <a:p>
                      <a:pPr marL="0" lvl="0" indent="0" algn="l" rtl="0">
                        <a:spcBef>
                          <a:spcPts val="0"/>
                        </a:spcBef>
                        <a:spcAft>
                          <a:spcPts val="0"/>
                        </a:spcAft>
                        <a:buNone/>
                      </a:pPr>
                      <a:r>
                        <a:rPr lang="en-GB" sz="1800">
                          <a:latin typeface="Kalam"/>
                          <a:ea typeface="Kalam"/>
                          <a:cs typeface="Kalam"/>
                          <a:sym typeface="Kalam"/>
                        </a:rPr>
                        <a:t>Wheat is grown in fields by farmers.</a:t>
                      </a:r>
                      <a:endParaRPr sz="1800">
                        <a:latin typeface="Kalam"/>
                        <a:ea typeface="Kalam"/>
                        <a:cs typeface="Kalam"/>
                        <a:sym typeface="Kalam"/>
                      </a:endParaRPr>
                    </a:p>
                  </a:txBody>
                  <a:tcPr marL="91425" marR="91425" marT="91425" marB="91425"/>
                </a:tc>
                <a:extLst>
                  <a:ext uri="{0D108BD9-81ED-4DB2-BD59-A6C34878D82A}">
                    <a16:rowId xmlns:a16="http://schemas.microsoft.com/office/drawing/2014/main" val="10000"/>
                  </a:ext>
                </a:extLst>
              </a:tr>
              <a:tr h="503200">
                <a:tc>
                  <a:txBody>
                    <a:bodyPr/>
                    <a:lstStyle/>
                    <a:p>
                      <a:pPr marL="0" lvl="0" indent="0" algn="l" rtl="0">
                        <a:spcBef>
                          <a:spcPts val="0"/>
                        </a:spcBef>
                        <a:spcAft>
                          <a:spcPts val="0"/>
                        </a:spcAft>
                        <a:buNone/>
                      </a:pPr>
                      <a:r>
                        <a:rPr lang="en-GB" sz="2200">
                          <a:latin typeface="Lexend"/>
                          <a:ea typeface="Lexend"/>
                          <a:cs typeface="Lexend"/>
                          <a:sym typeface="Lexend"/>
                        </a:rPr>
                        <a:t>Harvest</a:t>
                      </a:r>
                      <a:endParaRPr sz="2200">
                        <a:latin typeface="Lexend"/>
                        <a:ea typeface="Lexend"/>
                        <a:cs typeface="Lexend"/>
                        <a:sym typeface="Lexend"/>
                      </a:endParaRPr>
                    </a:p>
                  </a:txBody>
                  <a:tcPr marL="91425" marR="91425" marT="91425" marB="91425" anchor="ctr"/>
                </a:tc>
                <a:tc>
                  <a:txBody>
                    <a:bodyPr/>
                    <a:lstStyle/>
                    <a:p>
                      <a:pPr marL="0" lvl="0" indent="0" algn="l" rtl="0">
                        <a:spcBef>
                          <a:spcPts val="0"/>
                        </a:spcBef>
                        <a:spcAft>
                          <a:spcPts val="0"/>
                        </a:spcAft>
                        <a:buNone/>
                      </a:pPr>
                      <a:r>
                        <a:rPr lang="en-GB" sz="1800">
                          <a:latin typeface="Kalam"/>
                          <a:ea typeface="Kalam"/>
                          <a:cs typeface="Kalam"/>
                          <a:sym typeface="Kalam"/>
                        </a:rPr>
                        <a:t>When the wheat is fully grown it is harvested by cutting it.</a:t>
                      </a:r>
                      <a:endParaRPr sz="1800">
                        <a:latin typeface="Kalam"/>
                        <a:ea typeface="Kalam"/>
                        <a:cs typeface="Kalam"/>
                        <a:sym typeface="Kalam"/>
                      </a:endParaRPr>
                    </a:p>
                  </a:txBody>
                  <a:tcPr marL="91425" marR="91425" marT="91425" marB="91425"/>
                </a:tc>
                <a:extLst>
                  <a:ext uri="{0D108BD9-81ED-4DB2-BD59-A6C34878D82A}">
                    <a16:rowId xmlns:a16="http://schemas.microsoft.com/office/drawing/2014/main" val="10001"/>
                  </a:ext>
                </a:extLst>
              </a:tr>
              <a:tr h="710375">
                <a:tc>
                  <a:txBody>
                    <a:bodyPr/>
                    <a:lstStyle/>
                    <a:p>
                      <a:pPr marL="0" lvl="0" indent="0" algn="l" rtl="0">
                        <a:spcBef>
                          <a:spcPts val="0"/>
                        </a:spcBef>
                        <a:spcAft>
                          <a:spcPts val="0"/>
                        </a:spcAft>
                        <a:buNone/>
                      </a:pPr>
                      <a:r>
                        <a:rPr lang="en-GB" sz="2200">
                          <a:latin typeface="Lexend"/>
                          <a:ea typeface="Lexend"/>
                          <a:cs typeface="Lexend"/>
                          <a:sym typeface="Lexend"/>
                        </a:rPr>
                        <a:t>Processing</a:t>
                      </a:r>
                      <a:endParaRPr sz="2200">
                        <a:latin typeface="Lexend"/>
                        <a:ea typeface="Lexend"/>
                        <a:cs typeface="Lexend"/>
                        <a:sym typeface="Lexend"/>
                      </a:endParaRPr>
                    </a:p>
                  </a:txBody>
                  <a:tcPr marL="91425" marR="91425" marT="91425" marB="91425" anchor="ctr"/>
                </a:tc>
                <a:tc>
                  <a:txBody>
                    <a:bodyPr/>
                    <a:lstStyle/>
                    <a:p>
                      <a:pPr marL="0" lvl="0" indent="0" algn="l" rtl="0">
                        <a:spcBef>
                          <a:spcPts val="0"/>
                        </a:spcBef>
                        <a:spcAft>
                          <a:spcPts val="0"/>
                        </a:spcAft>
                        <a:buNone/>
                      </a:pPr>
                      <a:r>
                        <a:rPr lang="en-GB" sz="1800">
                          <a:latin typeface="Kalam"/>
                          <a:ea typeface="Kalam"/>
                          <a:cs typeface="Kalam"/>
                          <a:sym typeface="Kalam"/>
                        </a:rPr>
                        <a:t>The wheat is separated from the stalks and husks and ground into flour.</a:t>
                      </a:r>
                      <a:endParaRPr sz="1800">
                        <a:latin typeface="Kalam"/>
                        <a:ea typeface="Kalam"/>
                        <a:cs typeface="Kalam"/>
                        <a:sym typeface="Kalam"/>
                      </a:endParaRPr>
                    </a:p>
                  </a:txBody>
                  <a:tcPr marL="91425" marR="91425" marT="91425" marB="91425"/>
                </a:tc>
                <a:extLst>
                  <a:ext uri="{0D108BD9-81ED-4DB2-BD59-A6C34878D82A}">
                    <a16:rowId xmlns:a16="http://schemas.microsoft.com/office/drawing/2014/main" val="10002"/>
                  </a:ext>
                </a:extLst>
              </a:tr>
              <a:tr h="710375">
                <a:tc>
                  <a:txBody>
                    <a:bodyPr/>
                    <a:lstStyle/>
                    <a:p>
                      <a:pPr marL="0" lvl="0" indent="0" algn="l" rtl="0">
                        <a:spcBef>
                          <a:spcPts val="0"/>
                        </a:spcBef>
                        <a:spcAft>
                          <a:spcPts val="0"/>
                        </a:spcAft>
                        <a:buNone/>
                      </a:pPr>
                      <a:r>
                        <a:rPr lang="en-GB" sz="2200">
                          <a:latin typeface="Lexend"/>
                          <a:ea typeface="Lexend"/>
                          <a:cs typeface="Lexend"/>
                          <a:sym typeface="Lexend"/>
                        </a:rPr>
                        <a:t>Production</a:t>
                      </a:r>
                      <a:endParaRPr sz="2200">
                        <a:latin typeface="Lexend"/>
                        <a:ea typeface="Lexend"/>
                        <a:cs typeface="Lexend"/>
                        <a:sym typeface="Lexend"/>
                      </a:endParaRPr>
                    </a:p>
                  </a:txBody>
                  <a:tcPr marL="91425" marR="91425" marT="91425" marB="91425" anchor="ctr"/>
                </a:tc>
                <a:tc>
                  <a:txBody>
                    <a:bodyPr/>
                    <a:lstStyle/>
                    <a:p>
                      <a:pPr marL="0" lvl="0" indent="0" algn="l" rtl="0">
                        <a:spcBef>
                          <a:spcPts val="0"/>
                        </a:spcBef>
                        <a:spcAft>
                          <a:spcPts val="0"/>
                        </a:spcAft>
                        <a:buNone/>
                      </a:pPr>
                      <a:r>
                        <a:rPr lang="en-GB" sz="1800">
                          <a:latin typeface="Kalam"/>
                          <a:ea typeface="Kalam"/>
                          <a:cs typeface="Kalam"/>
                          <a:sym typeface="Kalam"/>
                        </a:rPr>
                        <a:t>The flour is mixed with yeast, water, salt and other ingredients and then shaped and baked.</a:t>
                      </a:r>
                      <a:endParaRPr sz="1800">
                        <a:latin typeface="Kalam"/>
                        <a:ea typeface="Kalam"/>
                        <a:cs typeface="Kalam"/>
                        <a:sym typeface="Kalam"/>
                      </a:endParaRPr>
                    </a:p>
                  </a:txBody>
                  <a:tcPr marL="91425" marR="91425" marT="91425" marB="91425"/>
                </a:tc>
                <a:extLst>
                  <a:ext uri="{0D108BD9-81ED-4DB2-BD59-A6C34878D82A}">
                    <a16:rowId xmlns:a16="http://schemas.microsoft.com/office/drawing/2014/main" val="10003"/>
                  </a:ext>
                </a:extLst>
              </a:tr>
              <a:tr h="503200">
                <a:tc>
                  <a:txBody>
                    <a:bodyPr/>
                    <a:lstStyle/>
                    <a:p>
                      <a:pPr marL="0" lvl="0" indent="0" algn="l" rtl="0">
                        <a:spcBef>
                          <a:spcPts val="0"/>
                        </a:spcBef>
                        <a:spcAft>
                          <a:spcPts val="0"/>
                        </a:spcAft>
                        <a:buNone/>
                      </a:pPr>
                      <a:r>
                        <a:rPr lang="en-GB" sz="2200">
                          <a:latin typeface="Lexend"/>
                          <a:ea typeface="Lexend"/>
                          <a:cs typeface="Lexend"/>
                          <a:sym typeface="Lexend"/>
                        </a:rPr>
                        <a:t>Packaging</a:t>
                      </a:r>
                      <a:endParaRPr sz="2200">
                        <a:latin typeface="Lexend"/>
                        <a:ea typeface="Lexend"/>
                        <a:cs typeface="Lexend"/>
                        <a:sym typeface="Lexend"/>
                      </a:endParaRPr>
                    </a:p>
                  </a:txBody>
                  <a:tcPr marL="91425" marR="91425" marT="91425" marB="91425" anchor="ctr"/>
                </a:tc>
                <a:tc>
                  <a:txBody>
                    <a:bodyPr/>
                    <a:lstStyle/>
                    <a:p>
                      <a:pPr marL="0" lvl="0" indent="0" algn="l" rtl="0">
                        <a:spcBef>
                          <a:spcPts val="0"/>
                        </a:spcBef>
                        <a:spcAft>
                          <a:spcPts val="0"/>
                        </a:spcAft>
                        <a:buNone/>
                      </a:pPr>
                      <a:r>
                        <a:rPr lang="en-GB" sz="1800">
                          <a:latin typeface="Kalam"/>
                          <a:ea typeface="Kalam"/>
                          <a:cs typeface="Kalam"/>
                          <a:sym typeface="Kalam"/>
                        </a:rPr>
                        <a:t>The bread is packed in bags or wrapped in waxy paper.</a:t>
                      </a:r>
                      <a:endParaRPr sz="1800">
                        <a:latin typeface="Kalam"/>
                        <a:ea typeface="Kalam"/>
                        <a:cs typeface="Kalam"/>
                        <a:sym typeface="Kalam"/>
                      </a:endParaRPr>
                    </a:p>
                  </a:txBody>
                  <a:tcPr marL="91425" marR="91425" marT="91425" marB="91425"/>
                </a:tc>
                <a:extLst>
                  <a:ext uri="{0D108BD9-81ED-4DB2-BD59-A6C34878D82A}">
                    <a16:rowId xmlns:a16="http://schemas.microsoft.com/office/drawing/2014/main" val="10004"/>
                  </a:ext>
                </a:extLst>
              </a:tr>
              <a:tr h="710375">
                <a:tc>
                  <a:txBody>
                    <a:bodyPr/>
                    <a:lstStyle/>
                    <a:p>
                      <a:pPr marL="0" lvl="0" indent="0" algn="l" rtl="0">
                        <a:spcBef>
                          <a:spcPts val="0"/>
                        </a:spcBef>
                        <a:spcAft>
                          <a:spcPts val="0"/>
                        </a:spcAft>
                        <a:buNone/>
                      </a:pPr>
                      <a:r>
                        <a:rPr lang="en-GB" sz="2200">
                          <a:latin typeface="Lexend"/>
                          <a:ea typeface="Lexend"/>
                          <a:cs typeface="Lexend"/>
                          <a:sym typeface="Lexend"/>
                        </a:rPr>
                        <a:t>Distribution</a:t>
                      </a:r>
                      <a:endParaRPr sz="2200">
                        <a:latin typeface="Lexend"/>
                        <a:ea typeface="Lexend"/>
                        <a:cs typeface="Lexend"/>
                        <a:sym typeface="Lexend"/>
                      </a:endParaRPr>
                    </a:p>
                  </a:txBody>
                  <a:tcPr marL="91425" marR="91425" marT="91425" marB="91425" anchor="ctr"/>
                </a:tc>
                <a:tc>
                  <a:txBody>
                    <a:bodyPr/>
                    <a:lstStyle/>
                    <a:p>
                      <a:pPr marL="0" lvl="0" indent="0" algn="l" rtl="0">
                        <a:spcBef>
                          <a:spcPts val="0"/>
                        </a:spcBef>
                        <a:spcAft>
                          <a:spcPts val="0"/>
                        </a:spcAft>
                        <a:buNone/>
                      </a:pPr>
                      <a:r>
                        <a:rPr lang="en-GB" sz="1800">
                          <a:latin typeface="Kalam"/>
                          <a:ea typeface="Kalam"/>
                          <a:cs typeface="Kalam"/>
                          <a:sym typeface="Kalam"/>
                        </a:rPr>
                        <a:t>The bread is delivered to shops and supermarkets in huge delivery trucks.</a:t>
                      </a:r>
                      <a:endParaRPr sz="1800">
                        <a:latin typeface="Kalam"/>
                        <a:ea typeface="Kalam"/>
                        <a:cs typeface="Kalam"/>
                        <a:sym typeface="Kalam"/>
                      </a:endParaRPr>
                    </a:p>
                  </a:txBody>
                  <a:tcPr marL="91425" marR="91425" marT="91425" marB="91425"/>
                </a:tc>
                <a:extLst>
                  <a:ext uri="{0D108BD9-81ED-4DB2-BD59-A6C34878D82A}">
                    <a16:rowId xmlns:a16="http://schemas.microsoft.com/office/drawing/2014/main" val="10005"/>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836"/>
        <p:cNvGrpSpPr/>
        <p:nvPr/>
      </p:nvGrpSpPr>
      <p:grpSpPr>
        <a:xfrm>
          <a:off x="0" y="0"/>
          <a:ext cx="0" cy="0"/>
          <a:chOff x="0" y="0"/>
          <a:chExt cx="0" cy="0"/>
        </a:xfrm>
      </p:grpSpPr>
      <p:sp>
        <p:nvSpPr>
          <p:cNvPr id="1837" name="Google Shape;1837;p159"/>
          <p:cNvSpPr txBox="1">
            <a:spLocks noGrp="1"/>
          </p:cNvSpPr>
          <p:nvPr>
            <p:ph type="body" idx="1"/>
          </p:nvPr>
        </p:nvSpPr>
        <p:spPr>
          <a:xfrm>
            <a:off x="324000" y="927600"/>
            <a:ext cx="5599500" cy="37404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sz="2000"/>
              <a:t>How food is </a:t>
            </a:r>
            <a:r>
              <a:rPr lang="en-GB" sz="2000" b="1"/>
              <a:t>produced</a:t>
            </a:r>
            <a:r>
              <a:rPr lang="en-GB" sz="2000"/>
              <a:t>, </a:t>
            </a:r>
            <a:r>
              <a:rPr lang="en-GB" sz="2000" b="1"/>
              <a:t>processed</a:t>
            </a:r>
            <a:r>
              <a:rPr lang="en-GB" sz="2000"/>
              <a:t>, </a:t>
            </a:r>
            <a:r>
              <a:rPr lang="en-GB" sz="2000" b="1"/>
              <a:t>distributed</a:t>
            </a:r>
            <a:r>
              <a:rPr lang="en-GB" sz="2000"/>
              <a:t> and consumed is complex but it all comes from plants and animals.</a:t>
            </a:r>
            <a:endParaRPr sz="2000"/>
          </a:p>
          <a:p>
            <a:pPr marL="0" lvl="0" indent="0" algn="l" rtl="0">
              <a:spcBef>
                <a:spcPts val="1000"/>
              </a:spcBef>
              <a:spcAft>
                <a:spcPts val="0"/>
              </a:spcAft>
              <a:buNone/>
            </a:pPr>
            <a:r>
              <a:rPr lang="en-GB" sz="2000"/>
              <a:t>Much of the food we eat makes a journey from farms, where animals are reared and crops grown, to shops where people purchase it.</a:t>
            </a:r>
            <a:endParaRPr sz="2000"/>
          </a:p>
          <a:p>
            <a:pPr marL="0" lvl="0" indent="0" algn="l" rtl="0">
              <a:spcBef>
                <a:spcPts val="1000"/>
              </a:spcBef>
              <a:spcAft>
                <a:spcPts val="1000"/>
              </a:spcAft>
              <a:buNone/>
            </a:pPr>
            <a:r>
              <a:rPr lang="en-GB" sz="2000"/>
              <a:t>Several different stages are involved in the </a:t>
            </a:r>
            <a:r>
              <a:rPr lang="en-GB" sz="2000" b="1"/>
              <a:t>commercial</a:t>
            </a:r>
            <a:r>
              <a:rPr lang="en-GB" sz="2000"/>
              <a:t> production of bread.</a:t>
            </a:r>
            <a:endParaRPr sz="2000"/>
          </a:p>
        </p:txBody>
      </p:sp>
      <p:sp>
        <p:nvSpPr>
          <p:cNvPr id="1838" name="Google Shape;1838;p159"/>
          <p:cNvSpPr txBox="1">
            <a:spLocks noGrp="1"/>
          </p:cNvSpPr>
          <p:nvPr>
            <p:ph type="title"/>
          </p:nvPr>
        </p:nvSpPr>
        <p:spPr>
          <a:xfrm>
            <a:off x="1684800" y="157525"/>
            <a:ext cx="5741400" cy="3828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The geography of food</a:t>
            </a:r>
            <a:endParaRPr/>
          </a:p>
        </p:txBody>
      </p:sp>
      <p:pic>
        <p:nvPicPr>
          <p:cNvPr id="1839" name="Google Shape;1839;p159"/>
          <p:cNvPicPr preferRelativeResize="0"/>
          <p:nvPr/>
        </p:nvPicPr>
        <p:blipFill rotWithShape="1">
          <a:blip r:embed="rId3">
            <a:alphaModFix/>
          </a:blip>
          <a:srcRect b="7235"/>
          <a:stretch/>
        </p:blipFill>
        <p:spPr>
          <a:xfrm>
            <a:off x="6104475" y="829975"/>
            <a:ext cx="2566701" cy="1586759"/>
          </a:xfrm>
          <a:prstGeom prst="rect">
            <a:avLst/>
          </a:prstGeom>
          <a:noFill/>
          <a:ln>
            <a:noFill/>
          </a:ln>
        </p:spPr>
      </p:pic>
      <p:pic>
        <p:nvPicPr>
          <p:cNvPr id="1840" name="Google Shape;1840;p159"/>
          <p:cNvPicPr preferRelativeResize="0"/>
          <p:nvPr/>
        </p:nvPicPr>
        <p:blipFill rotWithShape="1">
          <a:blip r:embed="rId4">
            <a:alphaModFix/>
          </a:blip>
          <a:srcRect l="13562" t="10605" b="5353"/>
          <a:stretch/>
        </p:blipFill>
        <p:spPr>
          <a:xfrm>
            <a:off x="6104475" y="2598000"/>
            <a:ext cx="2566701" cy="166310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844"/>
        <p:cNvGrpSpPr/>
        <p:nvPr/>
      </p:nvGrpSpPr>
      <p:grpSpPr>
        <a:xfrm>
          <a:off x="0" y="0"/>
          <a:ext cx="0" cy="0"/>
          <a:chOff x="0" y="0"/>
          <a:chExt cx="0" cy="0"/>
        </a:xfrm>
      </p:grpSpPr>
      <p:sp>
        <p:nvSpPr>
          <p:cNvPr id="1845" name="Google Shape;1845;p160"/>
          <p:cNvSpPr txBox="1">
            <a:spLocks noGrp="1"/>
          </p:cNvSpPr>
          <p:nvPr>
            <p:ph type="subTitle" idx="1"/>
          </p:nvPr>
        </p:nvSpPr>
        <p:spPr>
          <a:xfrm>
            <a:off x="661775" y="1129425"/>
            <a:ext cx="7351200" cy="23580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 Oak National Academy 2024. </a:t>
            </a:r>
            <a:endParaRPr/>
          </a:p>
          <a:p>
            <a:pPr marL="0" lvl="0" indent="0" algn="l" rtl="0">
              <a:spcBef>
                <a:spcPts val="0"/>
              </a:spcBef>
              <a:spcAft>
                <a:spcPts val="0"/>
              </a:spcAft>
              <a:buNone/>
            </a:pPr>
            <a:endParaRPr/>
          </a:p>
          <a:p>
            <a:pPr marL="0" lvl="0" indent="0" algn="l" rtl="0">
              <a:spcBef>
                <a:spcPts val="0"/>
              </a:spcBef>
              <a:spcAft>
                <a:spcPts val="0"/>
              </a:spcAft>
              <a:buNone/>
            </a:pPr>
            <a:r>
              <a:rPr lang="en-GB"/>
              <a:t>Produced in partnership with The Geographical Association. </a:t>
            </a:r>
            <a:endParaRPr/>
          </a:p>
          <a:p>
            <a:pPr marL="0" lvl="0" indent="0" algn="l" rtl="0">
              <a:spcBef>
                <a:spcPts val="0"/>
              </a:spcBef>
              <a:spcAft>
                <a:spcPts val="0"/>
              </a:spcAft>
              <a:buNone/>
            </a:pPr>
            <a:endParaRPr/>
          </a:p>
          <a:p>
            <a:pPr marL="0" lvl="0" indent="0" algn="l" rtl="0">
              <a:spcBef>
                <a:spcPts val="0"/>
              </a:spcBef>
              <a:spcAft>
                <a:spcPts val="0"/>
              </a:spcAft>
              <a:buNone/>
            </a:pPr>
            <a:r>
              <a:rPr lang="en-GB"/>
              <a:t>Licensed on the </a:t>
            </a:r>
            <a:r>
              <a:rPr lang="en-GB" u="sng">
                <a:solidFill>
                  <a:schemeClr val="hlink"/>
                </a:solidFill>
                <a:hlinkClick r:id="rId3"/>
              </a:rPr>
              <a:t>Open Government Licence v3.0</a:t>
            </a:r>
            <a:r>
              <a:rPr lang="en-GB"/>
              <a:t>, except where otherwise stated. See </a:t>
            </a:r>
            <a:r>
              <a:rPr lang="en-GB" u="sng">
                <a:solidFill>
                  <a:schemeClr val="accent2"/>
                </a:solidFill>
                <a:hlinkClick r:id="rId4">
                  <a:extLst>
                    <a:ext uri="{A12FA001-AC4F-418D-AE19-62706E023703}">
                      <ahyp:hlinkClr xmlns:ahyp="http://schemas.microsoft.com/office/drawing/2018/hyperlinkcolor" val="tx"/>
                    </a:ext>
                  </a:extLst>
                </a:hlinkClick>
              </a:rPr>
              <a:t>Oak terms and conditions</a:t>
            </a:r>
            <a:r>
              <a:rPr lang="en-GB"/>
              <a:t>.</a:t>
            </a:r>
            <a:endParaRPr/>
          </a:p>
        </p:txBody>
      </p:sp>
      <p:pic>
        <p:nvPicPr>
          <p:cNvPr id="1846" name="Google Shape;1846;p160"/>
          <p:cNvPicPr preferRelativeResize="0"/>
          <p:nvPr/>
        </p:nvPicPr>
        <p:blipFill>
          <a:blip r:embed="rId5">
            <a:alphaModFix/>
          </a:blip>
          <a:stretch>
            <a:fillRect/>
          </a:stretch>
        </p:blipFill>
        <p:spPr>
          <a:xfrm>
            <a:off x="7242100" y="3453600"/>
            <a:ext cx="652800" cy="326400"/>
          </a:xfrm>
          <a:prstGeom prst="rect">
            <a:avLst/>
          </a:prstGeom>
          <a:noFill/>
          <a:ln>
            <a:noFill/>
          </a:ln>
        </p:spPr>
      </p:pic>
    </p:spTree>
  </p:cSld>
  <p:clrMapOvr>
    <a:masterClrMapping/>
  </p:clrMapOvr>
</p:sld>
</file>

<file path=ppt/theme/theme1.xml><?xml version="1.0" encoding="utf-8"?>
<a:theme xmlns:a="http://schemas.openxmlformats.org/drawingml/2006/main" name="Oak theme - September 2023">
  <a:themeElements>
    <a:clrScheme name="Simple Light">
      <a:dk1>
        <a:srgbClr val="000000"/>
      </a:dk1>
      <a:lt1>
        <a:srgbClr val="FFFFFF"/>
      </a:lt1>
      <a:dk2>
        <a:srgbClr val="808080"/>
      </a:dk2>
      <a:lt2>
        <a:srgbClr val="F0F0F0"/>
      </a:lt2>
      <a:accent1>
        <a:srgbClr val="BEF2BD"/>
      </a:accent1>
      <a:accent2>
        <a:srgbClr val="374CF1"/>
      </a:accent2>
      <a:accent3>
        <a:srgbClr val="D02AA7"/>
      </a:accent3>
      <a:accent4>
        <a:srgbClr val="845AD9"/>
      </a:accent4>
      <a:accent5>
        <a:srgbClr val="037B7D"/>
      </a:accent5>
      <a:accent6>
        <a:srgbClr val="C63D01"/>
      </a:accent6>
      <a:hlink>
        <a:srgbClr val="374CF1"/>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ak theme - September 2023">
  <a:themeElements>
    <a:clrScheme name="Simple Light">
      <a:dk1>
        <a:srgbClr val="000000"/>
      </a:dk1>
      <a:lt1>
        <a:srgbClr val="FFFFFF"/>
      </a:lt1>
      <a:dk2>
        <a:srgbClr val="878787"/>
      </a:dk2>
      <a:lt2>
        <a:srgbClr val="F0F0F0"/>
      </a:lt2>
      <a:accent1>
        <a:srgbClr val="BEF2BD"/>
      </a:accent1>
      <a:accent2>
        <a:srgbClr val="374CF1"/>
      </a:accent2>
      <a:accent3>
        <a:srgbClr val="D02AA7"/>
      </a:accent3>
      <a:accent4>
        <a:srgbClr val="845AD9"/>
      </a:accent4>
      <a:accent5>
        <a:srgbClr val="037B7D"/>
      </a:accent5>
      <a:accent6>
        <a:srgbClr val="C63D01"/>
      </a:accent6>
      <a:hlink>
        <a:srgbClr val="374CF1"/>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1510</Words>
  <Application>Microsoft Office PowerPoint</Application>
  <PresentationFormat>On-screen Show (16:9)</PresentationFormat>
  <Paragraphs>191</Paragraphs>
  <Slides>36</Slides>
  <Notes>36</Notes>
  <HiddenSlides>1</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36</vt:i4>
      </vt:variant>
    </vt:vector>
  </HeadingPairs>
  <TitlesOfParts>
    <vt:vector size="44" baseType="lpstr">
      <vt:lpstr>ABeeZee</vt:lpstr>
      <vt:lpstr>Arial</vt:lpstr>
      <vt:lpstr>Calibri</vt:lpstr>
      <vt:lpstr>Kalam</vt:lpstr>
      <vt:lpstr>Lexend</vt:lpstr>
      <vt:lpstr>Lexend Light</vt:lpstr>
      <vt:lpstr>Oak theme - September 2023</vt:lpstr>
      <vt:lpstr>Oak theme - September 2023</vt:lpstr>
      <vt:lpstr>The geography of food</vt:lpstr>
      <vt:lpstr>PowerPoint Presentation</vt:lpstr>
      <vt:lpstr>PowerPoint Presentation</vt:lpstr>
      <vt:lpstr>PowerPoint Presentation</vt:lpstr>
      <vt:lpstr>PowerPoint Presentation</vt:lpstr>
      <vt:lpstr>Asking questions about food</vt:lpstr>
      <vt:lpstr>Asking questions about food</vt:lpstr>
      <vt:lpstr>Asking questions about food</vt:lpstr>
      <vt:lpstr>Asking questions about food</vt:lpstr>
      <vt:lpstr>Asking questions about food</vt:lpstr>
      <vt:lpstr>PowerPoint Presentation</vt:lpstr>
      <vt:lpstr>PowerPoint Presentation</vt:lpstr>
      <vt:lpstr>Asking questions about food</vt:lpstr>
      <vt:lpstr>How food is produced?</vt:lpstr>
      <vt:lpstr>How food is produced?</vt:lpstr>
      <vt:lpstr>How food is produced?</vt:lpstr>
      <vt:lpstr>How food is produced?</vt:lpstr>
      <vt:lpstr>How food is produced?</vt:lpstr>
      <vt:lpstr>How food is produced?</vt:lpstr>
      <vt:lpstr>How food is produced?</vt:lpstr>
      <vt:lpstr>How food is produced?</vt:lpstr>
      <vt:lpstr>How is food produced?</vt:lpstr>
      <vt:lpstr>How food is produced?</vt:lpstr>
      <vt:lpstr>How is food produced?</vt:lpstr>
      <vt:lpstr>How food is produced?</vt:lpstr>
      <vt:lpstr>How food is produced?</vt:lpstr>
      <vt:lpstr>How food is produced?</vt:lpstr>
      <vt:lpstr>How food is produced?</vt:lpstr>
      <vt:lpstr>How food is produced?</vt:lpstr>
      <vt:lpstr>How food is produced?</vt:lpstr>
      <vt:lpstr>How is food produced?</vt:lpstr>
      <vt:lpstr>How is food produced?</vt:lpstr>
      <vt:lpstr>PowerPoint Presentation</vt:lpstr>
      <vt:lpstr>PowerPoint Presentation</vt:lpstr>
      <vt:lpstr>The geography of food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Juliette Redfern</dc:creator>
  <cp:lastModifiedBy>Juliette Redfern</cp:lastModifiedBy>
  <cp:revision>1</cp:revision>
  <dcterms:modified xsi:type="dcterms:W3CDTF">2026-01-08T11:08:06Z</dcterms:modified>
</cp:coreProperties>
</file>