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72" r:id="rId1"/>
    <p:sldMasterId id="2147483773" r:id="rId2"/>
  </p:sldMasterIdLst>
  <p:notesMasterIdLst>
    <p:notesMasterId r:id="rId47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9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" name="Google Shape;1484;g1e88c551915_0_15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5" name="Google Shape;1485;g1e88c551915_0_15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0" name="Google Shape;1490;g1e88c551915_0_15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1" name="Google Shape;1491;g1e88c551915_0_15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" name="Google Shape;1495;g2940d6b1f1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6" name="Google Shape;1496;g2940d6b1f1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2" name="Google Shape;1502;g1e88c551915_0_15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3" name="Google Shape;1503;g1e88c551915_0_15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7" name="Google Shape;1507;g28a09235f9f_0_66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8" name="Google Shape;1508;g28a09235f9f_0_66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6" name="Google Shape;1516;g1e88c551915_0_15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7" name="Google Shape;1517;g1e88c551915_0_15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4" name="Google Shape;1524;g28a09235f9f_0_609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5" name="Google Shape;1525;g28a09235f9f_0_609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4" name="Google Shape;1534;g1e88c551915_0_15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5" name="Google Shape;1535;g1e88c551915_0_15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" name="Google Shape;1556;g28a09235f9f_0_441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7" name="Google Shape;1557;g28a09235f9f_0_441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3" name="Google Shape;1573;g28a09235f9f_0_445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4" name="Google Shape;1574;g28a09235f9f_0_445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0" name="Google Shape;2250;g28a09235f9f_0_462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51" name="Google Shape;2251;g28a09235f9f_0_462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3" name="Google Shape;2943;g28a09235f9f_0_509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44" name="Google Shape;2944;g28a09235f9f_0_509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7" name="Google Shape;3627;g28a09235f9f_0_523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28" name="Google Shape;3628;g28a09235f9f_0_523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8" name="Google Shape;4308;g28a09235f9f_0_538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09" name="Google Shape;4309;g28a09235f9f_0_538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0" name="Google Shape;4980;g28a09235f9f_0_570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81" name="Google Shape;4981;g28a09235f9f_0_570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" name="Google Shape;5018;g28a09235f9f_0_578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19" name="Google Shape;5019;g28a09235f9f_0_578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4" name="Google Shape;5054;g28a09235f9f_0_578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55" name="Google Shape;5055;g28a09235f9f_0_578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7" name="Google Shape;5097;g28a09235f9f_0_59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98" name="Google Shape;5098;g28a09235f9f_0_59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4" name="Google Shape;5144;g28a09235f9f_0_553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45" name="Google Shape;5145;g28a09235f9f_0_553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6" name="Google Shape;5196;g28a09235f9f_0_56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97" name="Google Shape;5197;g28a09235f9f_0_56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8" name="Google Shape;5208;g28a09235f9f_0_570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09" name="Google Shape;5209;g28a09235f9f_0_570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0" name="Google Shape;5260;g28a09235f9f_0_569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61" name="Google Shape;5261;g28a09235f9f_0_569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2" name="Google Shape;5332;g1e88c551915_0_16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33" name="Google Shape;5333;g1e88c551915_0_16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0" name="Google Shape;5340;g28a09235f9f_0_71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41" name="Google Shape;5341;g28a09235f9f_0_71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8" name="Google Shape;5358;g28a09235f9f_0_50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59" name="Google Shape;5359;g28a09235f9f_0_50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5" name="Google Shape;5375;g28a09235f9f_0_19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76" name="Google Shape;5376;g28a09235f9f_0_19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5" name="Google Shape;5725;g28a09235f9f_0_84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26" name="Google Shape;5726;g28a09235f9f_0_84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2" name="Google Shape;6402;g28a09235f9f_0_111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03" name="Google Shape;6403;g28a09235f9f_0_111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93" name="Google Shape;7093;g28a09235f9f_0_3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94" name="Google Shape;7094;g28a09235f9f_0_3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3" name="Google Shape;7133;g294d0fa3d7c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34" name="Google Shape;7134;g294d0fa3d7c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1" name="Google Shape;7151;g28a09235f9f_0_38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52" name="Google Shape;7152;g28a09235f9f_0_38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0" name="Google Shape;7160;g28a09235f9f_0_39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61" name="Google Shape;7161;g28a09235f9f_0_39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0" name="Google Shape;7200;g28a09235f9f_0_41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1" name="Google Shape;7201;g28a09235f9f_0_41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0" name="Google Shape;7240;g28a09235f9f_0_428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41" name="Google Shape;7241;g28a09235f9f_0_428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62" name="Google Shape;7262;g28a09235f9f_0_428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63" name="Google Shape;7263;g28a09235f9f_0_428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90" name="Google Shape;7290;g28a09235f9f_0_429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91" name="Google Shape;7291;g28a09235f9f_0_429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9" name="Google Shape;7319;g28a09235f9f_0_429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20" name="Google Shape;7320;g28a09235f9f_0_429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7" name="Google Shape;7347;g28a09235f9f_0_438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48" name="Google Shape;7348;g28a09235f9f_0_438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7" name="Google Shape;7397;g28a09235f9f_0_42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98" name="Google Shape;7398;g28a09235f9f_0_420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9" name="Google Shape;7409;g28a09235f9f_0_439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10" name="Google Shape;7410;g28a09235f9f_0_439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4" name="Google Shape;7454;g28a09235f9f_0_439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55" name="Google Shape;7455;g28a09235f9f_0_439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3" name="Google Shape;7493;g28a09235f9f_0_440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94" name="Google Shape;7494;g28a09235f9f_0_440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18" name="Google Shape;7518;g279955a40ae_0_8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19" name="Google Shape;7519;g279955a40ae_0_8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4" name="Google Shape;7524;g279955a40ae_0_8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25" name="Google Shape;7525;g279955a40ae_0_8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6.png"/><Relationship Id="rId7" Type="http://schemas.openxmlformats.org/officeDocument/2006/relationships/image" Target="../media/image27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0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3.png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5.png"/><Relationship Id="rId11" Type="http://schemas.openxmlformats.org/officeDocument/2006/relationships/image" Target="../media/image23.png"/><Relationship Id="rId5" Type="http://schemas.openxmlformats.org/officeDocument/2006/relationships/image" Target="../media/image24.png"/><Relationship Id="rId10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28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8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8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8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0.png"/><Relationship Id="rId4" Type="http://schemas.openxmlformats.org/officeDocument/2006/relationships/image" Target="../media/image38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9.png"/><Relationship Id="rId4" Type="http://schemas.openxmlformats.org/officeDocument/2006/relationships/image" Target="../media/image40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9.png"/><Relationship Id="rId4" Type="http://schemas.openxmlformats.org/officeDocument/2006/relationships/image" Target="../media/image40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9.png"/><Relationship Id="rId4" Type="http://schemas.openxmlformats.org/officeDocument/2006/relationships/image" Target="../media/image40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Layouts/_rels/slideLayout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6.png"/><Relationship Id="rId7" Type="http://schemas.openxmlformats.org/officeDocument/2006/relationships/image" Target="../media/image27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30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3.png"/></Relationships>
</file>

<file path=ppt/slideLayouts/_rels/slideLayout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5.png"/><Relationship Id="rId11" Type="http://schemas.openxmlformats.org/officeDocument/2006/relationships/image" Target="../media/image23.png"/><Relationship Id="rId5" Type="http://schemas.openxmlformats.org/officeDocument/2006/relationships/image" Target="../media/image24.png"/><Relationship Id="rId10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28.png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2.xml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2.xml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2.xml"/></Relationships>
</file>

<file path=ppt/slideLayouts/_rels/slideLayout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2.xml"/></Relationships>
</file>

<file path=ppt/slideLayouts/_rels/slideLayout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8.png"/></Relationships>
</file>

<file path=ppt/slideLayouts/_rels/slideLayout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8.png"/></Relationships>
</file>

<file path=ppt/slideLayouts/_rels/slideLayout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8.png"/></Relationships>
</file>

<file path=ppt/slideLayouts/_rels/slideLayout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8.png"/></Relationships>
</file>

<file path=ppt/slideLayouts/_rels/slideLayout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0.png"/><Relationship Id="rId4" Type="http://schemas.openxmlformats.org/officeDocument/2006/relationships/image" Target="../media/image38.png"/></Relationships>
</file>

<file path=ppt/slideLayouts/_rels/slideLayout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39.png"/><Relationship Id="rId4" Type="http://schemas.openxmlformats.org/officeDocument/2006/relationships/image" Target="../media/image40.png"/></Relationships>
</file>

<file path=ppt/slideLayouts/_rels/slideLayout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39.png"/><Relationship Id="rId4" Type="http://schemas.openxmlformats.org/officeDocument/2006/relationships/image" Target="../media/image40.png"/></Relationships>
</file>

<file path=ppt/slideLayouts/_rels/slideLayout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39.png"/><Relationship Id="rId4" Type="http://schemas.openxmlformats.org/officeDocument/2006/relationships/image" Target="../media/image40.png"/></Relationships>
</file>

<file path=ppt/slideLayouts/_rels/slideLayout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0.png"/></Relationships>
</file>

<file path=ppt/slideLayouts/_rels/slideLayout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0.png"/></Relationships>
</file>

<file path=ppt/slideLayouts/_rels/slideLayout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0.png"/></Relationships>
</file>

<file path=ppt/slideLayouts/_rels/slideLayout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0.png"/></Relationships>
</file>

<file path=ppt/slideLayouts/_rels/slideLayout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0.png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0.png"/></Relationships>
</file>

<file path=ppt/slideLayouts/_rels/slideLayout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0.png"/></Relationships>
</file>

<file path=ppt/slideLayouts/_rels/slideLayout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0.png"/></Relationships>
</file>

<file path=ppt/slideLayouts/_rels/slideLayout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0.png"/></Relationships>
</file>

<file path=ppt/slideLayouts/_rels/slideLayout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0.png"/></Relationships>
</file>

<file path=ppt/slideLayouts/_rels/slideLayout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0.png"/></Relationships>
</file>

<file path=ppt/slideLayouts/_rels/slideLayout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0.png"/></Relationships>
</file>

<file path=ppt/slideLayouts/_rels/slideLayout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2.xml"/></Relationships>
</file>

<file path=ppt/slideLayouts/_rels/slideLayout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2.xml"/></Relationships>
</file>

<file path=ppt/slideLayouts/_rels/slideLayout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2.xml"/></Relationships>
</file>

<file path=ppt/slideLayouts/_rels/slideLayout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2.xml"/></Relationships>
</file>

<file path=ppt/slideLayouts/_rels/slideLayout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2.xml"/></Relationships>
</file>

<file path=ppt/slideLayouts/_rels/slideLayout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2.xml"/></Relationships>
</file>

<file path=ppt/slideLayouts/_rels/slideLayout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2.xml"/></Relationships>
</file>

<file path=ppt/slideLayouts/_rels/slideLayout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2.xml"/></Relationships>
</file>

<file path=ppt/slideLayouts/_rels/slideLayout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2.xml"/></Relationships>
</file>

<file path=ppt/slideLayouts/_rels/slideLayout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2.xml"/></Relationships>
</file>

<file path=ppt/slideLayouts/_rels/slideLayout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2.xml"/></Relationships>
</file>

<file path=ppt/slideLayouts/_rels/slideLayout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2.xml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2.xml"/></Relationships>
</file>

<file path=ppt/slideLayouts/_rels/slideLayout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2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English">
  <p:cSld name="Title Slide 2_1">
    <p:bg>
      <p:bgPr>
        <a:solidFill>
          <a:srgbClr val="BEF2BD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English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4" name="Google Shape;14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2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67">
          <p15:clr>
            <a:srgbClr val="E46962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aths">
  <p:cSld name="Title Slide 2_1_1">
    <p:bg>
      <p:bgPr>
        <a:solidFill>
          <a:srgbClr val="BEF2BD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8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3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Maths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" name="Google Shape;21;p3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22" name="Google Shape;22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3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24" name="Google Shape;24;p3"/>
          <p:cNvPicPr preferRelativeResize="0"/>
          <p:nvPr/>
        </p:nvPicPr>
        <p:blipFill rotWithShape="1">
          <a:blip r:embed="rId4">
            <a:alphaModFix/>
          </a:blip>
          <a:srcRect l="6209" r="6209"/>
          <a:stretch/>
        </p:blipFill>
        <p:spPr>
          <a:xfrm>
            <a:off x="324000" y="4008600"/>
            <a:ext cx="707200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Geography">
  <p:cSld name="Title Slide 2_1_1_1">
    <p:bg>
      <p:bgPr>
        <a:solidFill>
          <a:srgbClr val="BEF2BD"/>
        </a:solid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oogle Shape;26;p4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259825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4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Geography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" name="Google Shape;30;p4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97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31" name="Google Shape;31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4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History">
  <p:cSld name="Title Slide 2_1_1_1_1">
    <p:bg>
      <p:bgPr>
        <a:solidFill>
          <a:srgbClr val="BEF2BD"/>
        </a:soli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Google Shape;34;p5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5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History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7" name="Google Shape;37;p5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04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38" name="Google Shape;38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Google Shape;39;p5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40" name="Google Shape;40;p5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41" name="Google Shape;41;p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2" name="Google Shape;42;p5"/>
            <p:cNvSpPr/>
            <p:nvPr/>
          </p:nvSpPr>
          <p:spPr>
            <a:xfrm>
              <a:off x="6860400" y="1205850"/>
              <a:ext cx="1959600" cy="13659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43" name="Google Shape;43;p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78432">
              <a:off x="7001357" y="1317070"/>
              <a:ext cx="1677682" cy="114346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usic">
  <p:cSld name="Title Slide 2_1_1_1_1_1">
    <p:bg>
      <p:bgPr>
        <a:solidFill>
          <a:srgbClr val="BEF2BD"/>
        </a:solidFill>
        <a:effectLst/>
      </p:bgPr>
    </p:bg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Google Shape;45;p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Google Shape;46;p6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Music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" name="Google Shape;48;p6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870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49" name="Google Shape;49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6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51" name="Google Shape;51;p6"/>
          <p:cNvPicPr preferRelativeResize="0"/>
          <p:nvPr/>
        </p:nvPicPr>
        <p:blipFill rotWithShape="1">
          <a:blip r:embed="rId4">
            <a:alphaModFix/>
          </a:blip>
          <a:srcRect l="6209" r="6209"/>
          <a:stretch/>
        </p:blipFill>
        <p:spPr>
          <a:xfrm>
            <a:off x="324000" y="4008600"/>
            <a:ext cx="661625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Science">
  <p:cSld name="Title Slide 2_1_1_1_1_1_1">
    <p:bg>
      <p:bgPr>
        <a:solidFill>
          <a:srgbClr val="BEF2BD"/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7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7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Science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5" name="Google Shape;55;p7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927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56" name="Google Shape;56;p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7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58" name="Google Shape;58;p7"/>
          <p:cNvPicPr preferRelativeResize="0"/>
          <p:nvPr/>
        </p:nvPicPr>
        <p:blipFill rotWithShape="1">
          <a:blip r:embed="rId3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" name="Google Shape;59;p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60" name="Google Shape;60;p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" name="Google Shape;61;p7"/>
            <p:cNvSpPr/>
            <p:nvPr/>
          </p:nvSpPr>
          <p:spPr>
            <a:xfrm>
              <a:off x="6860400" y="869975"/>
              <a:ext cx="1959600" cy="20070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62" name="Google Shape;62;p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11816">
              <a:off x="7083000" y="1110274"/>
              <a:ext cx="1514398" cy="152639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Biology">
  <p:cSld name="Title Slide 2_1_1_1_1_1_1_1">
    <p:bg>
      <p:bgPr>
        <a:solidFill>
          <a:srgbClr val="BEF2BD"/>
        </a:solid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8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8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8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Biology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" name="Google Shape;68;p8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75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69" name="Google Shape;69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8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Physics">
  <p:cSld name="Title Slide 2_1_1_1_1_1_1_1_1">
    <p:bg>
      <p:bgPr>
        <a:solidFill>
          <a:srgbClr val="BEF2BD"/>
        </a:solidFill>
        <a:effectLst/>
      </p:bgPr>
    </p:bg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9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9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9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Physics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5" name="Google Shape;75;p9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76" name="Google Shape;76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9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78" name="Google Shape;78;p9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79" name="Google Shape;79;p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0" name="Google Shape;80;p9"/>
            <p:cNvSpPr/>
            <p:nvPr/>
          </p:nvSpPr>
          <p:spPr>
            <a:xfrm>
              <a:off x="6898050" y="839288"/>
              <a:ext cx="1959600" cy="23547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81" name="Google Shape;81;p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84492">
              <a:off x="7235674" y="1037850"/>
              <a:ext cx="1204851" cy="195757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hemistry">
  <p:cSld name="Title Slide 2_1_1_1_1_1_1_1_1_1">
    <p:bg>
      <p:bgPr>
        <a:solidFill>
          <a:srgbClr val="BEF2BD"/>
        </a:solid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0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117400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0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Chemistry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" name="Google Shape;87;p10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8" name="Google Shape;88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0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1 Outcome">
  <p:cSld name="CUSTOM_5">
    <p:bg>
      <p:bgPr>
        <a:solidFill>
          <a:srgbClr val="BEF2BD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3225" y="13883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1"/>
          <p:cNvSpPr txBox="1"/>
          <p:nvPr/>
        </p:nvSpPr>
        <p:spPr>
          <a:xfrm>
            <a:off x="325207" y="454765"/>
            <a:ext cx="45756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latin typeface="Lexend"/>
                <a:ea typeface="Lexend"/>
                <a:cs typeface="Lexend"/>
                <a:sym typeface="Lexend"/>
              </a:rPr>
              <a:t>Outcome</a:t>
            </a:r>
            <a:endParaRPr sz="2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" name="Google Shape;93;p11"/>
          <p:cNvSpPr txBox="1">
            <a:spLocks noGrp="1"/>
          </p:cNvSpPr>
          <p:nvPr>
            <p:ph type="subTitle" idx="1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2 Hidden guidance slide">
  <p:cSld name="CUSTOM_1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2"/>
          <p:cNvSpPr txBox="1"/>
          <p:nvPr/>
        </p:nvSpPr>
        <p:spPr>
          <a:xfrm>
            <a:off x="177375" y="724875"/>
            <a:ext cx="42414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Oak’s lessons are structured around 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learning cycles</a:t>
            </a:r>
            <a:r>
              <a:rPr lang="en-GB" sz="1200" i="1">
                <a:latin typeface="Lexend"/>
                <a:ea typeface="Lexend"/>
                <a:cs typeface="Lexend"/>
                <a:sym typeface="Lexend"/>
              </a:rPr>
              <a:t>.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These are indicated through colour in the slide deck: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" name="Google Shape;96;p12"/>
          <p:cNvSpPr txBox="1"/>
          <p:nvPr/>
        </p:nvSpPr>
        <p:spPr>
          <a:xfrm>
            <a:off x="177375" y="248475"/>
            <a:ext cx="4241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Oak’s lesson structure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7" name="Google Shape;97;p12"/>
          <p:cNvSpPr txBox="1"/>
          <p:nvPr/>
        </p:nvSpPr>
        <p:spPr>
          <a:xfrm>
            <a:off x="4825725" y="248475"/>
            <a:ext cx="4012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Useful links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8" name="Google Shape;98;p12"/>
          <p:cNvSpPr txBox="1"/>
          <p:nvPr/>
        </p:nvSpPr>
        <p:spPr>
          <a:xfrm>
            <a:off x="177375" y="3053550"/>
            <a:ext cx="42072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Each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 learning cycle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covers several phases: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9" name="Google Shape;99;p12"/>
          <p:cNvSpPr txBox="1"/>
          <p:nvPr/>
        </p:nvSpPr>
        <p:spPr>
          <a:xfrm>
            <a:off x="4825725" y="724875"/>
            <a:ext cx="40128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Advice on                                          to </a:t>
            </a:r>
            <a:r>
              <a:rPr lang="en-GB" sz="1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bring the lesson to life in your classroom and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best fit the needs of your pupils.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00" name="Google Shape;100;p12"/>
          <p:cNvGrpSpPr/>
          <p:nvPr/>
        </p:nvGrpSpPr>
        <p:grpSpPr>
          <a:xfrm>
            <a:off x="2498516" y="1415817"/>
            <a:ext cx="1745270" cy="1430724"/>
            <a:chOff x="2642961" y="1644312"/>
            <a:chExt cx="1454634" cy="1195657"/>
          </a:xfrm>
        </p:grpSpPr>
        <p:pic>
          <p:nvPicPr>
            <p:cNvPr id="101" name="Google Shape;101;p12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2642975" y="1644312"/>
              <a:ext cx="1454621" cy="287396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102" name="Google Shape;102;p1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642975" y="1936215"/>
              <a:ext cx="1454618" cy="287940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103" name="Google Shape;103;p1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642965" y="2251391"/>
              <a:ext cx="1454621" cy="284581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104" name="Google Shape;104;p1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642961" y="2563206"/>
              <a:ext cx="1454620" cy="276764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</p:grpSp>
      <p:pic>
        <p:nvPicPr>
          <p:cNvPr id="105" name="Google Shape;105;p12"/>
          <p:cNvPicPr preferRelativeResize="0"/>
          <p:nvPr/>
        </p:nvPicPr>
        <p:blipFill rotWithShape="1">
          <a:blip r:embed="rId6">
            <a:alphaModFix/>
          </a:blip>
          <a:srcRect l="3910" b="5222"/>
          <a:stretch/>
        </p:blipFill>
        <p:spPr>
          <a:xfrm>
            <a:off x="1252313" y="3417350"/>
            <a:ext cx="2057336" cy="119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46350" y="1549488"/>
            <a:ext cx="2057324" cy="116339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3)">
  <p:cSld name="CUSTOM_3_1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9" name="Google Shape;109;p13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3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13"/>
          <p:cNvSpPr txBox="1">
            <a:spLocks noGrp="1"/>
          </p:cNvSpPr>
          <p:nvPr>
            <p:ph type="subTitle" idx="1"/>
          </p:nvPr>
        </p:nvSpPr>
        <p:spPr>
          <a:xfrm>
            <a:off x="323994" y="99364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2" name="Google Shape;112;p13"/>
          <p:cNvSpPr txBox="1">
            <a:spLocks noGrp="1"/>
          </p:cNvSpPr>
          <p:nvPr>
            <p:ph type="subTitle" idx="2"/>
          </p:nvPr>
        </p:nvSpPr>
        <p:spPr>
          <a:xfrm>
            <a:off x="323994" y="223873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3" name="Google Shape;113;p13"/>
          <p:cNvSpPr txBox="1">
            <a:spLocks noGrp="1"/>
          </p:cNvSpPr>
          <p:nvPr>
            <p:ph type="subTitle" idx="3"/>
          </p:nvPr>
        </p:nvSpPr>
        <p:spPr>
          <a:xfrm>
            <a:off x="323994" y="348382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.1 Keywords definitions (3)">
  <p:cSld name="CUSTOM_3_1_1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6" name="Google Shape;116;p14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4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4"/>
          <p:cNvSpPr txBox="1">
            <a:spLocks noGrp="1"/>
          </p:cNvSpPr>
          <p:nvPr>
            <p:ph type="subTitle" idx="1"/>
          </p:nvPr>
        </p:nvSpPr>
        <p:spPr>
          <a:xfrm>
            <a:off x="324000" y="993650"/>
            <a:ext cx="8496000" cy="544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9" name="Google Shape;119;p14"/>
          <p:cNvSpPr txBox="1">
            <a:spLocks noGrp="1"/>
          </p:cNvSpPr>
          <p:nvPr>
            <p:ph type="subTitle" idx="2"/>
          </p:nvPr>
        </p:nvSpPr>
        <p:spPr>
          <a:xfrm>
            <a:off x="324001" y="2238725"/>
            <a:ext cx="84960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0" name="Google Shape;120;p14"/>
          <p:cNvSpPr txBox="1">
            <a:spLocks noGrp="1"/>
          </p:cNvSpPr>
          <p:nvPr>
            <p:ph type="subTitle" idx="3"/>
          </p:nvPr>
        </p:nvSpPr>
        <p:spPr>
          <a:xfrm>
            <a:off x="324001" y="3483825"/>
            <a:ext cx="84960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1 Keyword (4)">
  <p:cSld name="CUSTOM_27_1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3" name="Google Shape;123;p15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5"/>
          <p:cNvSpPr txBox="1">
            <a:spLocks noGrp="1"/>
          </p:cNvSpPr>
          <p:nvPr>
            <p:ph type="subTitle" idx="1"/>
          </p:nvPr>
        </p:nvSpPr>
        <p:spPr>
          <a:xfrm>
            <a:off x="324000" y="90847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5" name="Google Shape;125;p15"/>
          <p:cNvSpPr txBox="1">
            <a:spLocks noGrp="1"/>
          </p:cNvSpPr>
          <p:nvPr>
            <p:ph type="subTitle" idx="2"/>
          </p:nvPr>
        </p:nvSpPr>
        <p:spPr>
          <a:xfrm>
            <a:off x="324000" y="190562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6" name="Google Shape;126;p15"/>
          <p:cNvSpPr txBox="1">
            <a:spLocks noGrp="1"/>
          </p:cNvSpPr>
          <p:nvPr>
            <p:ph type="subTitle" idx="3"/>
          </p:nvPr>
        </p:nvSpPr>
        <p:spPr>
          <a:xfrm>
            <a:off x="324000" y="289767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7" name="Google Shape;127;p15"/>
          <p:cNvSpPr txBox="1">
            <a:spLocks noGrp="1"/>
          </p:cNvSpPr>
          <p:nvPr>
            <p:ph type="subTitle" idx="4"/>
          </p:nvPr>
        </p:nvSpPr>
        <p:spPr>
          <a:xfrm>
            <a:off x="324000" y="3887250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8" name="Google Shape;128;p15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1.1 Keyword definitions (4)">
  <p:cSld name="CUSTOM_27_1_2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1" name="Google Shape;131;p16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6"/>
          <p:cNvSpPr txBox="1">
            <a:spLocks noGrp="1"/>
          </p:cNvSpPr>
          <p:nvPr>
            <p:ph type="subTitle" idx="1"/>
          </p:nvPr>
        </p:nvSpPr>
        <p:spPr>
          <a:xfrm>
            <a:off x="324000" y="90847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3" name="Google Shape;133;p16"/>
          <p:cNvSpPr txBox="1">
            <a:spLocks noGrp="1"/>
          </p:cNvSpPr>
          <p:nvPr>
            <p:ph type="subTitle" idx="2"/>
          </p:nvPr>
        </p:nvSpPr>
        <p:spPr>
          <a:xfrm>
            <a:off x="324000" y="19056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4" name="Google Shape;134;p16"/>
          <p:cNvSpPr txBox="1">
            <a:spLocks noGrp="1"/>
          </p:cNvSpPr>
          <p:nvPr>
            <p:ph type="subTitle" idx="3"/>
          </p:nvPr>
        </p:nvSpPr>
        <p:spPr>
          <a:xfrm>
            <a:off x="324000" y="289767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5" name="Google Shape;135;p16"/>
          <p:cNvSpPr txBox="1">
            <a:spLocks noGrp="1"/>
          </p:cNvSpPr>
          <p:nvPr>
            <p:ph type="subTitle" idx="4"/>
          </p:nvPr>
        </p:nvSpPr>
        <p:spPr>
          <a:xfrm>
            <a:off x="324000" y="3887250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6" name="Google Shape;136;p16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2 Keywords (5)">
  <p:cSld name="CUSTOM_27_1_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9" name="Google Shape;139;p17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7"/>
          <p:cNvSpPr txBox="1">
            <a:spLocks noGrp="1"/>
          </p:cNvSpPr>
          <p:nvPr>
            <p:ph type="subTitle" idx="1"/>
          </p:nvPr>
        </p:nvSpPr>
        <p:spPr>
          <a:xfrm>
            <a:off x="324000" y="744038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1" name="Google Shape;141;p17"/>
          <p:cNvSpPr txBox="1">
            <a:spLocks noGrp="1"/>
          </p:cNvSpPr>
          <p:nvPr>
            <p:ph type="subTitle" idx="2"/>
          </p:nvPr>
        </p:nvSpPr>
        <p:spPr>
          <a:xfrm>
            <a:off x="324000" y="1588788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2" name="Google Shape;142;p17"/>
          <p:cNvSpPr txBox="1">
            <a:spLocks noGrp="1"/>
          </p:cNvSpPr>
          <p:nvPr>
            <p:ph type="subTitle" idx="3"/>
          </p:nvPr>
        </p:nvSpPr>
        <p:spPr>
          <a:xfrm>
            <a:off x="324000" y="2428437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3" name="Google Shape;143;p17"/>
          <p:cNvSpPr txBox="1">
            <a:spLocks noGrp="1"/>
          </p:cNvSpPr>
          <p:nvPr>
            <p:ph type="subTitle" idx="4"/>
          </p:nvPr>
        </p:nvSpPr>
        <p:spPr>
          <a:xfrm>
            <a:off x="324000" y="3265613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4" name="Google Shape;144;p17"/>
          <p:cNvSpPr txBox="1">
            <a:spLocks noGrp="1"/>
          </p:cNvSpPr>
          <p:nvPr>
            <p:ph type="subTitle" idx="5"/>
          </p:nvPr>
        </p:nvSpPr>
        <p:spPr>
          <a:xfrm>
            <a:off x="324000" y="4103813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5" name="Google Shape;145;p17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2.1 Keywords definitions (5)">
  <p:cSld name="CUSTOM_27_1_1_1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48" name="Google Shape;148;p18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8"/>
          <p:cNvSpPr txBox="1">
            <a:spLocks noGrp="1"/>
          </p:cNvSpPr>
          <p:nvPr>
            <p:ph type="subTitle" idx="1"/>
          </p:nvPr>
        </p:nvSpPr>
        <p:spPr>
          <a:xfrm>
            <a:off x="324000" y="744050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0" name="Google Shape;150;p18"/>
          <p:cNvSpPr txBox="1">
            <a:spLocks noGrp="1"/>
          </p:cNvSpPr>
          <p:nvPr>
            <p:ph type="subTitle" idx="2"/>
          </p:nvPr>
        </p:nvSpPr>
        <p:spPr>
          <a:xfrm>
            <a:off x="324000" y="1588800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1" name="Google Shape;151;p18"/>
          <p:cNvSpPr txBox="1">
            <a:spLocks noGrp="1"/>
          </p:cNvSpPr>
          <p:nvPr>
            <p:ph type="subTitle" idx="3"/>
          </p:nvPr>
        </p:nvSpPr>
        <p:spPr>
          <a:xfrm>
            <a:off x="324000" y="24284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9pPr>
          </a:lstStyle>
          <a:p>
            <a:endParaRPr/>
          </a:p>
        </p:txBody>
      </p:sp>
      <p:sp>
        <p:nvSpPr>
          <p:cNvPr id="152" name="Google Shape;152;p18"/>
          <p:cNvSpPr txBox="1">
            <a:spLocks noGrp="1"/>
          </p:cNvSpPr>
          <p:nvPr>
            <p:ph type="subTitle" idx="4"/>
          </p:nvPr>
        </p:nvSpPr>
        <p:spPr>
          <a:xfrm>
            <a:off x="324000" y="32656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9pPr>
          </a:lstStyle>
          <a:p>
            <a:endParaRPr/>
          </a:p>
        </p:txBody>
      </p:sp>
      <p:sp>
        <p:nvSpPr>
          <p:cNvPr id="153" name="Google Shape;153;p18"/>
          <p:cNvSpPr txBox="1">
            <a:spLocks noGrp="1"/>
          </p:cNvSpPr>
          <p:nvPr>
            <p:ph type="subTitle" idx="5"/>
          </p:nvPr>
        </p:nvSpPr>
        <p:spPr>
          <a:xfrm>
            <a:off x="324000" y="41038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4" name="Google Shape;154;p18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2)">
  <p:cSld name="CUSTOM_3"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9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57" name="Google Shape;157;p19"/>
          <p:cNvPicPr preferRelativeResize="0"/>
          <p:nvPr/>
        </p:nvPicPr>
        <p:blipFill rotWithShape="1">
          <a:blip r:embed="rId2">
            <a:alphaModFix/>
          </a:blip>
          <a:srcRect t="3678" b="3669"/>
          <a:stretch/>
        </p:blipFill>
        <p:spPr>
          <a:xfrm>
            <a:off x="863550" y="2926472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19"/>
          <p:cNvPicPr preferRelativeResize="0"/>
          <p:nvPr/>
        </p:nvPicPr>
        <p:blipFill rotWithShape="1">
          <a:blip r:embed="rId3">
            <a:alphaModFix/>
          </a:blip>
          <a:srcRect t="3678" b="3669"/>
          <a:stretch/>
        </p:blipFill>
        <p:spPr>
          <a:xfrm>
            <a:off x="863550" y="1989425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19"/>
          <p:cNvPicPr preferRelativeResize="0"/>
          <p:nvPr/>
        </p:nvPicPr>
        <p:blipFill rotWithShape="1">
          <a:blip r:embed="rId4">
            <a:alphaModFix/>
          </a:blip>
          <a:srcRect l="74623"/>
          <a:stretch/>
        </p:blipFill>
        <p:spPr>
          <a:xfrm>
            <a:off x="863550" y="1954586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0" name="Google Shape;160;p19"/>
          <p:cNvCxnSpPr>
            <a:endCxn id="161" idx="2"/>
          </p:cNvCxnSpPr>
          <p:nvPr/>
        </p:nvCxnSpPr>
        <p:spPr>
          <a:xfrm flipH="1">
            <a:off x="645063" y="2017282"/>
            <a:ext cx="2700" cy="14805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62" name="Google Shape;162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3482" y="1993619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19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64" name="Google Shape;164;p19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61" name="Google Shape;161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3340" y="2925705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9"/>
          <p:cNvPicPr preferRelativeResize="0"/>
          <p:nvPr/>
        </p:nvPicPr>
        <p:blipFill rotWithShape="1">
          <a:blip r:embed="rId7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19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7" name="Google Shape;167;p19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3)">
  <p:cSld name="CUSTOM_3_2"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20"/>
          <p:cNvPicPr preferRelativeResize="0"/>
          <p:nvPr/>
        </p:nvPicPr>
        <p:blipFill rotWithShape="1">
          <a:blip r:embed="rId2">
            <a:alphaModFix/>
          </a:blip>
          <a:srcRect t="4429" b="4438"/>
          <a:stretch/>
        </p:blipFill>
        <p:spPr>
          <a:xfrm>
            <a:off x="863550" y="3642223"/>
            <a:ext cx="7439125" cy="56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20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60090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0"/>
          <p:cNvPicPr preferRelativeResize="0"/>
          <p:nvPr/>
        </p:nvPicPr>
        <p:blipFill rotWithShape="1">
          <a:blip r:embed="rId4">
            <a:alphaModFix/>
          </a:blip>
          <a:srcRect t="3678" b="3669"/>
          <a:stretch/>
        </p:blipFill>
        <p:spPr>
          <a:xfrm>
            <a:off x="863550" y="2704186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0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267798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0"/>
          <p:cNvPicPr preferRelativeResize="0"/>
          <p:nvPr/>
        </p:nvPicPr>
        <p:blipFill rotWithShape="1">
          <a:blip r:embed="rId5">
            <a:alphaModFix/>
          </a:blip>
          <a:srcRect t="3678" b="3669"/>
          <a:stretch/>
        </p:blipFill>
        <p:spPr>
          <a:xfrm>
            <a:off x="863550" y="1678325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20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1643475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5" name="Google Shape;175;p20"/>
          <p:cNvCxnSpPr>
            <a:endCxn id="176" idx="2"/>
          </p:cNvCxnSpPr>
          <p:nvPr/>
        </p:nvCxnSpPr>
        <p:spPr>
          <a:xfrm>
            <a:off x="647802" y="1841898"/>
            <a:ext cx="0" cy="23664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76" name="Google Shape;176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6079" y="363622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3482" y="1682508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20"/>
          <p:cNvSpPr txBox="1">
            <a:spLocks noGrp="1"/>
          </p:cNvSpPr>
          <p:nvPr>
            <p:ph type="title"/>
          </p:nvPr>
        </p:nvSpPr>
        <p:spPr>
          <a:xfrm>
            <a:off x="1225200" y="1779713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79" name="Google Shape;179;p20"/>
          <p:cNvSpPr txBox="1">
            <a:spLocks noGrp="1"/>
          </p:cNvSpPr>
          <p:nvPr>
            <p:ph type="title" idx="2"/>
          </p:nvPr>
        </p:nvSpPr>
        <p:spPr>
          <a:xfrm>
            <a:off x="1225200" y="2804800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80" name="Google Shape;180;p20"/>
          <p:cNvSpPr txBox="1">
            <a:spLocks noGrp="1"/>
          </p:cNvSpPr>
          <p:nvPr>
            <p:ph type="title" idx="3"/>
          </p:nvPr>
        </p:nvSpPr>
        <p:spPr>
          <a:xfrm>
            <a:off x="1225200" y="3739189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81" name="Google Shape;181;p2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40" y="2703416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0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3" name="Google Shape;183;p20"/>
          <p:cNvPicPr preferRelativeResize="0"/>
          <p:nvPr/>
        </p:nvPicPr>
        <p:blipFill rotWithShape="1">
          <a:blip r:embed="rId9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20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5" name="Google Shape;185;p20"/>
          <p:cNvSpPr txBox="1">
            <a:spLocks noGrp="1"/>
          </p:cNvSpPr>
          <p:nvPr>
            <p:ph type="title" idx="4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4)">
  <p:cSld name="CUSTOM_4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21"/>
          <p:cNvPicPr preferRelativeResize="0"/>
          <p:nvPr/>
        </p:nvPicPr>
        <p:blipFill rotWithShape="1">
          <a:blip r:embed="rId2">
            <a:alphaModFix/>
          </a:blip>
          <a:srcRect t="4429" b="4438"/>
          <a:stretch/>
        </p:blipFill>
        <p:spPr>
          <a:xfrm>
            <a:off x="863550" y="3146932"/>
            <a:ext cx="7439125" cy="563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21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10561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21"/>
          <p:cNvPicPr preferRelativeResize="0"/>
          <p:nvPr/>
        </p:nvPicPr>
        <p:blipFill rotWithShape="1">
          <a:blip r:embed="rId4">
            <a:alphaModFix/>
          </a:blip>
          <a:srcRect t="4387" b="4396"/>
          <a:stretch/>
        </p:blipFill>
        <p:spPr>
          <a:xfrm>
            <a:off x="863550" y="3971358"/>
            <a:ext cx="7439126" cy="563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21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93964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21"/>
          <p:cNvPicPr preferRelativeResize="0"/>
          <p:nvPr/>
        </p:nvPicPr>
        <p:blipFill rotWithShape="1">
          <a:blip r:embed="rId5">
            <a:alphaModFix/>
          </a:blip>
          <a:srcRect t="3678" b="3669"/>
          <a:stretch/>
        </p:blipFill>
        <p:spPr>
          <a:xfrm>
            <a:off x="863550" y="2292191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21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226599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21"/>
          <p:cNvPicPr preferRelativeResize="0"/>
          <p:nvPr/>
        </p:nvPicPr>
        <p:blipFill rotWithShape="1">
          <a:blip r:embed="rId6">
            <a:alphaModFix/>
          </a:blip>
          <a:srcRect t="3678" b="3669"/>
          <a:stretch/>
        </p:blipFill>
        <p:spPr>
          <a:xfrm>
            <a:off x="863550" y="1457950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21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1423110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5" name="Google Shape;195;p21"/>
          <p:cNvCxnSpPr/>
          <p:nvPr/>
        </p:nvCxnSpPr>
        <p:spPr>
          <a:xfrm>
            <a:off x="647802" y="1725234"/>
            <a:ext cx="600" cy="26799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96" name="Google Shape;196;p2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6079" y="313465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2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57" y="1462166"/>
            <a:ext cx="563185" cy="57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2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63340" y="2287588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21"/>
          <p:cNvSpPr txBox="1">
            <a:spLocks noGrp="1"/>
          </p:cNvSpPr>
          <p:nvPr>
            <p:ph type="title"/>
          </p:nvPr>
        </p:nvSpPr>
        <p:spPr>
          <a:xfrm>
            <a:off x="1224600" y="1466663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200" name="Google Shape;200;p21"/>
          <p:cNvSpPr txBox="1">
            <a:spLocks noGrp="1"/>
          </p:cNvSpPr>
          <p:nvPr>
            <p:ph type="title" idx="2"/>
          </p:nvPr>
        </p:nvSpPr>
        <p:spPr>
          <a:xfrm>
            <a:off x="1224600" y="2285700"/>
            <a:ext cx="6850800" cy="572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201" name="Google Shape;201;p21"/>
          <p:cNvSpPr txBox="1">
            <a:spLocks noGrp="1"/>
          </p:cNvSpPr>
          <p:nvPr>
            <p:ph type="title" idx="3"/>
          </p:nvPr>
        </p:nvSpPr>
        <p:spPr>
          <a:xfrm>
            <a:off x="1224600" y="3160338"/>
            <a:ext cx="6850800" cy="53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202" name="Google Shape;202;p21"/>
          <p:cNvSpPr txBox="1">
            <a:spLocks noGrp="1"/>
          </p:cNvSpPr>
          <p:nvPr>
            <p:ph type="title" idx="4"/>
          </p:nvPr>
        </p:nvSpPr>
        <p:spPr>
          <a:xfrm>
            <a:off x="1224600" y="3971414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203" name="Google Shape;203;p21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3341" y="3969363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21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05" name="Google Shape;205;p21"/>
          <p:cNvPicPr preferRelativeResize="0"/>
          <p:nvPr/>
        </p:nvPicPr>
        <p:blipFill rotWithShape="1">
          <a:blip r:embed="rId11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1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7" name="Google Shape;207;p21"/>
          <p:cNvSpPr txBox="1">
            <a:spLocks noGrp="1"/>
          </p:cNvSpPr>
          <p:nvPr>
            <p:ph type="title" idx="5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0 Explanation blank - purple ">
  <p:cSld name="TITLE_AND_TWO_COLUMNS_1_1_6_2_1_4"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" name="Google Shape;209;p2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22"/>
          <p:cNvSpPr/>
          <p:nvPr/>
        </p:nvSpPr>
        <p:spPr>
          <a:xfrm>
            <a:off x="-1" y="-2"/>
            <a:ext cx="91476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p2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12" name="Google Shape;212;p2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13" name="Google Shape;213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2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0 Explanation blank - jade">
  <p:cSld name="TITLE_AND_TWO_COLUMNS_1_1_6_2_1_2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Google Shape;216;p2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2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" name="Google Shape;218;p2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19" name="Google Shape;219;p23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0" name="Google Shape;220;p2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21" name="Google Shape;221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0 Explanation blank - blue ">
  <p:cSld name="TITLE_AND_TWO_COLUMNS_1_1_6_2_2"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2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2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225;p2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26" name="Google Shape;226;p24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7" name="Google Shape;227;p2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28" name="Google Shape;228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0 Explanation blank - pink ">
  <p:cSld name="TITLE_AND_TWO_COLUMNS_1_1_6_2_1_1"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oogle Shape;230;p2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2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" name="Google Shape;232;p2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3" name="Google Shape;233;p25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34" name="Google Shape;234;p2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35" name="Google Shape;235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1 I do We do - purple">
  <p:cSld name="TITLE_AND_TWO_COLUMNS_1_1_9_2_2">
    <p:bg>
      <p:bgPr>
        <a:solidFill>
          <a:srgbClr val="F3EEFB"/>
        </a:solidFill>
        <a:effectLst/>
      </p:bgPr>
    </p:bg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6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38" name="Google Shape;238;p2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Google Shape;239;p2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26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41" name="Google Shape;241;p26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42" name="Google Shape;242;p2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4505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43" name="Google Shape;243;p26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44" name="Google Shape;244;p2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5" name="Google Shape;245;p26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46" name="Google Shape;246;p26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47" name="Google Shape;247;p2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8" name="Google Shape;248;p26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1 I do We do - jade">
  <p:cSld name="TITLE_AND_TWO_COLUMNS_1_1_9_2_2_1_1">
    <p:bg>
      <p:bgPr>
        <a:solidFill>
          <a:srgbClr val="E6F2F2"/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27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51" name="Google Shape;251;p2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2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p27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54" name="Google Shape;254;p27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55" name="Google Shape;255;p2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56" name="Google Shape;256;p27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57" name="Google Shape;257;p2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8" name="Google Shape;258;p27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59" name="Google Shape;259;p27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60" name="Google Shape;260;p2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61" name="Google Shape;261;p27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1 I do We do - blue">
  <p:cSld name="TITLE_AND_TWO_COLUMNS_1_1_9_2_3">
    <p:bg>
      <p:bgPr>
        <a:solidFill>
          <a:srgbClr val="EBEDFE"/>
        </a:solidFill>
        <a:effectLst/>
      </p:bgPr>
    </p:bg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8"/>
          <p:cNvSpPr/>
          <p:nvPr/>
        </p:nvSpPr>
        <p:spPr>
          <a:xfrm>
            <a:off x="0" y="18750"/>
            <a:ext cx="4572300" cy="5124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64" name="Google Shape;264;p2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2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p28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67" name="Google Shape;267;p28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68" name="Google Shape;268;p2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69" name="Google Shape;269;p28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70" name="Google Shape;270;p28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1" name="Google Shape;271;p28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72" name="Google Shape;272;p28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73" name="Google Shape;273;p2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4" name="Google Shape;274;p28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1 I do We do - pink">
  <p:cSld name="TITLE_AND_TWO_COLUMNS_1_1_9_2_2_1_1_1">
    <p:bg>
      <p:bgPr>
        <a:solidFill>
          <a:srgbClr val="FAEAF6"/>
        </a:solidFill>
        <a:effectLst/>
      </p:bgPr>
    </p:bg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9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77" name="Google Shape;277;p29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29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9" name="Google Shape;279;p29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80" name="Google Shape;280;p29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81" name="Google Shape;281;p2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82" name="Google Shape;282;p29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83" name="Google Shape;283;p29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4" name="Google Shape;284;p29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85" name="Google Shape;285;p29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86" name="Google Shape;286;p2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7" name="Google Shape;287;p29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2 CfU true/false justify - purple">
  <p:cSld name="TITLE_AND_TWO_COLUMNS_1_1_9_1_3_1">
    <p:bg>
      <p:bgPr>
        <a:solidFill>
          <a:srgbClr val="F3EEFB"/>
        </a:solidFill>
        <a:effectLst/>
      </p:bgPr>
    </p:bg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" name="Google Shape;289;p3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3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3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p30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4" name="Google Shape;294;p30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5" name="Google Shape;295;p30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6" name="Google Shape;296;p30"/>
          <p:cNvSpPr txBox="1">
            <a:spLocks noGrp="1"/>
          </p:cNvSpPr>
          <p:nvPr>
            <p:ph type="subTitle" idx="1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97" name="Google Shape;297;p30"/>
          <p:cNvSpPr txBox="1">
            <a:spLocks noGrp="1"/>
          </p:cNvSpPr>
          <p:nvPr>
            <p:ph type="subTitle" idx="2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98" name="Google Shape;298;p30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99" name="Google Shape;299;p30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00" name="Google Shape;300;p30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1" name="Google Shape;301;p30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02" name="Google Shape;302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3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4" name="Google Shape;304;p3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05" name="Google Shape;305;p30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06" name="Google Shape;306;p3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7" name="Google Shape;307;p3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08" name="Google Shape;308;p30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09" name="Google Shape;309;p3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0" name="Google Shape;310;p3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2 CfU true/false justify - jade">
  <p:cSld name="TITLE_AND_TWO_COLUMNS_1_1_9_1_3_1_1_1">
    <p:bg>
      <p:bgPr>
        <a:solidFill>
          <a:srgbClr val="E6F2F2"/>
        </a:solidFill>
        <a:effectLst/>
      </p:bgPr>
    </p:bg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2" name="Google Shape;312;p3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13" name="Google Shape;313;p3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p31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5" name="Google Shape;315;p31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6" name="Google Shape;316;p31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7" name="Google Shape;317;p31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18" name="Google Shape;318;p31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19" name="Google Shape;319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3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21" name="Google Shape;321;p3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22" name="Google Shape;322;p31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23" name="Google Shape;323;p31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324" name="Google Shape;324;p31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25" name="Google Shape;325;p3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26" name="Google Shape;326;p3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27" name="Google Shape;327;p31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28" name="Google Shape;328;p3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29" name="Google Shape;329;p3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30" name="Google Shape;330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32" name="Google Shape;332;p31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3" name="Google Shape;333;p31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2 CfU true/false justify - blue">
  <p:cSld name="TITLE_AND_TWO_COLUMNS_1_1_9_1_3_2">
    <p:bg>
      <p:bgPr>
        <a:solidFill>
          <a:srgbClr val="EBEDFE"/>
        </a:solidFill>
        <a:effectLst/>
      </p:bgPr>
    </p:bg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5" name="Google Shape;335;p3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36" name="Google Shape;336;p3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7" name="Google Shape;337;p32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8" name="Google Shape;338;p32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9" name="Google Shape;339;p32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40" name="Google Shape;340;p32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41" name="Google Shape;341;p32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42" name="Google Shape;342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43" name="Google Shape;343;p3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44" name="Google Shape;344;p3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45" name="Google Shape;345;p32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46" name="Google Shape;346;p32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347" name="Google Shape;347;p32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48" name="Google Shape;348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9" name="Google Shape;349;p3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50" name="Google Shape;350;p32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51" name="Google Shape;351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52" name="Google Shape;352;p3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53" name="Google Shape;353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4" name="Google Shape;354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55" name="Google Shape;355;p32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6" name="Google Shape;356;p32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2 CfU true/false justify - pink">
  <p:cSld name="TITLE_AND_TWO_COLUMNS_1_1_9_1_3_1_1_1_1">
    <p:bg>
      <p:bgPr>
        <a:solidFill>
          <a:srgbClr val="FAEAF6"/>
        </a:solidFill>
        <a:effectLst/>
      </p:bgPr>
    </p:bg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" name="Google Shape;358;p3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59" name="Google Shape;359;p3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0" name="Google Shape;360;p33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1" name="Google Shape;361;p33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2" name="Google Shape;362;p33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3" name="Google Shape;363;p33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64" name="Google Shape;364;p33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65" name="Google Shape;365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66" name="Google Shape;366;p3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7" name="Google Shape;367;p3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68" name="Google Shape;368;p33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69" name="Google Shape;369;p33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370" name="Google Shape;370;p33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71" name="Google Shape;371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2" name="Google Shape;372;p3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73" name="Google Shape;373;p33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74" name="Google Shape;374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5" name="Google Shape;375;p3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76" name="Google Shape;376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7" name="Google Shape;377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78" name="Google Shape;378;p33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79" name="Google Shape;379;p33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3 CfU 3 options - purple">
  <p:cSld name="TITLE_AND_TWO_COLUMNS_1_1_7_1">
    <p:bg>
      <p:bgPr>
        <a:solidFill>
          <a:srgbClr val="F3EEFB"/>
        </a:solidFill>
        <a:effectLst/>
      </p:bgPr>
    </p:bg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1" name="Google Shape;381;p3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82" name="Google Shape;382;p3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3" name="Google Shape;383;p34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384" name="Google Shape;384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3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86" name="Google Shape;386;p3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87" name="Google Shape;387;p34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88" name="Google Shape;388;p34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89" name="Google Shape;389;p34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390" name="Google Shape;390;p34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391" name="Google Shape;391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2" name="Google Shape;392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93" name="Google Shape;393;p34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394" name="Google Shape;394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5" name="Google Shape;395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96" name="Google Shape;396;p34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397" name="Google Shape;397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8" name="Google Shape;398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3 CfU 3 options - jade">
  <p:cSld name="TITLE_AND_TWO_COLUMNS_1_1_7_1_1_1">
    <p:bg>
      <p:bgPr>
        <a:solidFill>
          <a:srgbClr val="E6F2F2"/>
        </a:solidFill>
        <a:effectLst/>
      </p:bgPr>
    </p:bg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" name="Google Shape;400;p3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01" name="Google Shape;401;p3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2" name="Google Shape;402;p35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03" name="Google Shape;403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04" name="Google Shape;404;p3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5" name="Google Shape;405;p35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06" name="Google Shape;406;p35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07" name="Google Shape;407;p35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08" name="Google Shape;408;p35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09" name="Google Shape;409;p35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10" name="Google Shape;410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1" name="Google Shape;411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12" name="Google Shape;412;p35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13" name="Google Shape;413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4" name="Google Shape;414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15" name="Google Shape;415;p35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16" name="Google Shape;416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7" name="Google Shape;417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3 CfU 3 options - blue">
  <p:cSld name="TITLE_AND_TWO_COLUMNS_1_1_7_2">
    <p:bg>
      <p:bgPr>
        <a:solidFill>
          <a:srgbClr val="EBEDFE"/>
        </a:solidFill>
        <a:effectLst/>
      </p:bgPr>
    </p:bg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" name="Google Shape;419;p3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20" name="Google Shape;420;p3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1" name="Google Shape;421;p36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22" name="Google Shape;422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23" name="Google Shape;423;p3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24" name="Google Shape;424;p36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25" name="Google Shape;425;p36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26" name="Google Shape;426;p36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27" name="Google Shape;427;p36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28" name="Google Shape;428;p36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29" name="Google Shape;429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0" name="Google Shape;430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31" name="Google Shape;431;p36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32" name="Google Shape;432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3" name="Google Shape;433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34" name="Google Shape;434;p36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35" name="Google Shape;435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6" name="Google Shape;436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3 CfU 3 options - pink">
  <p:cSld name="TITLE_AND_TWO_COLUMNS_1_1_7_1_1_1_1">
    <p:bg>
      <p:bgPr>
        <a:solidFill>
          <a:srgbClr val="FAEAF6"/>
        </a:solidFill>
        <a:effectLst/>
      </p:bgPr>
    </p:bg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8" name="Google Shape;438;p3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39" name="Google Shape;439;p3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0" name="Google Shape;440;p37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41" name="Google Shape;441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42" name="Google Shape;442;p3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43" name="Google Shape;443;p37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44" name="Google Shape;444;p37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45" name="Google Shape;445;p37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46" name="Google Shape;446;p37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47" name="Google Shape;447;p37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48" name="Google Shape;448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49" name="Google Shape;449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50" name="Google Shape;450;p37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51" name="Google Shape;451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52" name="Google Shape;452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53" name="Google Shape;453;p37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54" name="Google Shape;454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55" name="Google Shape;455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4 CfU 4 options - purple">
  <p:cSld name="TITLE_AND_TWO_COLUMNS_1_1_8_1">
    <p:bg>
      <p:bgPr>
        <a:solidFill>
          <a:srgbClr val="F3EEFB"/>
        </a:solidFill>
        <a:effectLst/>
      </p:bgPr>
    </p:bg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7" name="Google Shape;457;p3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58" name="Google Shape;458;p3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9" name="Google Shape;459;p38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60" name="Google Shape;460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61" name="Google Shape;461;p3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62" name="Google Shape;462;p38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63" name="Google Shape;463;p38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64" name="Google Shape;464;p38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65" name="Google Shape;465;p38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66" name="Google Shape;466;p38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67" name="Google Shape;467;p38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468" name="Google Shape;468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9" name="Google Shape;469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70" name="Google Shape;470;p38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471" name="Google Shape;471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2" name="Google Shape;472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73" name="Google Shape;473;p38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474" name="Google Shape;474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5" name="Google Shape;475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76" name="Google Shape;476;p38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477" name="Google Shape;477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8" name="Google Shape;478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4 CfU 4 options - jade">
  <p:cSld name="TITLE_AND_TWO_COLUMNS_1_1_8_1_1_1">
    <p:bg>
      <p:bgPr>
        <a:solidFill>
          <a:srgbClr val="E6F2F2"/>
        </a:solidFill>
        <a:effectLst/>
      </p:bgPr>
    </p:bg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0" name="Google Shape;480;p39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81" name="Google Shape;481;p3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2" name="Google Shape;482;p39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83" name="Google Shape;483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84" name="Google Shape;484;p3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5" name="Google Shape;485;p39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86" name="Google Shape;486;p39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87" name="Google Shape;487;p39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88" name="Google Shape;488;p39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89" name="Google Shape;489;p39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90" name="Google Shape;490;p39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491" name="Google Shape;491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2" name="Google Shape;492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3" name="Google Shape;493;p39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494" name="Google Shape;494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5" name="Google Shape;495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6" name="Google Shape;496;p39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497" name="Google Shape;497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8" name="Google Shape;498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9" name="Google Shape;499;p39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00" name="Google Shape;500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01" name="Google Shape;501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4 CfU 4 options - blue">
  <p:cSld name="TITLE_AND_TWO_COLUMNS_1_1_8_2">
    <p:bg>
      <p:bgPr>
        <a:solidFill>
          <a:srgbClr val="EBEDFE"/>
        </a:solidFill>
        <a:effectLst/>
      </p:bgPr>
    </p:bg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3" name="Google Shape;503;p4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04" name="Google Shape;504;p4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5" name="Google Shape;505;p40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06" name="Google Shape;506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07" name="Google Shape;507;p4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8" name="Google Shape;508;p40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09" name="Google Shape;509;p40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10" name="Google Shape;510;p40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11" name="Google Shape;511;p40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12" name="Google Shape;512;p40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13" name="Google Shape;513;p40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514" name="Google Shape;514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5" name="Google Shape;515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6" name="Google Shape;516;p40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517" name="Google Shape;517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8" name="Google Shape;518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9" name="Google Shape;519;p40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520" name="Google Shape;520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1" name="Google Shape;521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22" name="Google Shape;522;p40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23" name="Google Shape;523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4" name="Google Shape;524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4 CfU 4 options - pink">
  <p:cSld name="TITLE_AND_TWO_COLUMNS_1_1_8_1_1_1_1">
    <p:bg>
      <p:bgPr>
        <a:solidFill>
          <a:srgbClr val="FAEAF6"/>
        </a:solidFill>
        <a:effectLst/>
      </p:bgPr>
    </p:bg>
    <p:spTree>
      <p:nvGrpSpPr>
        <p:cNvPr id="1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6" name="Google Shape;526;p4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27" name="Google Shape;527;p41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8" name="Google Shape;528;p41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29" name="Google Shape;529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30" name="Google Shape;530;p4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31" name="Google Shape;531;p41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32" name="Google Shape;532;p41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33" name="Google Shape;533;p41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34" name="Google Shape;534;p41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35" name="Google Shape;535;p41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36" name="Google Shape;536;p41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537" name="Google Shape;537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8" name="Google Shape;538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39" name="Google Shape;539;p41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540" name="Google Shape;540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1" name="Google Shape;541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42" name="Google Shape;542;p41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543" name="Google Shape;543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4" name="Google Shape;544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45" name="Google Shape;545;p41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46" name="Google Shape;546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7" name="Google Shape;547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5 CfU 3 image options - purple">
  <p:cSld name="TITLE_AND_TWO_COLUMNS_1_1_7_1_1_2">
    <p:bg>
      <p:bgPr>
        <a:solidFill>
          <a:srgbClr val="F3EEFB"/>
        </a:solidFill>
        <a:effectLst/>
      </p:bgPr>
    </p:bg>
    <p:spTree>
      <p:nvGrpSpPr>
        <p:cNvPr id="1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9" name="Google Shape;549;p4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50" name="Google Shape;550;p4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1" name="Google Shape;551;p42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52" name="Google Shape;552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53" name="Google Shape;553;p4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54" name="Google Shape;554;p42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55" name="Google Shape;555;p42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56" name="Google Shape;556;p42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57" name="Google Shape;557;p42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558" name="Google Shape;558;p42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59" name="Google Shape;559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0" name="Google Shape;560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61" name="Google Shape;561;p42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562" name="Google Shape;562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3" name="Google Shape;563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64" name="Google Shape;564;p42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565" name="Google Shape;565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6" name="Google Shape;566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5 CfU 3 image options - jade">
  <p:cSld name="TITLE_AND_TWO_COLUMNS_1_1_7_1_1_1_2">
    <p:bg>
      <p:bgPr>
        <a:solidFill>
          <a:srgbClr val="E6F2F2"/>
        </a:solidFill>
        <a:effectLst/>
      </p:bgPr>
    </p:bg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8" name="Google Shape;568;p4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69" name="Google Shape;569;p4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0" name="Google Shape;570;p43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71" name="Google Shape;571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72" name="Google Shape;572;p4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73" name="Google Shape;573;p43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74" name="Google Shape;574;p43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75" name="Google Shape;575;p43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76" name="Google Shape;576;p43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577" name="Google Shape;577;p43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78" name="Google Shape;578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9" name="Google Shape;579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80" name="Google Shape;580;p43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581" name="Google Shape;581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2" name="Google Shape;582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83" name="Google Shape;583;p43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584" name="Google Shape;584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5" name="Google Shape;585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5 CfU 3  image options - blue ">
  <p:cSld name="TITLE_AND_TWO_COLUMNS_1_1_7_2_1">
    <p:bg>
      <p:bgPr>
        <a:solidFill>
          <a:srgbClr val="EBEDFE"/>
        </a:solidFill>
        <a:effectLst/>
      </p:bgPr>
    </p:bg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7" name="Google Shape;587;p4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88" name="Google Shape;588;p4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9" name="Google Shape;589;p44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90" name="Google Shape;590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91" name="Google Shape;591;p4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92" name="Google Shape;592;p4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93" name="Google Shape;593;p44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94" name="Google Shape;594;p44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95" name="Google Shape;595;p44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596" name="Google Shape;596;p44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97" name="Google Shape;597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8" name="Google Shape;598;p4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99" name="Google Shape;599;p44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600" name="Google Shape;600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1" name="Google Shape;601;p4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02" name="Google Shape;602;p44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603" name="Google Shape;603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4" name="Google Shape;604;p4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5 CfU 3 image options - pink">
  <p:cSld name="TITLE_AND_TWO_COLUMNS_1_1_7_1_1_1_1_1">
    <p:bg>
      <p:bgPr>
        <a:solidFill>
          <a:srgbClr val="FAEAF6"/>
        </a:solidFill>
        <a:effectLst/>
      </p:bgPr>
    </p:bg>
    <p:spTree>
      <p:nvGrpSpPr>
        <p:cNvPr id="1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6" name="Google Shape;606;p4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07" name="Google Shape;607;p4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8" name="Google Shape;608;p45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609" name="Google Shape;609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10" name="Google Shape;610;p4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11" name="Google Shape;611;p45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12" name="Google Shape;612;p45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13" name="Google Shape;613;p45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14" name="Google Shape;614;p45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615" name="Google Shape;615;p45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616" name="Google Shape;616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7" name="Google Shape;617;p4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18" name="Google Shape;618;p45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619" name="Google Shape;619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20" name="Google Shape;620;p4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21" name="Google Shape;621;p45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622" name="Google Shape;622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23" name="Google Shape;623;p4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6 CfU blank - purple ">
  <p:cSld name="TITLE_AND_TWO_COLUMNS_1_1_6_2">
    <p:bg>
      <p:bgPr>
        <a:solidFill>
          <a:srgbClr val="F3EEFB"/>
        </a:solidFill>
        <a:effectLst/>
      </p:bgPr>
    </p:bg>
    <p:spTree>
      <p:nvGrpSpPr>
        <p:cNvPr id="1" name="Shape 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5" name="Google Shape;625;p4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26" name="Google Shape;626;p4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7" name="Google Shape;627;p4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628" name="Google Shape;628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29" name="Google Shape;629;p4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30" name="Google Shape;630;p4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6 CfU blank - jade ">
  <p:cSld name="TITLE_AND_TWO_COLUMNS_1_1_6_2_3_1">
    <p:bg>
      <p:bgPr>
        <a:solidFill>
          <a:srgbClr val="E6F2F2"/>
        </a:solidFill>
        <a:effectLst/>
      </p:bgPr>
    </p:bg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2" name="Google Shape;632;p4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33" name="Google Shape;633;p4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4" name="Google Shape;634;p4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635" name="Google Shape;635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36" name="Google Shape;636;p4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37" name="Google Shape;637;p4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6 CfU blank - blue ">
  <p:cSld name="TITLE_AND_TWO_COLUMNS_1_1_6_3">
    <p:bg>
      <p:bgPr>
        <a:solidFill>
          <a:srgbClr val="EBEDFE"/>
        </a:solidFill>
        <a:effectLst/>
      </p:bgPr>
    </p:bg>
    <p:spTree>
      <p:nvGrpSpPr>
        <p:cNvPr id="1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9" name="Google Shape;639;p4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40" name="Google Shape;640;p4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1" name="Google Shape;641;p48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642" name="Google Shape;642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43" name="Google Shape;643;p4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4" name="Google Shape;644;p4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6 CfU blank - pink ">
  <p:cSld name="TITLE_AND_TWO_COLUMNS_1_1_6_2_3_1_1">
    <p:bg>
      <p:bgPr>
        <a:solidFill>
          <a:srgbClr val="FAEAF6"/>
        </a:solidFill>
        <a:effectLst/>
      </p:bgPr>
    </p:bg>
    <p:spTree>
      <p:nvGrpSpPr>
        <p:cNvPr id="1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6" name="Google Shape;646;p49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47" name="Google Shape;647;p49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8" name="Google Shape;648;p4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649" name="Google Shape;649;p4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50" name="Google Shape;650;p4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51" name="Google Shape;651;p4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7 Practice - purple ">
  <p:cSld name="TITLE_AND_TWO_COLUMNS_1_1_5_1_3_1_1"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3" name="Google Shape;653;p5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54" name="Google Shape;654;p5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5" name="Google Shape;655;p5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56" name="Google Shape;656;p50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57" name="Google Shape;657;p50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658" name="Google Shape;658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59" name="Google Shape;659;p5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7 Practice - jade">
  <p:cSld name="TITLE_AND_TWO_COLUMNS_1_1_5_1_3_1_1_1_1">
    <p:spTree>
      <p:nvGrpSpPr>
        <p:cNvPr id="1" name="Shape 6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1" name="Google Shape;661;p5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62" name="Google Shape;662;p5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3" name="Google Shape;663;p5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64" name="Google Shape;664;p5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65" name="Google Shape;665;p51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66" name="Google Shape;666;p51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667" name="Google Shape;667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7 Practice - blue ">
  <p:cSld name="TITLE_AND_TWO_COLUMNS_1_1_5_1_3_1_2"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9" name="Google Shape;669;p5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70" name="Google Shape;670;p5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1" name="Google Shape;671;p5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72" name="Google Shape;672;p5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73" name="Google Shape;673;p52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74" name="Google Shape;674;p52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675" name="Google Shape;675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7 Practice - pink">
  <p:cSld name="TITLE_AND_TWO_COLUMNS_1_1_5_1_3_1_1_1_1_1">
    <p:spTree>
      <p:nvGrpSpPr>
        <p:cNvPr id="1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7" name="Google Shape;677;p5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78" name="Google Shape;678;p5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9" name="Google Shape;679;p5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80" name="Google Shape;680;p5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1" name="Google Shape;681;p53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2" name="Google Shape;682;p53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683" name="Google Shape;683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8 Feedback - purple">
  <p:cSld name="TITLE_AND_TWO_COLUMNS_1_1_5_1_3_1_1_1">
    <p:bg>
      <p:bgPr>
        <a:solidFill>
          <a:srgbClr val="F3EEFB"/>
        </a:solidFill>
        <a:effectLst/>
      </p:bgPr>
    </p:bg>
    <p:spTree>
      <p:nvGrpSpPr>
        <p:cNvPr id="1" name="Shape 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5" name="Google Shape;685;p5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86" name="Google Shape;686;p5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7" name="Google Shape;687;p5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88" name="Google Shape;688;p54"/>
          <p:cNvSpPr txBox="1"/>
          <p:nvPr/>
        </p:nvSpPr>
        <p:spPr>
          <a:xfrm>
            <a:off x="324000" y="45525"/>
            <a:ext cx="1645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9" name="Google Shape;689;p54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690" name="Google Shape;690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91" name="Google Shape;691;p5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8 Feedback - jade">
  <p:cSld name="TITLE_AND_TWO_COLUMNS_1_1_5_1_3_1_1_1_1_2">
    <p:bg>
      <p:bgPr>
        <a:solidFill>
          <a:srgbClr val="E6F2F2"/>
        </a:solidFill>
        <a:effectLst/>
      </p:bgPr>
    </p:bg>
    <p:spTree>
      <p:nvGrpSpPr>
        <p:cNvPr id="1" name="Shape 6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3" name="Google Shape;693;p5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94" name="Google Shape;694;p5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5" name="Google Shape;695;p5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96" name="Google Shape;696;p55"/>
          <p:cNvSpPr txBox="1"/>
          <p:nvPr/>
        </p:nvSpPr>
        <p:spPr>
          <a:xfrm>
            <a:off x="324000" y="45525"/>
            <a:ext cx="114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97" name="Google Shape;697;p55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98" name="Google Shape;698;p5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99" name="Google Shape;699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8 Feedback - blue">
  <p:cSld name="TITLE_AND_TWO_COLUMNS_1_1_5_1_3_1_2_1">
    <p:bg>
      <p:bgPr>
        <a:solidFill>
          <a:srgbClr val="EBEDFE"/>
        </a:solidFill>
        <a:effectLst/>
      </p:bgPr>
    </p:bg>
    <p:spTree>
      <p:nvGrpSpPr>
        <p:cNvPr id="1" name="Shape 7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1" name="Google Shape;701;p5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02" name="Google Shape;702;p5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3" name="Google Shape;703;p5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04" name="Google Shape;704;p56"/>
          <p:cNvSpPr txBox="1"/>
          <p:nvPr/>
        </p:nvSpPr>
        <p:spPr>
          <a:xfrm>
            <a:off x="324000" y="45525"/>
            <a:ext cx="114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05" name="Google Shape;705;p56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06" name="Google Shape;706;p5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07" name="Google Shape;707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8 Feedback - pink">
  <p:cSld name="TITLE_AND_TWO_COLUMNS_1_1_5_1_3_1_1_1_1_1_1">
    <p:bg>
      <p:bgPr>
        <a:solidFill>
          <a:srgbClr val="FAEAF6"/>
        </a:solidFill>
        <a:effectLst/>
      </p:bgPr>
    </p:bg>
    <p:spTree>
      <p:nvGrpSpPr>
        <p:cNvPr id="1" name="Shape 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9" name="Google Shape;709;p5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10" name="Google Shape;710;p5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1" name="Google Shape;711;p5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12" name="Google Shape;712;p57"/>
          <p:cNvSpPr txBox="1"/>
          <p:nvPr/>
        </p:nvSpPr>
        <p:spPr>
          <a:xfrm>
            <a:off x="324000" y="45525"/>
            <a:ext cx="114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3" name="Google Shape;713;p57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14" name="Google Shape;714;p5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15" name="Google Shape;715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1">
  <p:cSld name="TITLE_AND_TWO_COLUMNS_1_1_5_1_2_1">
    <p:spTree>
      <p:nvGrpSpPr>
        <p:cNvPr id="1" name="Shape 7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" name="Google Shape;717;p58"/>
          <p:cNvSpPr/>
          <p:nvPr/>
        </p:nvSpPr>
        <p:spPr>
          <a:xfrm>
            <a:off x="0" y="0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18" name="Google Shape;718;p58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58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19" name="Google Shape;719;p58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20" name="Google Shape;720;p58"/>
          <p:cNvSpPr txBox="1"/>
          <p:nvPr/>
        </p:nvSpPr>
        <p:spPr>
          <a:xfrm>
            <a:off x="324000" y="112500"/>
            <a:ext cx="1316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1" name="Google Shape;721;p58"/>
          <p:cNvSpPr txBox="1">
            <a:spLocks noGrp="1"/>
          </p:cNvSpPr>
          <p:nvPr>
            <p:ph type="title"/>
          </p:nvPr>
        </p:nvSpPr>
        <p:spPr>
          <a:xfrm>
            <a:off x="1684800" y="157525"/>
            <a:ext cx="57414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2">
  <p:cSld name="TITLE_AND_TWO_COLUMNS_1_1_5_1_2">
    <p:spTree>
      <p:nvGrpSpPr>
        <p:cNvPr id="1" name="Shape 7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59"/>
          <p:cNvSpPr/>
          <p:nvPr/>
        </p:nvSpPr>
        <p:spPr>
          <a:xfrm>
            <a:off x="0" y="0"/>
            <a:ext cx="9144300" cy="773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24" name="Google Shape;724;p59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7695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25" name="Google Shape;725;p59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26" name="Google Shape;726;p59"/>
          <p:cNvSpPr txBox="1"/>
          <p:nvPr/>
        </p:nvSpPr>
        <p:spPr>
          <a:xfrm>
            <a:off x="324000" y="112500"/>
            <a:ext cx="1316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7" name="Google Shape;727;p59"/>
          <p:cNvSpPr txBox="1">
            <a:spLocks noGrp="1"/>
          </p:cNvSpPr>
          <p:nvPr>
            <p:ph type="title"/>
          </p:nvPr>
        </p:nvSpPr>
        <p:spPr>
          <a:xfrm>
            <a:off x="1684800" y="157525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3 Projectable quiz">
  <p:cSld name="Title Slide 3_1">
    <p:bg>
      <p:bgPr>
        <a:solidFill>
          <a:schemeClr val="lt1"/>
        </a:solidFill>
        <a:effectLst/>
      </p:bgPr>
    </p:bg>
    <p:spTree>
      <p:nvGrpSpPr>
        <p:cNvPr id="1" name="Shape 7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9" name="Google Shape;729;p6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  <p:sp>
        <p:nvSpPr>
          <p:cNvPr id="730" name="Google Shape;730;p60"/>
          <p:cNvSpPr txBox="1"/>
          <p:nvPr/>
        </p:nvSpPr>
        <p:spPr>
          <a:xfrm>
            <a:off x="1977450" y="3132468"/>
            <a:ext cx="5189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Click to open the interactive quiz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4 Items to copy-paste">
  <p:cSld name="CUSTOM_104_1_2_1_1">
    <p:spTree>
      <p:nvGrpSpPr>
        <p:cNvPr id="1" name="Shape 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" name="Google Shape;732;p61"/>
          <p:cNvSpPr/>
          <p:nvPr/>
        </p:nvSpPr>
        <p:spPr>
          <a:xfrm>
            <a:off x="3217188" y="4171902"/>
            <a:ext cx="5214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Tick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3" name="Google Shape;733;p61"/>
          <p:cNvSpPr/>
          <p:nvPr/>
        </p:nvSpPr>
        <p:spPr>
          <a:xfrm>
            <a:off x="483925" y="193075"/>
            <a:ext cx="66717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Items to copy and paste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4" name="Google Shape;734;p61"/>
          <p:cNvSpPr/>
          <p:nvPr/>
        </p:nvSpPr>
        <p:spPr>
          <a:xfrm>
            <a:off x="7459200" y="352650"/>
            <a:ext cx="16848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Video frame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5" name="Google Shape;735;p61"/>
          <p:cNvSpPr/>
          <p:nvPr/>
        </p:nvSpPr>
        <p:spPr>
          <a:xfrm>
            <a:off x="628788" y="4171893"/>
            <a:ext cx="1579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Agenda dot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6" name="Google Shape;736;p61"/>
          <p:cNvSpPr/>
          <p:nvPr/>
        </p:nvSpPr>
        <p:spPr>
          <a:xfrm>
            <a:off x="5891525" y="2313000"/>
            <a:ext cx="1796400" cy="38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CfU option letters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7" name="Google Shape;737;p61"/>
          <p:cNvSpPr/>
          <p:nvPr/>
        </p:nvSpPr>
        <p:spPr>
          <a:xfrm>
            <a:off x="933601" y="2371650"/>
            <a:ext cx="11799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audio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8" name="Google Shape;738;p61"/>
          <p:cNvSpPr/>
          <p:nvPr/>
        </p:nvSpPr>
        <p:spPr>
          <a:xfrm>
            <a:off x="3444210" y="2377200"/>
            <a:ext cx="1116600" cy="25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video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9" name="Google Shape;739;p61"/>
          <p:cNvSpPr/>
          <p:nvPr/>
        </p:nvSpPr>
        <p:spPr>
          <a:xfrm>
            <a:off x="4747799" y="4171900"/>
            <a:ext cx="694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Cross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0" name="Google Shape;740;p61"/>
          <p:cNvSpPr/>
          <p:nvPr/>
        </p:nvSpPr>
        <p:spPr>
          <a:xfrm>
            <a:off x="6451200" y="4171900"/>
            <a:ext cx="14217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Reading icon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5 OGL">
  <p:cSld name="CUSTOM_5_1">
    <p:bg>
      <p:bgPr>
        <a:solidFill>
          <a:srgbClr val="BEF2BD"/>
        </a:solidFill>
        <a:effectLst/>
      </p:bgPr>
    </p:bg>
    <p:spTree>
      <p:nvGrpSpPr>
        <p:cNvPr id="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2" name="Google Shape;742;p6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7200" y="11118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743" name="Google Shape;743;p62"/>
          <p:cNvSpPr txBox="1">
            <a:spLocks noGrp="1"/>
          </p:cNvSpPr>
          <p:nvPr>
            <p:ph type="subTitle" idx="1"/>
          </p:nvPr>
        </p:nvSpPr>
        <p:spPr>
          <a:xfrm>
            <a:off x="661775" y="1190413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6 Blank">
  <p:cSld name="CUSTOM_6">
    <p:spTree>
      <p:nvGrpSpPr>
        <p:cNvPr id="1" name="Shape 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" name="Google Shape;745;p63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English">
  <p:cSld name="Title Slide 2_1">
    <p:bg>
      <p:bgPr>
        <a:solidFill>
          <a:srgbClr val="BEF2BD"/>
        </a:solidFill>
        <a:effectLst/>
      </p:bgPr>
    </p:bg>
    <p:spTree>
      <p:nvGrpSpPr>
        <p:cNvPr id="1" name="Shape 7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1" name="Google Shape;751;p65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752" name="Google Shape;752;p65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English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53" name="Google Shape;753;p65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54" name="Google Shape;754;p65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755" name="Google Shape;755;p6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56" name="Google Shape;756;p6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757" name="Google Shape;757;p65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67">
          <p15:clr>
            <a:srgbClr val="E46962"/>
          </p15:clr>
        </p15:guide>
      </p15:sldGuideLst>
    </p:ext>
  </p:extLs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aths">
  <p:cSld name="Title Slide 2_1_1">
    <p:bg>
      <p:bgPr>
        <a:solidFill>
          <a:srgbClr val="BEF2BD"/>
        </a:solidFill>
        <a:effectLst/>
      </p:bgPr>
    </p:bg>
    <p:spTree>
      <p:nvGrpSpPr>
        <p:cNvPr id="1" name="Shape 7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9" name="Google Shape;759;p6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760" name="Google Shape;760;p66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61" name="Google Shape;761;p6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Maths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62" name="Google Shape;762;p66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763" name="Google Shape;763;p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64" name="Google Shape;764;p66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765" name="Google Shape;765;p66"/>
          <p:cNvPicPr preferRelativeResize="0"/>
          <p:nvPr/>
        </p:nvPicPr>
        <p:blipFill rotWithShape="1">
          <a:blip r:embed="rId4">
            <a:alphaModFix/>
          </a:blip>
          <a:srcRect l="6209" r="6209"/>
          <a:stretch/>
        </p:blipFill>
        <p:spPr>
          <a:xfrm>
            <a:off x="324000" y="4008600"/>
            <a:ext cx="707200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Geography">
  <p:cSld name="Title Slide 2_1_1_1">
    <p:bg>
      <p:bgPr>
        <a:solidFill>
          <a:srgbClr val="BEF2BD"/>
        </a:solidFill>
        <a:effectLst/>
      </p:bgPr>
    </p:bg>
    <p:spTree>
      <p:nvGrpSpPr>
        <p:cNvPr id="1" name="Shape 7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7" name="Google Shape;767;p67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259825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68" name="Google Shape;768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769" name="Google Shape;769;p67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70" name="Google Shape;770;p67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Geography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71" name="Google Shape;771;p67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97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772" name="Google Shape;772;p6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73" name="Google Shape;773;p67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History">
  <p:cSld name="Title Slide 2_1_1_1_1">
    <p:bg>
      <p:bgPr>
        <a:solidFill>
          <a:srgbClr val="BEF2BD"/>
        </a:solidFill>
        <a:effectLst/>
      </p:bgPr>
    </p:bg>
    <p:spTree>
      <p:nvGrpSpPr>
        <p:cNvPr id="1" name="Shape 7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5" name="Google Shape;775;p68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776" name="Google Shape;776;p68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77" name="Google Shape;777;p68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History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78" name="Google Shape;778;p68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04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779" name="Google Shape;779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80" name="Google Shape;780;p68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781" name="Google Shape;781;p68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782" name="Google Shape;782;p6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83" name="Google Shape;783;p68"/>
            <p:cNvSpPr/>
            <p:nvPr/>
          </p:nvSpPr>
          <p:spPr>
            <a:xfrm>
              <a:off x="6860400" y="1205850"/>
              <a:ext cx="1959600" cy="13659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784" name="Google Shape;784;p68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78432">
              <a:off x="7001357" y="1317070"/>
              <a:ext cx="1677682" cy="114346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usic">
  <p:cSld name="Title Slide 2_1_1_1_1_1">
    <p:bg>
      <p:bgPr>
        <a:solidFill>
          <a:srgbClr val="BEF2BD"/>
        </a:solidFill>
        <a:effectLst/>
      </p:bgPr>
    </p:bg>
    <p:spTree>
      <p:nvGrpSpPr>
        <p:cNvPr id="1" name="Shape 7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6" name="Google Shape;786;p6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787" name="Google Shape;787;p69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88" name="Google Shape;788;p69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Music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89" name="Google Shape;789;p69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870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790" name="Google Shape;790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91" name="Google Shape;791;p69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792" name="Google Shape;792;p69"/>
          <p:cNvPicPr preferRelativeResize="0"/>
          <p:nvPr/>
        </p:nvPicPr>
        <p:blipFill rotWithShape="1">
          <a:blip r:embed="rId4">
            <a:alphaModFix/>
          </a:blip>
          <a:srcRect l="6209" r="6209"/>
          <a:stretch/>
        </p:blipFill>
        <p:spPr>
          <a:xfrm>
            <a:off x="324000" y="4008600"/>
            <a:ext cx="661625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Science">
  <p:cSld name="Title Slide 2_1_1_1_1_1_1">
    <p:bg>
      <p:bgPr>
        <a:solidFill>
          <a:srgbClr val="BEF2BD"/>
        </a:solidFill>
        <a:effectLst/>
      </p:bgPr>
    </p:bg>
    <p:spTree>
      <p:nvGrpSpPr>
        <p:cNvPr id="1" name="Shape 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4" name="Google Shape;794;p70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95" name="Google Shape;795;p7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Science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96" name="Google Shape;796;p70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927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797" name="Google Shape;797;p7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98" name="Google Shape;798;p70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799" name="Google Shape;799;p70"/>
          <p:cNvPicPr preferRelativeResize="0"/>
          <p:nvPr/>
        </p:nvPicPr>
        <p:blipFill rotWithShape="1">
          <a:blip r:embed="rId3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00" name="Google Shape;800;p70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801" name="Google Shape;801;p70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02" name="Google Shape;802;p70"/>
            <p:cNvSpPr/>
            <p:nvPr/>
          </p:nvSpPr>
          <p:spPr>
            <a:xfrm>
              <a:off x="6860400" y="869975"/>
              <a:ext cx="1959600" cy="20070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803" name="Google Shape;803;p7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11816">
              <a:off x="7083000" y="1110274"/>
              <a:ext cx="1514398" cy="152639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Biology">
  <p:cSld name="Title Slide 2_1_1_1_1_1_1_1">
    <p:bg>
      <p:bgPr>
        <a:solidFill>
          <a:srgbClr val="BEF2BD"/>
        </a:solidFill>
        <a:effectLst/>
      </p:bgPr>
    </p:bg>
    <p:spTree>
      <p:nvGrpSpPr>
        <p:cNvPr id="1" name="Shape 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5" name="Google Shape;805;p71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806" name="Google Shape;806;p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807" name="Google Shape;807;p71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08" name="Google Shape;808;p71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Biology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09" name="Google Shape;809;p71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75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10" name="Google Shape;810;p7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11" name="Google Shape;811;p71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Physics">
  <p:cSld name="Title Slide 2_1_1_1_1_1_1_1_1">
    <p:bg>
      <p:bgPr>
        <a:solidFill>
          <a:srgbClr val="BEF2BD"/>
        </a:solidFill>
        <a:effectLst/>
      </p:bgPr>
    </p:bg>
    <p:spTree>
      <p:nvGrpSpPr>
        <p:cNvPr id="1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3" name="Google Shape;813;p72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814" name="Google Shape;814;p72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15" name="Google Shape;815;p7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Physics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16" name="Google Shape;816;p72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17" name="Google Shape;817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18" name="Google Shape;818;p72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819" name="Google Shape;819;p72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820" name="Google Shape;820;p7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21" name="Google Shape;821;p72"/>
            <p:cNvSpPr/>
            <p:nvPr/>
          </p:nvSpPr>
          <p:spPr>
            <a:xfrm>
              <a:off x="6898050" y="839288"/>
              <a:ext cx="1959600" cy="23547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822" name="Google Shape;822;p7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84492">
              <a:off x="7235674" y="1037850"/>
              <a:ext cx="1204851" cy="195757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hemistry">
  <p:cSld name="Title Slide 2_1_1_1_1_1_1_1_1_1">
    <p:bg>
      <p:bgPr>
        <a:solidFill>
          <a:srgbClr val="BEF2BD"/>
        </a:solidFill>
        <a:effectLst/>
      </p:bgPr>
    </p:bg>
    <p:spTree>
      <p:nvGrpSpPr>
        <p:cNvPr id="1" name="Shape 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4" name="Google Shape;824;p73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117400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25" name="Google Shape;825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826" name="Google Shape;826;p73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27" name="Google Shape;827;p73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Chemistry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8" name="Google Shape;828;p73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29" name="Google Shape;829;p7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30" name="Google Shape;830;p73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1 Outcome">
  <p:cSld name="CUSTOM_5">
    <p:bg>
      <p:bgPr>
        <a:solidFill>
          <a:srgbClr val="BEF2BD"/>
        </a:solidFill>
        <a:effectLst/>
      </p:bgPr>
    </p:bg>
    <p:spTree>
      <p:nvGrpSpPr>
        <p:cNvPr id="1" name="Shape 8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2" name="Google Shape;832;p7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3225" y="13883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833" name="Google Shape;833;p74"/>
          <p:cNvSpPr txBox="1"/>
          <p:nvPr/>
        </p:nvSpPr>
        <p:spPr>
          <a:xfrm>
            <a:off x="325207" y="454765"/>
            <a:ext cx="45756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latin typeface="Lexend"/>
                <a:ea typeface="Lexend"/>
                <a:cs typeface="Lexend"/>
                <a:sym typeface="Lexend"/>
              </a:rPr>
              <a:t>Outcome</a:t>
            </a:r>
            <a:endParaRPr sz="2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4" name="Google Shape;834;p74"/>
          <p:cNvSpPr txBox="1">
            <a:spLocks noGrp="1"/>
          </p:cNvSpPr>
          <p:nvPr>
            <p:ph type="subTitle" idx="1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2 Hidden guidance slide">
  <p:cSld name="CUSTOM_1">
    <p:spTree>
      <p:nvGrpSpPr>
        <p:cNvPr id="1" name="Shape 8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6" name="Google Shape;836;p75"/>
          <p:cNvSpPr txBox="1"/>
          <p:nvPr/>
        </p:nvSpPr>
        <p:spPr>
          <a:xfrm>
            <a:off x="177375" y="724875"/>
            <a:ext cx="42414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Oak’s lessons are structured around 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learning cycles</a:t>
            </a:r>
            <a:r>
              <a:rPr lang="en-GB" sz="1200" i="1">
                <a:latin typeface="Lexend"/>
                <a:ea typeface="Lexend"/>
                <a:cs typeface="Lexend"/>
                <a:sym typeface="Lexend"/>
              </a:rPr>
              <a:t>.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These are indicated through colour in the slide deck: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7" name="Google Shape;837;p75"/>
          <p:cNvSpPr txBox="1"/>
          <p:nvPr/>
        </p:nvSpPr>
        <p:spPr>
          <a:xfrm>
            <a:off x="177375" y="248475"/>
            <a:ext cx="4241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Oak’s lesson structure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8" name="Google Shape;838;p75"/>
          <p:cNvSpPr txBox="1"/>
          <p:nvPr/>
        </p:nvSpPr>
        <p:spPr>
          <a:xfrm>
            <a:off x="4825725" y="248475"/>
            <a:ext cx="4012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Useful links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9" name="Google Shape;839;p75"/>
          <p:cNvSpPr txBox="1"/>
          <p:nvPr/>
        </p:nvSpPr>
        <p:spPr>
          <a:xfrm>
            <a:off x="177375" y="3053550"/>
            <a:ext cx="42072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Each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 learning cycle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covers several phases: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40" name="Google Shape;840;p75"/>
          <p:cNvSpPr txBox="1"/>
          <p:nvPr/>
        </p:nvSpPr>
        <p:spPr>
          <a:xfrm>
            <a:off x="4825725" y="724875"/>
            <a:ext cx="40128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Advice on                                          to </a:t>
            </a:r>
            <a:r>
              <a:rPr lang="en-GB" sz="1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bring the lesson to life in your classroom and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best fit the needs of your pupils.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841" name="Google Shape;841;p75"/>
          <p:cNvGrpSpPr/>
          <p:nvPr/>
        </p:nvGrpSpPr>
        <p:grpSpPr>
          <a:xfrm>
            <a:off x="2498516" y="1415817"/>
            <a:ext cx="1745270" cy="1430724"/>
            <a:chOff x="2642961" y="1644312"/>
            <a:chExt cx="1454634" cy="1195657"/>
          </a:xfrm>
        </p:grpSpPr>
        <p:pic>
          <p:nvPicPr>
            <p:cNvPr id="842" name="Google Shape;842;p75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2642975" y="1644312"/>
              <a:ext cx="1454621" cy="287396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843" name="Google Shape;843;p7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642975" y="1936215"/>
              <a:ext cx="1454618" cy="287940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844" name="Google Shape;844;p7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642965" y="2251391"/>
              <a:ext cx="1454621" cy="284581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845" name="Google Shape;845;p7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642961" y="2563206"/>
              <a:ext cx="1454620" cy="276764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</p:grpSp>
      <p:pic>
        <p:nvPicPr>
          <p:cNvPr id="846" name="Google Shape;846;p75"/>
          <p:cNvPicPr preferRelativeResize="0"/>
          <p:nvPr/>
        </p:nvPicPr>
        <p:blipFill rotWithShape="1">
          <a:blip r:embed="rId6">
            <a:alphaModFix/>
          </a:blip>
          <a:srcRect l="3910" b="5222"/>
          <a:stretch/>
        </p:blipFill>
        <p:spPr>
          <a:xfrm>
            <a:off x="1252313" y="3417350"/>
            <a:ext cx="2057336" cy="119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47" name="Google Shape;847;p7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46350" y="1549488"/>
            <a:ext cx="2057324" cy="116339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3)">
  <p:cSld name="CUSTOM_3_1">
    <p:spTree>
      <p:nvGrpSpPr>
        <p:cNvPr id="1" name="Shape 8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" name="Google Shape;849;p7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50" name="Google Shape;850;p76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51" name="Google Shape;851;p76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2" name="Google Shape;852;p76"/>
          <p:cNvSpPr txBox="1">
            <a:spLocks noGrp="1"/>
          </p:cNvSpPr>
          <p:nvPr>
            <p:ph type="subTitle" idx="1"/>
          </p:nvPr>
        </p:nvSpPr>
        <p:spPr>
          <a:xfrm>
            <a:off x="323994" y="99364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53" name="Google Shape;853;p76"/>
          <p:cNvSpPr txBox="1">
            <a:spLocks noGrp="1"/>
          </p:cNvSpPr>
          <p:nvPr>
            <p:ph type="subTitle" idx="2"/>
          </p:nvPr>
        </p:nvSpPr>
        <p:spPr>
          <a:xfrm>
            <a:off x="323994" y="223873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54" name="Google Shape;854;p76"/>
          <p:cNvSpPr txBox="1">
            <a:spLocks noGrp="1"/>
          </p:cNvSpPr>
          <p:nvPr>
            <p:ph type="subTitle" idx="3"/>
          </p:nvPr>
        </p:nvSpPr>
        <p:spPr>
          <a:xfrm>
            <a:off x="323994" y="348382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.1 Keywords definitions (3)">
  <p:cSld name="CUSTOM_3_1_1">
    <p:spTree>
      <p:nvGrpSpPr>
        <p:cNvPr id="1" name="Shape 8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" name="Google Shape;856;p7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57" name="Google Shape;857;p77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58" name="Google Shape;858;p77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9" name="Google Shape;859;p77"/>
          <p:cNvSpPr txBox="1">
            <a:spLocks noGrp="1"/>
          </p:cNvSpPr>
          <p:nvPr>
            <p:ph type="subTitle" idx="1"/>
          </p:nvPr>
        </p:nvSpPr>
        <p:spPr>
          <a:xfrm>
            <a:off x="324000" y="993650"/>
            <a:ext cx="8496000" cy="544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60" name="Google Shape;860;p77"/>
          <p:cNvSpPr txBox="1">
            <a:spLocks noGrp="1"/>
          </p:cNvSpPr>
          <p:nvPr>
            <p:ph type="subTitle" idx="2"/>
          </p:nvPr>
        </p:nvSpPr>
        <p:spPr>
          <a:xfrm>
            <a:off x="324001" y="2238725"/>
            <a:ext cx="84960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61" name="Google Shape;861;p77"/>
          <p:cNvSpPr txBox="1">
            <a:spLocks noGrp="1"/>
          </p:cNvSpPr>
          <p:nvPr>
            <p:ph type="subTitle" idx="3"/>
          </p:nvPr>
        </p:nvSpPr>
        <p:spPr>
          <a:xfrm>
            <a:off x="324001" y="3483825"/>
            <a:ext cx="84960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1 Keyword (4)">
  <p:cSld name="CUSTOM_27_1">
    <p:spTree>
      <p:nvGrpSpPr>
        <p:cNvPr id="1" name="Shape 8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3" name="Google Shape;863;p7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64" name="Google Shape;864;p78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65" name="Google Shape;865;p78"/>
          <p:cNvSpPr txBox="1">
            <a:spLocks noGrp="1"/>
          </p:cNvSpPr>
          <p:nvPr>
            <p:ph type="subTitle" idx="1"/>
          </p:nvPr>
        </p:nvSpPr>
        <p:spPr>
          <a:xfrm>
            <a:off x="324000" y="90847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66" name="Google Shape;866;p78"/>
          <p:cNvSpPr txBox="1">
            <a:spLocks noGrp="1"/>
          </p:cNvSpPr>
          <p:nvPr>
            <p:ph type="subTitle" idx="2"/>
          </p:nvPr>
        </p:nvSpPr>
        <p:spPr>
          <a:xfrm>
            <a:off x="324000" y="190562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67" name="Google Shape;867;p78"/>
          <p:cNvSpPr txBox="1">
            <a:spLocks noGrp="1"/>
          </p:cNvSpPr>
          <p:nvPr>
            <p:ph type="subTitle" idx="3"/>
          </p:nvPr>
        </p:nvSpPr>
        <p:spPr>
          <a:xfrm>
            <a:off x="324000" y="289767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68" name="Google Shape;868;p78"/>
          <p:cNvSpPr txBox="1">
            <a:spLocks noGrp="1"/>
          </p:cNvSpPr>
          <p:nvPr>
            <p:ph type="subTitle" idx="4"/>
          </p:nvPr>
        </p:nvSpPr>
        <p:spPr>
          <a:xfrm>
            <a:off x="324000" y="3887250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69" name="Google Shape;869;p78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1.1 Keyword definitions (4)">
  <p:cSld name="CUSTOM_27_1_2">
    <p:spTree>
      <p:nvGrpSpPr>
        <p:cNvPr id="1" name="Shape 8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1" name="Google Shape;871;p79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72" name="Google Shape;872;p79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73" name="Google Shape;873;p79"/>
          <p:cNvSpPr txBox="1">
            <a:spLocks noGrp="1"/>
          </p:cNvSpPr>
          <p:nvPr>
            <p:ph type="subTitle" idx="1"/>
          </p:nvPr>
        </p:nvSpPr>
        <p:spPr>
          <a:xfrm>
            <a:off x="324000" y="90847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74" name="Google Shape;874;p79"/>
          <p:cNvSpPr txBox="1">
            <a:spLocks noGrp="1"/>
          </p:cNvSpPr>
          <p:nvPr>
            <p:ph type="subTitle" idx="2"/>
          </p:nvPr>
        </p:nvSpPr>
        <p:spPr>
          <a:xfrm>
            <a:off x="324000" y="19056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75" name="Google Shape;875;p79"/>
          <p:cNvSpPr txBox="1">
            <a:spLocks noGrp="1"/>
          </p:cNvSpPr>
          <p:nvPr>
            <p:ph type="subTitle" idx="3"/>
          </p:nvPr>
        </p:nvSpPr>
        <p:spPr>
          <a:xfrm>
            <a:off x="324000" y="289767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76" name="Google Shape;876;p79"/>
          <p:cNvSpPr txBox="1">
            <a:spLocks noGrp="1"/>
          </p:cNvSpPr>
          <p:nvPr>
            <p:ph type="subTitle" idx="4"/>
          </p:nvPr>
        </p:nvSpPr>
        <p:spPr>
          <a:xfrm>
            <a:off x="324000" y="3887250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77" name="Google Shape;877;p79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2 Keywords (5)">
  <p:cSld name="CUSTOM_27_1_1">
    <p:spTree>
      <p:nvGrpSpPr>
        <p:cNvPr id="1" name="Shape 8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9" name="Google Shape;879;p80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80" name="Google Shape;880;p80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81" name="Google Shape;881;p80"/>
          <p:cNvSpPr txBox="1">
            <a:spLocks noGrp="1"/>
          </p:cNvSpPr>
          <p:nvPr>
            <p:ph type="subTitle" idx="1"/>
          </p:nvPr>
        </p:nvSpPr>
        <p:spPr>
          <a:xfrm>
            <a:off x="324000" y="744038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82" name="Google Shape;882;p80"/>
          <p:cNvSpPr txBox="1">
            <a:spLocks noGrp="1"/>
          </p:cNvSpPr>
          <p:nvPr>
            <p:ph type="subTitle" idx="2"/>
          </p:nvPr>
        </p:nvSpPr>
        <p:spPr>
          <a:xfrm>
            <a:off x="324000" y="1588788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83" name="Google Shape;883;p80"/>
          <p:cNvSpPr txBox="1">
            <a:spLocks noGrp="1"/>
          </p:cNvSpPr>
          <p:nvPr>
            <p:ph type="subTitle" idx="3"/>
          </p:nvPr>
        </p:nvSpPr>
        <p:spPr>
          <a:xfrm>
            <a:off x="324000" y="2428437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84" name="Google Shape;884;p80"/>
          <p:cNvSpPr txBox="1">
            <a:spLocks noGrp="1"/>
          </p:cNvSpPr>
          <p:nvPr>
            <p:ph type="subTitle" idx="4"/>
          </p:nvPr>
        </p:nvSpPr>
        <p:spPr>
          <a:xfrm>
            <a:off x="324000" y="3265613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85" name="Google Shape;885;p80"/>
          <p:cNvSpPr txBox="1">
            <a:spLocks noGrp="1"/>
          </p:cNvSpPr>
          <p:nvPr>
            <p:ph type="subTitle" idx="5"/>
          </p:nvPr>
        </p:nvSpPr>
        <p:spPr>
          <a:xfrm>
            <a:off x="324000" y="4103813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86" name="Google Shape;886;p80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2.1 Keywords definitions (5)">
  <p:cSld name="CUSTOM_27_1_1_1">
    <p:spTree>
      <p:nvGrpSpPr>
        <p:cNvPr id="1" name="Shape 8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8" name="Google Shape;888;p81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89" name="Google Shape;889;p81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90" name="Google Shape;890;p81"/>
          <p:cNvSpPr txBox="1">
            <a:spLocks noGrp="1"/>
          </p:cNvSpPr>
          <p:nvPr>
            <p:ph type="subTitle" idx="1"/>
          </p:nvPr>
        </p:nvSpPr>
        <p:spPr>
          <a:xfrm>
            <a:off x="324000" y="744050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91" name="Google Shape;891;p81"/>
          <p:cNvSpPr txBox="1">
            <a:spLocks noGrp="1"/>
          </p:cNvSpPr>
          <p:nvPr>
            <p:ph type="subTitle" idx="2"/>
          </p:nvPr>
        </p:nvSpPr>
        <p:spPr>
          <a:xfrm>
            <a:off x="324000" y="1588800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92" name="Google Shape;892;p81"/>
          <p:cNvSpPr txBox="1">
            <a:spLocks noGrp="1"/>
          </p:cNvSpPr>
          <p:nvPr>
            <p:ph type="subTitle" idx="3"/>
          </p:nvPr>
        </p:nvSpPr>
        <p:spPr>
          <a:xfrm>
            <a:off x="324000" y="24284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9pPr>
          </a:lstStyle>
          <a:p>
            <a:endParaRPr/>
          </a:p>
        </p:txBody>
      </p:sp>
      <p:sp>
        <p:nvSpPr>
          <p:cNvPr id="893" name="Google Shape;893;p81"/>
          <p:cNvSpPr txBox="1">
            <a:spLocks noGrp="1"/>
          </p:cNvSpPr>
          <p:nvPr>
            <p:ph type="subTitle" idx="4"/>
          </p:nvPr>
        </p:nvSpPr>
        <p:spPr>
          <a:xfrm>
            <a:off x="324000" y="32656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9pPr>
          </a:lstStyle>
          <a:p>
            <a:endParaRPr/>
          </a:p>
        </p:txBody>
      </p:sp>
      <p:sp>
        <p:nvSpPr>
          <p:cNvPr id="894" name="Google Shape;894;p81"/>
          <p:cNvSpPr txBox="1">
            <a:spLocks noGrp="1"/>
          </p:cNvSpPr>
          <p:nvPr>
            <p:ph type="subTitle" idx="5"/>
          </p:nvPr>
        </p:nvSpPr>
        <p:spPr>
          <a:xfrm>
            <a:off x="324000" y="41038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95" name="Google Shape;895;p81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2)">
  <p:cSld name="CUSTOM_3">
    <p:spTree>
      <p:nvGrpSpPr>
        <p:cNvPr id="1" name="Shape 8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7" name="Google Shape;897;p82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98" name="Google Shape;898;p82"/>
          <p:cNvPicPr preferRelativeResize="0"/>
          <p:nvPr/>
        </p:nvPicPr>
        <p:blipFill rotWithShape="1">
          <a:blip r:embed="rId2">
            <a:alphaModFix/>
          </a:blip>
          <a:srcRect t="3678" b="3669"/>
          <a:stretch/>
        </p:blipFill>
        <p:spPr>
          <a:xfrm>
            <a:off x="863550" y="2926472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899" name="Google Shape;899;p82"/>
          <p:cNvPicPr preferRelativeResize="0"/>
          <p:nvPr/>
        </p:nvPicPr>
        <p:blipFill rotWithShape="1">
          <a:blip r:embed="rId3">
            <a:alphaModFix/>
          </a:blip>
          <a:srcRect t="3678" b="3669"/>
          <a:stretch/>
        </p:blipFill>
        <p:spPr>
          <a:xfrm>
            <a:off x="863550" y="1989425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900" name="Google Shape;900;p82"/>
          <p:cNvPicPr preferRelativeResize="0"/>
          <p:nvPr/>
        </p:nvPicPr>
        <p:blipFill rotWithShape="1">
          <a:blip r:embed="rId4">
            <a:alphaModFix/>
          </a:blip>
          <a:srcRect l="74623"/>
          <a:stretch/>
        </p:blipFill>
        <p:spPr>
          <a:xfrm>
            <a:off x="863550" y="1954586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01" name="Google Shape;901;p82"/>
          <p:cNvCxnSpPr>
            <a:endCxn id="902" idx="2"/>
          </p:cNvCxnSpPr>
          <p:nvPr/>
        </p:nvCxnSpPr>
        <p:spPr>
          <a:xfrm flipH="1">
            <a:off x="645063" y="2017282"/>
            <a:ext cx="2700" cy="14805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903" name="Google Shape;903;p8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3482" y="1993619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904" name="Google Shape;904;p82"/>
          <p:cNvSpPr txBox="1">
            <a:spLocks noGrp="1"/>
          </p:cNvSpPr>
          <p:nvPr>
            <p:ph type="title"/>
          </p:nvPr>
        </p:nvSpPr>
        <p:spPr>
          <a:xfrm>
            <a:off x="1224000" y="2098125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905" name="Google Shape;905;p82"/>
          <p:cNvSpPr txBox="1">
            <a:spLocks noGrp="1"/>
          </p:cNvSpPr>
          <p:nvPr>
            <p:ph type="title" idx="2"/>
          </p:nvPr>
        </p:nvSpPr>
        <p:spPr>
          <a:xfrm>
            <a:off x="1224000" y="3053050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902" name="Google Shape;902;p8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3340" y="2925705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06" name="Google Shape;906;p82"/>
          <p:cNvPicPr preferRelativeResize="0"/>
          <p:nvPr/>
        </p:nvPicPr>
        <p:blipFill rotWithShape="1">
          <a:blip r:embed="rId7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07" name="Google Shape;907;p82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08" name="Google Shape;908;p82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3)">
  <p:cSld name="CUSTOM_3_2">
    <p:spTree>
      <p:nvGrpSpPr>
        <p:cNvPr id="1" name="Shape 9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0" name="Google Shape;910;p83"/>
          <p:cNvPicPr preferRelativeResize="0"/>
          <p:nvPr/>
        </p:nvPicPr>
        <p:blipFill rotWithShape="1">
          <a:blip r:embed="rId2">
            <a:alphaModFix/>
          </a:blip>
          <a:srcRect t="4429" b="4438"/>
          <a:stretch/>
        </p:blipFill>
        <p:spPr>
          <a:xfrm>
            <a:off x="863550" y="3642223"/>
            <a:ext cx="7439125" cy="56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911" name="Google Shape;911;p83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60090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12" name="Google Shape;912;p83"/>
          <p:cNvPicPr preferRelativeResize="0"/>
          <p:nvPr/>
        </p:nvPicPr>
        <p:blipFill rotWithShape="1">
          <a:blip r:embed="rId4">
            <a:alphaModFix/>
          </a:blip>
          <a:srcRect t="3678" b="3669"/>
          <a:stretch/>
        </p:blipFill>
        <p:spPr>
          <a:xfrm>
            <a:off x="863550" y="2704186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13" name="Google Shape;913;p83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267798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14" name="Google Shape;914;p83"/>
          <p:cNvPicPr preferRelativeResize="0"/>
          <p:nvPr/>
        </p:nvPicPr>
        <p:blipFill rotWithShape="1">
          <a:blip r:embed="rId5">
            <a:alphaModFix/>
          </a:blip>
          <a:srcRect t="3678" b="3669"/>
          <a:stretch/>
        </p:blipFill>
        <p:spPr>
          <a:xfrm>
            <a:off x="863550" y="1678325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15" name="Google Shape;915;p83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1643475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16" name="Google Shape;916;p83"/>
          <p:cNvCxnSpPr>
            <a:endCxn id="917" idx="2"/>
          </p:cNvCxnSpPr>
          <p:nvPr/>
        </p:nvCxnSpPr>
        <p:spPr>
          <a:xfrm>
            <a:off x="647802" y="1841898"/>
            <a:ext cx="0" cy="23664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917" name="Google Shape;917;p8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6079" y="363622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18" name="Google Shape;918;p8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3482" y="1682508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919" name="Google Shape;919;p83"/>
          <p:cNvSpPr txBox="1">
            <a:spLocks noGrp="1"/>
          </p:cNvSpPr>
          <p:nvPr>
            <p:ph type="title"/>
          </p:nvPr>
        </p:nvSpPr>
        <p:spPr>
          <a:xfrm>
            <a:off x="1224600" y="1787025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920" name="Google Shape;920;p83"/>
          <p:cNvSpPr txBox="1">
            <a:spLocks noGrp="1"/>
          </p:cNvSpPr>
          <p:nvPr>
            <p:ph type="title" idx="2"/>
          </p:nvPr>
        </p:nvSpPr>
        <p:spPr>
          <a:xfrm>
            <a:off x="1224000" y="2830775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921" name="Google Shape;921;p83"/>
          <p:cNvSpPr txBox="1">
            <a:spLocks noGrp="1"/>
          </p:cNvSpPr>
          <p:nvPr>
            <p:ph type="title" idx="3"/>
          </p:nvPr>
        </p:nvSpPr>
        <p:spPr>
          <a:xfrm>
            <a:off x="1224000" y="3758277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922" name="Google Shape;922;p8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40" y="2703416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923" name="Google Shape;923;p83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24" name="Google Shape;924;p83"/>
          <p:cNvPicPr preferRelativeResize="0"/>
          <p:nvPr/>
        </p:nvPicPr>
        <p:blipFill rotWithShape="1">
          <a:blip r:embed="rId9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25" name="Google Shape;925;p83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26" name="Google Shape;926;p83"/>
          <p:cNvSpPr txBox="1">
            <a:spLocks noGrp="1"/>
          </p:cNvSpPr>
          <p:nvPr>
            <p:ph type="title" idx="4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4)">
  <p:cSld name="CUSTOM_4">
    <p:spTree>
      <p:nvGrpSpPr>
        <p:cNvPr id="1" name="Shape 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8" name="Google Shape;928;p84"/>
          <p:cNvPicPr preferRelativeResize="0"/>
          <p:nvPr/>
        </p:nvPicPr>
        <p:blipFill rotWithShape="1">
          <a:blip r:embed="rId2">
            <a:alphaModFix/>
          </a:blip>
          <a:srcRect t="4429" b="4438"/>
          <a:stretch/>
        </p:blipFill>
        <p:spPr>
          <a:xfrm>
            <a:off x="863550" y="3146932"/>
            <a:ext cx="7439125" cy="563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9" name="Google Shape;929;p84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10561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30" name="Google Shape;930;p84"/>
          <p:cNvPicPr preferRelativeResize="0"/>
          <p:nvPr/>
        </p:nvPicPr>
        <p:blipFill rotWithShape="1">
          <a:blip r:embed="rId4">
            <a:alphaModFix/>
          </a:blip>
          <a:srcRect t="4387" b="4396"/>
          <a:stretch/>
        </p:blipFill>
        <p:spPr>
          <a:xfrm>
            <a:off x="863550" y="3971358"/>
            <a:ext cx="7439126" cy="563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31" name="Google Shape;931;p84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93964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32" name="Google Shape;932;p84"/>
          <p:cNvPicPr preferRelativeResize="0"/>
          <p:nvPr/>
        </p:nvPicPr>
        <p:blipFill rotWithShape="1">
          <a:blip r:embed="rId5">
            <a:alphaModFix/>
          </a:blip>
          <a:srcRect t="3678" b="3669"/>
          <a:stretch/>
        </p:blipFill>
        <p:spPr>
          <a:xfrm>
            <a:off x="863550" y="2292191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33" name="Google Shape;933;p84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226599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34" name="Google Shape;934;p84"/>
          <p:cNvPicPr preferRelativeResize="0"/>
          <p:nvPr/>
        </p:nvPicPr>
        <p:blipFill rotWithShape="1">
          <a:blip r:embed="rId6">
            <a:alphaModFix/>
          </a:blip>
          <a:srcRect t="3678" b="3669"/>
          <a:stretch/>
        </p:blipFill>
        <p:spPr>
          <a:xfrm>
            <a:off x="863550" y="1457950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35" name="Google Shape;935;p84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1423110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36" name="Google Shape;936;p84"/>
          <p:cNvCxnSpPr/>
          <p:nvPr/>
        </p:nvCxnSpPr>
        <p:spPr>
          <a:xfrm>
            <a:off x="647802" y="1725234"/>
            <a:ext cx="600" cy="26799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937" name="Google Shape;937;p8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6079" y="313465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38" name="Google Shape;938;p8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57" y="1462166"/>
            <a:ext cx="563185" cy="57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939" name="Google Shape;939;p8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63340" y="2287588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940" name="Google Shape;940;p84"/>
          <p:cNvSpPr txBox="1">
            <a:spLocks noGrp="1"/>
          </p:cNvSpPr>
          <p:nvPr>
            <p:ph type="title"/>
          </p:nvPr>
        </p:nvSpPr>
        <p:spPr>
          <a:xfrm>
            <a:off x="1224600" y="1462150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941" name="Google Shape;941;p84"/>
          <p:cNvSpPr txBox="1">
            <a:spLocks noGrp="1"/>
          </p:cNvSpPr>
          <p:nvPr>
            <p:ph type="title" idx="2"/>
          </p:nvPr>
        </p:nvSpPr>
        <p:spPr>
          <a:xfrm>
            <a:off x="1224600" y="2292200"/>
            <a:ext cx="6850800" cy="572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942" name="Google Shape;942;p84"/>
          <p:cNvSpPr txBox="1">
            <a:spLocks noGrp="1"/>
          </p:cNvSpPr>
          <p:nvPr>
            <p:ph type="title" idx="3"/>
          </p:nvPr>
        </p:nvSpPr>
        <p:spPr>
          <a:xfrm>
            <a:off x="1224600" y="3170276"/>
            <a:ext cx="6850800" cy="53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943" name="Google Shape;943;p84"/>
          <p:cNvSpPr txBox="1">
            <a:spLocks noGrp="1"/>
          </p:cNvSpPr>
          <p:nvPr>
            <p:ph type="title" idx="4"/>
          </p:nvPr>
        </p:nvSpPr>
        <p:spPr>
          <a:xfrm>
            <a:off x="1224600" y="3971352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944" name="Google Shape;944;p84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3341" y="3969363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945" name="Google Shape;945;p84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46" name="Google Shape;946;p84"/>
          <p:cNvPicPr preferRelativeResize="0"/>
          <p:nvPr/>
        </p:nvPicPr>
        <p:blipFill rotWithShape="1">
          <a:blip r:embed="rId11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47" name="Google Shape;947;p84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48" name="Google Shape;948;p84"/>
          <p:cNvSpPr txBox="1">
            <a:spLocks noGrp="1"/>
          </p:cNvSpPr>
          <p:nvPr>
            <p:ph type="title" idx="5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0 Explanation blank - purple ">
  <p:cSld name="TITLE_AND_TWO_COLUMNS_1_1_6_2_1_4">
    <p:spTree>
      <p:nvGrpSpPr>
        <p:cNvPr id="1" name="Shape 9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0" name="Google Shape;950;p8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951" name="Google Shape;951;p85"/>
          <p:cNvSpPr/>
          <p:nvPr/>
        </p:nvSpPr>
        <p:spPr>
          <a:xfrm>
            <a:off x="-1" y="-2"/>
            <a:ext cx="91476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2" name="Google Shape;952;p8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953" name="Google Shape;953;p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954" name="Google Shape;954;p85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0 Explanation blank - jade">
  <p:cSld name="TITLE_AND_TWO_COLUMNS_1_1_6_2_1_2">
    <p:spTree>
      <p:nvGrpSpPr>
        <p:cNvPr id="1" name="Shape 9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6" name="Google Shape;956;p8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57" name="Google Shape;957;p8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8" name="Google Shape;958;p86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59" name="Google Shape;959;p8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960" name="Google Shape;960;p8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0 Explanation blank - blue ">
  <p:cSld name="TITLE_AND_TWO_COLUMNS_1_1_6_2_2">
    <p:spTree>
      <p:nvGrpSpPr>
        <p:cNvPr id="1" name="Shape 9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" name="Google Shape;962;p8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63" name="Google Shape;963;p8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4" name="Google Shape;964;p87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5" name="Google Shape;965;p8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966" name="Google Shape;966;p8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0 Explanation blank - pink ">
  <p:cSld name="TITLE_AND_TWO_COLUMNS_1_1_6_2_1_1">
    <p:spTree>
      <p:nvGrpSpPr>
        <p:cNvPr id="1" name="Shape 9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8" name="Google Shape;968;p8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69" name="Google Shape;969;p8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0" name="Google Shape;970;p88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71" name="Google Shape;971;p8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972" name="Google Shape;972;p8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1 I do We do - purple">
  <p:cSld name="TITLE_AND_TWO_COLUMNS_1_1_9_2_2">
    <p:bg>
      <p:bgPr>
        <a:solidFill>
          <a:srgbClr val="F3EEFB"/>
        </a:solidFill>
        <a:effectLst/>
      </p:bgPr>
    </p:bg>
    <p:spTree>
      <p:nvGrpSpPr>
        <p:cNvPr id="1" name="Shape 9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4" name="Google Shape;974;p89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75" name="Google Shape;975;p8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976" name="Google Shape;976;p8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7" name="Google Shape;977;p89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78" name="Google Shape;978;p89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79" name="Google Shape;979;p8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4505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980" name="Google Shape;980;p89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981" name="Google Shape;981;p89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2" name="Google Shape;982;p89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983" name="Google Shape;983;p89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984" name="Google Shape;984;p8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5" name="Google Shape;985;p89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1 I do We do - jade">
  <p:cSld name="TITLE_AND_TWO_COLUMNS_1_1_9_2_2_1_1">
    <p:bg>
      <p:bgPr>
        <a:solidFill>
          <a:srgbClr val="E6F2F2"/>
        </a:solidFill>
        <a:effectLst/>
      </p:bgPr>
    </p:bg>
    <p:spTree>
      <p:nvGrpSpPr>
        <p:cNvPr id="1" name="Shape 9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" name="Google Shape;987;p90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88" name="Google Shape;988;p9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89" name="Google Shape;989;p9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0" name="Google Shape;990;p90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91" name="Google Shape;991;p90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92" name="Google Shape;992;p9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993" name="Google Shape;993;p90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994" name="Google Shape;994;p90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95" name="Google Shape;995;p90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996" name="Google Shape;996;p90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997" name="Google Shape;997;p90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98" name="Google Shape;998;p90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1 I do We do - blue">
  <p:cSld name="TITLE_AND_TWO_COLUMNS_1_1_9_2_3">
    <p:bg>
      <p:bgPr>
        <a:solidFill>
          <a:srgbClr val="EBEDFE"/>
        </a:solidFill>
        <a:effectLst/>
      </p:bgPr>
    </p:bg>
    <p:spTree>
      <p:nvGrpSpPr>
        <p:cNvPr id="1" name="Shape 9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0" name="Google Shape;1000;p91"/>
          <p:cNvSpPr/>
          <p:nvPr/>
        </p:nvSpPr>
        <p:spPr>
          <a:xfrm>
            <a:off x="0" y="18750"/>
            <a:ext cx="4572300" cy="5124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01" name="Google Shape;1001;p9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02" name="Google Shape;1002;p9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3" name="Google Shape;1003;p91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04" name="Google Shape;1004;p91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05" name="Google Shape;1005;p9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006" name="Google Shape;1006;p91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007" name="Google Shape;1007;p9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08" name="Google Shape;1008;p91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009" name="Google Shape;1009;p91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010" name="Google Shape;1010;p9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11" name="Google Shape;1011;p91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1 I do We do - pink">
  <p:cSld name="TITLE_AND_TWO_COLUMNS_1_1_9_2_2_1_1_1">
    <p:bg>
      <p:bgPr>
        <a:solidFill>
          <a:srgbClr val="FAEAF6"/>
        </a:solidFill>
        <a:effectLst/>
      </p:bgPr>
    </p:bg>
    <p:spTree>
      <p:nvGrpSpPr>
        <p:cNvPr id="1" name="Shape 10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" name="Google Shape;1013;p92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14" name="Google Shape;1014;p9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15" name="Google Shape;1015;p92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6" name="Google Shape;1016;p92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17" name="Google Shape;1017;p92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18" name="Google Shape;1018;p9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019" name="Google Shape;1019;p92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020" name="Google Shape;1020;p9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21" name="Google Shape;1021;p92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022" name="Google Shape;1022;p92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023" name="Google Shape;1023;p9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24" name="Google Shape;1024;p92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2 CfU true/false justify - purple">
  <p:cSld name="TITLE_AND_TWO_COLUMNS_1_1_9_1_3_1">
    <p:bg>
      <p:bgPr>
        <a:solidFill>
          <a:srgbClr val="F3EEFB"/>
        </a:solidFill>
        <a:effectLst/>
      </p:bgPr>
    </p:bg>
    <p:spTree>
      <p:nvGrpSpPr>
        <p:cNvPr id="1" name="Shape 10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Google Shape;1026;p9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Google Shape;1027;p9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Google Shape;1028;p9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29" name="Google Shape;1029;p9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0" name="Google Shape;1030;p93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31" name="Google Shape;1031;p93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32" name="Google Shape;1032;p93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33" name="Google Shape;1033;p93"/>
          <p:cNvSpPr txBox="1">
            <a:spLocks noGrp="1"/>
          </p:cNvSpPr>
          <p:nvPr>
            <p:ph type="subTitle" idx="1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34" name="Google Shape;1034;p93"/>
          <p:cNvSpPr txBox="1">
            <a:spLocks noGrp="1"/>
          </p:cNvSpPr>
          <p:nvPr>
            <p:ph type="subTitle" idx="2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35" name="Google Shape;1035;p93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036" name="Google Shape;1036;p93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37" name="Google Shape;1037;p93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38" name="Google Shape;1038;p93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039" name="Google Shape;1039;p9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0" name="Google Shape;1040;p9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41" name="Google Shape;1041;p9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042" name="Google Shape;1042;p93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043" name="Google Shape;1043;p93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4" name="Google Shape;1044;p9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045" name="Google Shape;1045;p93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046" name="Google Shape;1046;p93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7" name="Google Shape;1047;p9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2 CfU true/false justify - jade">
  <p:cSld name="TITLE_AND_TWO_COLUMNS_1_1_9_1_3_1_1_1">
    <p:bg>
      <p:bgPr>
        <a:solidFill>
          <a:srgbClr val="E6F2F2"/>
        </a:solidFill>
        <a:effectLst/>
      </p:bgPr>
    </p:bg>
    <p:spTree>
      <p:nvGrpSpPr>
        <p:cNvPr id="1" name="Shape 10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9" name="Google Shape;1049;p9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50" name="Google Shape;1050;p9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1" name="Google Shape;1051;p94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52" name="Google Shape;1052;p94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53" name="Google Shape;1053;p94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54" name="Google Shape;1054;p94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55" name="Google Shape;1055;p94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056" name="Google Shape;1056;p9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7" name="Google Shape;1057;p9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58" name="Google Shape;1058;p9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59" name="Google Shape;1059;p94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60" name="Google Shape;1060;p94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061" name="Google Shape;1061;p94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062" name="Google Shape;1062;p9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63" name="Google Shape;1063;p9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064" name="Google Shape;1064;p94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065" name="Google Shape;1065;p9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66" name="Google Shape;1066;p9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067" name="Google Shape;1067;p9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8" name="Google Shape;1068;p9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1069" name="Google Shape;1069;p94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0" name="Google Shape;1070;p94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2 CfU true/false justify - blue">
  <p:cSld name="TITLE_AND_TWO_COLUMNS_1_1_9_1_3_2">
    <p:bg>
      <p:bgPr>
        <a:solidFill>
          <a:srgbClr val="EBEDFE"/>
        </a:solidFill>
        <a:effectLst/>
      </p:bgPr>
    </p:bg>
    <p:spTree>
      <p:nvGrpSpPr>
        <p:cNvPr id="1" name="Shape 1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2" name="Google Shape;1072;p9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73" name="Google Shape;1073;p9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4" name="Google Shape;1074;p95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5" name="Google Shape;1075;p95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6" name="Google Shape;1076;p95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7" name="Google Shape;1077;p95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78" name="Google Shape;1078;p95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079" name="Google Shape;1079;p9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080" name="Google Shape;1080;p9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81" name="Google Shape;1081;p9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82" name="Google Shape;1082;p95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83" name="Google Shape;1083;p95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084" name="Google Shape;1084;p95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085" name="Google Shape;1085;p9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86" name="Google Shape;1086;p9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087" name="Google Shape;1087;p95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088" name="Google Shape;1088;p9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89" name="Google Shape;1089;p9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090" name="Google Shape;1090;p9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1" name="Google Shape;1091;p9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1092" name="Google Shape;1092;p95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3" name="Google Shape;1093;p95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2 CfU true/false justify - pink">
  <p:cSld name="TITLE_AND_TWO_COLUMNS_1_1_9_1_3_1_1_1_1">
    <p:bg>
      <p:bgPr>
        <a:solidFill>
          <a:srgbClr val="FAEAF6"/>
        </a:solidFill>
        <a:effectLst/>
      </p:bgPr>
    </p:bg>
    <p:spTree>
      <p:nvGrpSpPr>
        <p:cNvPr id="1" name="Shape 10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" name="Google Shape;1095;p9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96" name="Google Shape;1096;p9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7" name="Google Shape;1097;p96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8" name="Google Shape;1098;p96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9" name="Google Shape;1099;p96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00" name="Google Shape;1100;p96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01" name="Google Shape;1101;p96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102" name="Google Shape;1102;p9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03" name="Google Shape;1103;p9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04" name="Google Shape;1104;p9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05" name="Google Shape;1105;p96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06" name="Google Shape;1106;p96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107" name="Google Shape;1107;p96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108" name="Google Shape;1108;p9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09" name="Google Shape;1109;p9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10" name="Google Shape;1110;p96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111" name="Google Shape;1111;p9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12" name="Google Shape;1112;p9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113" name="Google Shape;1113;p9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4" name="Google Shape;1114;p9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1115" name="Google Shape;1115;p96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16" name="Google Shape;1116;p96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3 CfU 3 options - purple">
  <p:cSld name="TITLE_AND_TWO_COLUMNS_1_1_7_1">
    <p:bg>
      <p:bgPr>
        <a:solidFill>
          <a:srgbClr val="F3EEFB"/>
        </a:solidFill>
        <a:effectLst/>
      </p:bgPr>
    </p:bg>
    <p:spTree>
      <p:nvGrpSpPr>
        <p:cNvPr id="1" name="Shape 1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8" name="Google Shape;1118;p9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19" name="Google Shape;1119;p9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0" name="Google Shape;1120;p97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121" name="Google Shape;1121;p9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22" name="Google Shape;1122;p9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23" name="Google Shape;1123;p97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24" name="Google Shape;1124;p97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25" name="Google Shape;1125;p97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26" name="Google Shape;1126;p97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127" name="Google Shape;1127;p97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128" name="Google Shape;1128;p9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29" name="Google Shape;1129;p9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30" name="Google Shape;1130;p97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131" name="Google Shape;1131;p9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32" name="Google Shape;1132;p9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33" name="Google Shape;1133;p97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134" name="Google Shape;1134;p9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35" name="Google Shape;1135;p9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3 CfU 3 options - jade">
  <p:cSld name="TITLE_AND_TWO_COLUMNS_1_1_7_1_1_1">
    <p:bg>
      <p:bgPr>
        <a:solidFill>
          <a:srgbClr val="E6F2F2"/>
        </a:solidFill>
        <a:effectLst/>
      </p:bgPr>
    </p:bg>
    <p:spTree>
      <p:nvGrpSpPr>
        <p:cNvPr id="1" name="Shape 1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7" name="Google Shape;1137;p9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38" name="Google Shape;1138;p9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9" name="Google Shape;1139;p98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140" name="Google Shape;1140;p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41" name="Google Shape;1141;p9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42" name="Google Shape;1142;p98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43" name="Google Shape;1143;p98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44" name="Google Shape;1144;p98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45" name="Google Shape;1145;p98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146" name="Google Shape;1146;p98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147" name="Google Shape;1147;p9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8" name="Google Shape;1148;p9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49" name="Google Shape;1149;p98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150" name="Google Shape;1150;p9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51" name="Google Shape;1151;p9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52" name="Google Shape;1152;p98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153" name="Google Shape;1153;p9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54" name="Google Shape;1154;p9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3 CfU 3 options - blue">
  <p:cSld name="TITLE_AND_TWO_COLUMNS_1_1_7_2">
    <p:bg>
      <p:bgPr>
        <a:solidFill>
          <a:srgbClr val="EBEDFE"/>
        </a:solidFill>
        <a:effectLst/>
      </p:bgPr>
    </p:bg>
    <p:spTree>
      <p:nvGrpSpPr>
        <p:cNvPr id="1" name="Shape 1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6" name="Google Shape;1156;p99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57" name="Google Shape;1157;p9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8" name="Google Shape;1158;p99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159" name="Google Shape;1159;p9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60" name="Google Shape;1160;p9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61" name="Google Shape;1161;p99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62" name="Google Shape;1162;p99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63" name="Google Shape;1163;p99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64" name="Google Shape;1164;p99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165" name="Google Shape;1165;p99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166" name="Google Shape;1166;p9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67" name="Google Shape;1167;p9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68" name="Google Shape;1168;p99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169" name="Google Shape;1169;p9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70" name="Google Shape;1170;p9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71" name="Google Shape;1171;p99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172" name="Google Shape;1172;p9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73" name="Google Shape;1173;p9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3 CfU 3 options - pink">
  <p:cSld name="TITLE_AND_TWO_COLUMNS_1_1_7_1_1_1_1">
    <p:bg>
      <p:bgPr>
        <a:solidFill>
          <a:srgbClr val="FAEAF6"/>
        </a:solidFill>
        <a:effectLst/>
      </p:bgPr>
    </p:bg>
    <p:spTree>
      <p:nvGrpSpPr>
        <p:cNvPr id="1" name="Shape 1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5" name="Google Shape;1175;p10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76" name="Google Shape;1176;p100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7" name="Google Shape;1177;p100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178" name="Google Shape;1178;p10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79" name="Google Shape;1179;p10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0" name="Google Shape;1180;p100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81" name="Google Shape;1181;p100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82" name="Google Shape;1182;p100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83" name="Google Shape;1183;p100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184" name="Google Shape;1184;p100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185" name="Google Shape;1185;p10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86" name="Google Shape;1186;p10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87" name="Google Shape;1187;p100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188" name="Google Shape;1188;p10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89" name="Google Shape;1189;p10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90" name="Google Shape;1190;p100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191" name="Google Shape;1191;p10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92" name="Google Shape;1192;p10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4 CfU 4 options - purple">
  <p:cSld name="TITLE_AND_TWO_COLUMNS_1_1_8_1">
    <p:bg>
      <p:bgPr>
        <a:solidFill>
          <a:srgbClr val="F3EEFB"/>
        </a:solidFill>
        <a:effectLst/>
      </p:bgPr>
    </p:bg>
    <p:spTree>
      <p:nvGrpSpPr>
        <p:cNvPr id="1" name="Shape 1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4" name="Google Shape;1194;p10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95" name="Google Shape;1195;p10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6" name="Google Shape;1196;p101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197" name="Google Shape;1197;p10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8" name="Google Shape;1198;p10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99" name="Google Shape;1199;p101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00" name="Google Shape;1200;p101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01" name="Google Shape;1201;p101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02" name="Google Shape;1202;p101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03" name="Google Shape;1203;p101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204" name="Google Shape;1204;p101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205" name="Google Shape;1205;p10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06" name="Google Shape;1206;p10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07" name="Google Shape;1207;p101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208" name="Google Shape;1208;p10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09" name="Google Shape;1209;p10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10" name="Google Shape;1210;p101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211" name="Google Shape;1211;p10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12" name="Google Shape;1212;p10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13" name="Google Shape;1213;p101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214" name="Google Shape;1214;p10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15" name="Google Shape;1215;p10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4 CfU 4 options - jade">
  <p:cSld name="TITLE_AND_TWO_COLUMNS_1_1_8_1_1_1">
    <p:bg>
      <p:bgPr>
        <a:solidFill>
          <a:srgbClr val="E6F2F2"/>
        </a:solidFill>
        <a:effectLst/>
      </p:bgPr>
    </p:bg>
    <p:spTree>
      <p:nvGrpSpPr>
        <p:cNvPr id="1" name="Shape 1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7" name="Google Shape;1217;p10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18" name="Google Shape;1218;p10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9" name="Google Shape;1219;p102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220" name="Google Shape;1220;p10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21" name="Google Shape;1221;p10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22" name="Google Shape;1222;p102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23" name="Google Shape;1223;p102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24" name="Google Shape;1224;p102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25" name="Google Shape;1225;p102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26" name="Google Shape;1226;p102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227" name="Google Shape;1227;p102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228" name="Google Shape;1228;p10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29" name="Google Shape;1229;p10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30" name="Google Shape;1230;p102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231" name="Google Shape;1231;p10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32" name="Google Shape;1232;p10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33" name="Google Shape;1233;p102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234" name="Google Shape;1234;p10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35" name="Google Shape;1235;p10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36" name="Google Shape;1236;p102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237" name="Google Shape;1237;p10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38" name="Google Shape;1238;p10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4 CfU 4 options - blue">
  <p:cSld name="TITLE_AND_TWO_COLUMNS_1_1_8_2">
    <p:bg>
      <p:bgPr>
        <a:solidFill>
          <a:srgbClr val="EBEDFE"/>
        </a:solidFill>
        <a:effectLst/>
      </p:bgPr>
    </p:bg>
    <p:spTree>
      <p:nvGrpSpPr>
        <p:cNvPr id="1" name="Shape 1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0" name="Google Shape;1240;p10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41" name="Google Shape;1241;p10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2" name="Google Shape;1242;p103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243" name="Google Shape;1243;p10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44" name="Google Shape;1244;p10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45" name="Google Shape;1245;p103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46" name="Google Shape;1246;p103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47" name="Google Shape;1247;p103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48" name="Google Shape;1248;p103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49" name="Google Shape;1249;p103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250" name="Google Shape;1250;p103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251" name="Google Shape;1251;p10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52" name="Google Shape;1252;p10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53" name="Google Shape;1253;p103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254" name="Google Shape;1254;p10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55" name="Google Shape;1255;p10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56" name="Google Shape;1256;p103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257" name="Google Shape;1257;p10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58" name="Google Shape;1258;p10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59" name="Google Shape;1259;p103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260" name="Google Shape;1260;p10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61" name="Google Shape;1261;p10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4 CfU 4 options - pink">
  <p:cSld name="TITLE_AND_TWO_COLUMNS_1_1_8_1_1_1_1">
    <p:bg>
      <p:bgPr>
        <a:solidFill>
          <a:srgbClr val="FAEAF6"/>
        </a:solidFill>
        <a:effectLst/>
      </p:bgPr>
    </p:bg>
    <p:spTree>
      <p:nvGrpSpPr>
        <p:cNvPr id="1" name="Shape 1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3" name="Google Shape;1263;p10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64" name="Google Shape;1264;p10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5" name="Google Shape;1265;p104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266" name="Google Shape;1266;p10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67" name="Google Shape;1267;p10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68" name="Google Shape;1268;p10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69" name="Google Shape;1269;p104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70" name="Google Shape;1270;p104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71" name="Google Shape;1271;p104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72" name="Google Shape;1272;p104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273" name="Google Shape;1273;p104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274" name="Google Shape;1274;p10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5" name="Google Shape;1275;p10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76" name="Google Shape;1276;p104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277" name="Google Shape;1277;p10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8" name="Google Shape;1278;p10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79" name="Google Shape;1279;p104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280" name="Google Shape;1280;p10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81" name="Google Shape;1281;p10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82" name="Google Shape;1282;p104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283" name="Google Shape;1283;p10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84" name="Google Shape;1284;p10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5 CfU 3 image options - purple">
  <p:cSld name="TITLE_AND_TWO_COLUMNS_1_1_7_1_1_2">
    <p:bg>
      <p:bgPr>
        <a:solidFill>
          <a:srgbClr val="F3EEFB"/>
        </a:solidFill>
        <a:effectLst/>
      </p:bgPr>
    </p:bg>
    <p:spTree>
      <p:nvGrpSpPr>
        <p:cNvPr id="1" name="Shape 1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6" name="Google Shape;1286;p10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87" name="Google Shape;1287;p10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8" name="Google Shape;1288;p105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289" name="Google Shape;1289;p10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90" name="Google Shape;1290;p10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91" name="Google Shape;1291;p105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92" name="Google Shape;1292;p105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293" name="Google Shape;1293;p105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294" name="Google Shape;1294;p105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1295" name="Google Shape;1295;p105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1296" name="Google Shape;1296;p10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97" name="Google Shape;1297;p10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98" name="Google Shape;1298;p105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1299" name="Google Shape;1299;p10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00" name="Google Shape;1300;p10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01" name="Google Shape;1301;p105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1302" name="Google Shape;1302;p10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03" name="Google Shape;1303;p10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5 CfU 3 image options - jade">
  <p:cSld name="TITLE_AND_TWO_COLUMNS_1_1_7_1_1_1_2">
    <p:bg>
      <p:bgPr>
        <a:solidFill>
          <a:srgbClr val="E6F2F2"/>
        </a:solidFill>
        <a:effectLst/>
      </p:bgPr>
    </p:bg>
    <p:spTree>
      <p:nvGrpSpPr>
        <p:cNvPr id="1" name="Shape 1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5" name="Google Shape;1305;p10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06" name="Google Shape;1306;p10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7" name="Google Shape;1307;p106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308" name="Google Shape;1308;p1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09" name="Google Shape;1309;p10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10" name="Google Shape;1310;p106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11" name="Google Shape;1311;p106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312" name="Google Shape;1312;p106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313" name="Google Shape;1313;p106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1314" name="Google Shape;1314;p106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1315" name="Google Shape;1315;p10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16" name="Google Shape;1316;p10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17" name="Google Shape;1317;p106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1318" name="Google Shape;1318;p10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19" name="Google Shape;1319;p10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20" name="Google Shape;1320;p106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1321" name="Google Shape;1321;p10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22" name="Google Shape;1322;p10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5 CfU 3  image options - blue ">
  <p:cSld name="TITLE_AND_TWO_COLUMNS_1_1_7_2_1">
    <p:bg>
      <p:bgPr>
        <a:solidFill>
          <a:srgbClr val="EBEDFE"/>
        </a:solidFill>
        <a:effectLst/>
      </p:bgPr>
    </p:bg>
    <p:spTree>
      <p:nvGrpSpPr>
        <p:cNvPr id="1" name="Shape 1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4" name="Google Shape;1324;p10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25" name="Google Shape;1325;p10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6" name="Google Shape;1326;p107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327" name="Google Shape;1327;p10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28" name="Google Shape;1328;p10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29" name="Google Shape;1329;p107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30" name="Google Shape;1330;p107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331" name="Google Shape;1331;p107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332" name="Google Shape;1332;p107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1333" name="Google Shape;1333;p107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1334" name="Google Shape;1334;p10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35" name="Google Shape;1335;p10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36" name="Google Shape;1336;p107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1337" name="Google Shape;1337;p10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38" name="Google Shape;1338;p10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39" name="Google Shape;1339;p107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1340" name="Google Shape;1340;p10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41" name="Google Shape;1341;p10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5 CfU 3 image options - pink">
  <p:cSld name="TITLE_AND_TWO_COLUMNS_1_1_7_1_1_1_1_1">
    <p:bg>
      <p:bgPr>
        <a:solidFill>
          <a:srgbClr val="FAEAF6"/>
        </a:solidFill>
        <a:effectLst/>
      </p:bgPr>
    </p:bg>
    <p:spTree>
      <p:nvGrpSpPr>
        <p:cNvPr id="1" name="Shape 1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3" name="Google Shape;1343;p10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44" name="Google Shape;1344;p10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5" name="Google Shape;1345;p108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346" name="Google Shape;1346;p1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47" name="Google Shape;1347;p10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48" name="Google Shape;1348;p108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49" name="Google Shape;1349;p108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350" name="Google Shape;1350;p108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351" name="Google Shape;1351;p108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1352" name="Google Shape;1352;p108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1353" name="Google Shape;1353;p10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54" name="Google Shape;1354;p10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55" name="Google Shape;1355;p108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1356" name="Google Shape;1356;p10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57" name="Google Shape;1357;p10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58" name="Google Shape;1358;p108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1359" name="Google Shape;1359;p10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60" name="Google Shape;1360;p10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6 CfU blank - purple ">
  <p:cSld name="TITLE_AND_TWO_COLUMNS_1_1_6_2">
    <p:bg>
      <p:bgPr>
        <a:solidFill>
          <a:srgbClr val="F3EEFB"/>
        </a:solidFill>
        <a:effectLst/>
      </p:bgPr>
    </p:bg>
    <p:spTree>
      <p:nvGrpSpPr>
        <p:cNvPr id="1" name="Shape 1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2" name="Google Shape;1362;p10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63" name="Google Shape;1363;p10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4" name="Google Shape;1364;p10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1365" name="Google Shape;1365;p1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66" name="Google Shape;1366;p10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67" name="Google Shape;1367;p10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6 CfU blank - jade ">
  <p:cSld name="TITLE_AND_TWO_COLUMNS_1_1_6_2_3_1">
    <p:bg>
      <p:bgPr>
        <a:solidFill>
          <a:srgbClr val="E6F2F2"/>
        </a:solidFill>
        <a:effectLst/>
      </p:bgPr>
    </p:bg>
    <p:spTree>
      <p:nvGrpSpPr>
        <p:cNvPr id="1" name="Shape 1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9" name="Google Shape;1369;p11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70" name="Google Shape;1370;p11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1" name="Google Shape;1371;p11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1372" name="Google Shape;1372;p1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73" name="Google Shape;1373;p11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74" name="Google Shape;1374;p11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6 CfU blank - blue ">
  <p:cSld name="TITLE_AND_TWO_COLUMNS_1_1_6_3">
    <p:bg>
      <p:bgPr>
        <a:solidFill>
          <a:srgbClr val="EBEDFE"/>
        </a:solidFill>
        <a:effectLst/>
      </p:bgPr>
    </p:bg>
    <p:spTree>
      <p:nvGrpSpPr>
        <p:cNvPr id="1" name="Shape 1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6" name="Google Shape;1376;p11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77" name="Google Shape;1377;p11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8" name="Google Shape;1378;p11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1379" name="Google Shape;1379;p1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80" name="Google Shape;1380;p11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81" name="Google Shape;1381;p11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6 CfU blank - pink ">
  <p:cSld name="TITLE_AND_TWO_COLUMNS_1_1_6_2_3_1_1">
    <p:bg>
      <p:bgPr>
        <a:solidFill>
          <a:srgbClr val="FAEAF6"/>
        </a:solidFill>
        <a:effectLst/>
      </p:bgPr>
    </p:bg>
    <p:spTree>
      <p:nvGrpSpPr>
        <p:cNvPr id="1" name="Shape 1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3" name="Google Shape;1383;p11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84" name="Google Shape;1384;p112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5" name="Google Shape;1385;p11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1386" name="Google Shape;1386;p1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87" name="Google Shape;1387;p11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88" name="Google Shape;1388;p11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7 Practice - purple ">
  <p:cSld name="TITLE_AND_TWO_COLUMNS_1_1_5_1_3_1_1">
    <p:spTree>
      <p:nvGrpSpPr>
        <p:cNvPr id="1" name="Shape 1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0" name="Google Shape;1390;p11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91" name="Google Shape;1391;p11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2" name="Google Shape;1392;p11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93" name="Google Shape;1393;p113"/>
          <p:cNvSpPr txBox="1"/>
          <p:nvPr/>
        </p:nvSpPr>
        <p:spPr>
          <a:xfrm>
            <a:off x="324000" y="45525"/>
            <a:ext cx="1080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94" name="Google Shape;1394;p113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1395" name="Google Shape;1395;p1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96" name="Google Shape;1396;p11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7 Practice - jade">
  <p:cSld name="TITLE_AND_TWO_COLUMNS_1_1_5_1_3_1_1_1_1">
    <p:spTree>
      <p:nvGrpSpPr>
        <p:cNvPr id="1" name="Shape 1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8" name="Google Shape;1398;p11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99" name="Google Shape;1399;p11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0" name="Google Shape;1400;p11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01" name="Google Shape;1401;p11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02" name="Google Shape;1402;p114"/>
          <p:cNvSpPr txBox="1"/>
          <p:nvPr/>
        </p:nvSpPr>
        <p:spPr>
          <a:xfrm>
            <a:off x="324000" y="45525"/>
            <a:ext cx="100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03" name="Google Shape;1403;p114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1404" name="Google Shape;1404;p1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7 Practice - blue ">
  <p:cSld name="TITLE_AND_TWO_COLUMNS_1_1_5_1_3_1_2">
    <p:spTree>
      <p:nvGrpSpPr>
        <p:cNvPr id="1" name="Shape 1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6" name="Google Shape;1406;p11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07" name="Google Shape;1407;p11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8" name="Google Shape;1408;p11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09" name="Google Shape;1409;p11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10" name="Google Shape;1410;p115"/>
          <p:cNvSpPr txBox="1"/>
          <p:nvPr/>
        </p:nvSpPr>
        <p:spPr>
          <a:xfrm>
            <a:off x="324000" y="45525"/>
            <a:ext cx="1019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11" name="Google Shape;1411;p115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1412" name="Google Shape;1412;p1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7 Practice - pink">
  <p:cSld name="TITLE_AND_TWO_COLUMNS_1_1_5_1_3_1_1_1_1_1">
    <p:spTree>
      <p:nvGrpSpPr>
        <p:cNvPr id="1" name="Shape 1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4" name="Google Shape;1414;p11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15" name="Google Shape;1415;p11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6" name="Google Shape;1416;p11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17" name="Google Shape;1417;p11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18" name="Google Shape;1418;p116"/>
          <p:cNvSpPr txBox="1"/>
          <p:nvPr/>
        </p:nvSpPr>
        <p:spPr>
          <a:xfrm>
            <a:off x="324000" y="45525"/>
            <a:ext cx="1041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19" name="Google Shape;1419;p116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1420" name="Google Shape;1420;p1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8 Feedback - purple">
  <p:cSld name="TITLE_AND_TWO_COLUMNS_1_1_5_1_3_1_1_1">
    <p:bg>
      <p:bgPr>
        <a:solidFill>
          <a:srgbClr val="F3EEFB"/>
        </a:solidFill>
        <a:effectLst/>
      </p:bgPr>
    </p:bg>
    <p:spTree>
      <p:nvGrpSpPr>
        <p:cNvPr id="1" name="Shape 1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2" name="Google Shape;1422;p11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23" name="Google Shape;1423;p11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4" name="Google Shape;1424;p11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25" name="Google Shape;1425;p117"/>
          <p:cNvSpPr txBox="1"/>
          <p:nvPr/>
        </p:nvSpPr>
        <p:spPr>
          <a:xfrm>
            <a:off x="324000" y="45525"/>
            <a:ext cx="965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26" name="Google Shape;1426;p117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1427" name="Google Shape;1427;p1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28" name="Google Shape;1428;p11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8 Feedback - jade">
  <p:cSld name="TITLE_AND_TWO_COLUMNS_1_1_5_1_3_1_1_1_1_2">
    <p:bg>
      <p:bgPr>
        <a:solidFill>
          <a:srgbClr val="E6F2F2"/>
        </a:solidFill>
        <a:effectLst/>
      </p:bgPr>
    </p:bg>
    <p:spTree>
      <p:nvGrpSpPr>
        <p:cNvPr id="1" name="Shape 1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0" name="Google Shape;1430;p11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31" name="Google Shape;1431;p11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2" name="Google Shape;1432;p118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33" name="Google Shape;1433;p118"/>
          <p:cNvSpPr txBox="1"/>
          <p:nvPr/>
        </p:nvSpPr>
        <p:spPr>
          <a:xfrm>
            <a:off x="324000" y="45525"/>
            <a:ext cx="1049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34" name="Google Shape;1434;p118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35" name="Google Shape;1435;p11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436" name="Google Shape;1436;p1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8 Feedback - blue">
  <p:cSld name="TITLE_AND_TWO_COLUMNS_1_1_5_1_3_1_2_1">
    <p:bg>
      <p:bgPr>
        <a:solidFill>
          <a:srgbClr val="EBEDFE"/>
        </a:solidFill>
        <a:effectLst/>
      </p:bgPr>
    </p:bg>
    <p:spTree>
      <p:nvGrpSpPr>
        <p:cNvPr id="1" name="Shape 1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8" name="Google Shape;1438;p119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39" name="Google Shape;1439;p11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0" name="Google Shape;1440;p11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41" name="Google Shape;1441;p119"/>
          <p:cNvSpPr txBox="1"/>
          <p:nvPr/>
        </p:nvSpPr>
        <p:spPr>
          <a:xfrm>
            <a:off x="324000" y="45525"/>
            <a:ext cx="1034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42" name="Google Shape;1442;p119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43" name="Google Shape;1443;p11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444" name="Google Shape;1444;p1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8 Feedback - pink">
  <p:cSld name="TITLE_AND_TWO_COLUMNS_1_1_5_1_3_1_1_1_1_1_1">
    <p:bg>
      <p:bgPr>
        <a:solidFill>
          <a:srgbClr val="FAEAF6"/>
        </a:solidFill>
        <a:effectLst/>
      </p:bgPr>
    </p:bg>
    <p:spTree>
      <p:nvGrpSpPr>
        <p:cNvPr id="1" name="Shape 1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6" name="Google Shape;1446;p12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47" name="Google Shape;1447;p120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8" name="Google Shape;1448;p12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49" name="Google Shape;1449;p120"/>
          <p:cNvSpPr txBox="1"/>
          <p:nvPr/>
        </p:nvSpPr>
        <p:spPr>
          <a:xfrm>
            <a:off x="324000" y="45525"/>
            <a:ext cx="988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50" name="Google Shape;1450;p120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51" name="Google Shape;1451;p12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452" name="Google Shape;1452;p1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1">
  <p:cSld name="TITLE_AND_TWO_COLUMNS_1_1_5_1_2_1">
    <p:spTree>
      <p:nvGrpSpPr>
        <p:cNvPr id="1" name="Shape 1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" name="Google Shape;1454;p121"/>
          <p:cNvSpPr/>
          <p:nvPr/>
        </p:nvSpPr>
        <p:spPr>
          <a:xfrm>
            <a:off x="0" y="0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455" name="Google Shape;1455;p121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58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56" name="Google Shape;1456;p121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57" name="Google Shape;1457;p121"/>
          <p:cNvSpPr txBox="1"/>
          <p:nvPr/>
        </p:nvSpPr>
        <p:spPr>
          <a:xfrm>
            <a:off x="324000" y="112500"/>
            <a:ext cx="1316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58" name="Google Shape;1458;p121"/>
          <p:cNvSpPr txBox="1">
            <a:spLocks noGrp="1"/>
          </p:cNvSpPr>
          <p:nvPr>
            <p:ph type="title"/>
          </p:nvPr>
        </p:nvSpPr>
        <p:spPr>
          <a:xfrm>
            <a:off x="1684800" y="157525"/>
            <a:ext cx="57414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2">
  <p:cSld name="TITLE_AND_TWO_COLUMNS_1_1_5_1_2">
    <p:spTree>
      <p:nvGrpSpPr>
        <p:cNvPr id="1" name="Shape 1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0" name="Google Shape;1460;p122"/>
          <p:cNvSpPr/>
          <p:nvPr/>
        </p:nvSpPr>
        <p:spPr>
          <a:xfrm>
            <a:off x="0" y="0"/>
            <a:ext cx="9144300" cy="773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461" name="Google Shape;1461;p122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7695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62" name="Google Shape;1462;p122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63" name="Google Shape;1463;p122"/>
          <p:cNvSpPr txBox="1"/>
          <p:nvPr/>
        </p:nvSpPr>
        <p:spPr>
          <a:xfrm>
            <a:off x="324000" y="112500"/>
            <a:ext cx="1316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64" name="Google Shape;1464;p122"/>
          <p:cNvSpPr txBox="1">
            <a:spLocks noGrp="1"/>
          </p:cNvSpPr>
          <p:nvPr>
            <p:ph type="title"/>
          </p:nvPr>
        </p:nvSpPr>
        <p:spPr>
          <a:xfrm>
            <a:off x="1684800" y="157525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3 Projectable quiz">
  <p:cSld name="Title Slide 3_1">
    <p:bg>
      <p:bgPr>
        <a:solidFill>
          <a:schemeClr val="lt1"/>
        </a:solidFill>
        <a:effectLst/>
      </p:bgPr>
    </p:bg>
    <p:spTree>
      <p:nvGrpSpPr>
        <p:cNvPr id="1" name="Shape 1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6" name="Google Shape;1466;p12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  <p:sp>
        <p:nvSpPr>
          <p:cNvPr id="1467" name="Google Shape;1467;p123"/>
          <p:cNvSpPr txBox="1"/>
          <p:nvPr/>
        </p:nvSpPr>
        <p:spPr>
          <a:xfrm>
            <a:off x="1977450" y="3132468"/>
            <a:ext cx="5189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Click to open the interactive quiz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4 Items to copy-paste">
  <p:cSld name="CUSTOM_104_1_2_1_1">
    <p:spTree>
      <p:nvGrpSpPr>
        <p:cNvPr id="1" name="Shape 1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9" name="Google Shape;1469;p124"/>
          <p:cNvSpPr/>
          <p:nvPr/>
        </p:nvSpPr>
        <p:spPr>
          <a:xfrm>
            <a:off x="3217188" y="4171902"/>
            <a:ext cx="5214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Tick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0" name="Google Shape;1470;p124"/>
          <p:cNvSpPr/>
          <p:nvPr/>
        </p:nvSpPr>
        <p:spPr>
          <a:xfrm>
            <a:off x="483925" y="193075"/>
            <a:ext cx="66717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Items to copy and paste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1" name="Google Shape;1471;p124"/>
          <p:cNvSpPr/>
          <p:nvPr/>
        </p:nvSpPr>
        <p:spPr>
          <a:xfrm>
            <a:off x="7459200" y="352650"/>
            <a:ext cx="16848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Video frame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2" name="Google Shape;1472;p124"/>
          <p:cNvSpPr/>
          <p:nvPr/>
        </p:nvSpPr>
        <p:spPr>
          <a:xfrm>
            <a:off x="628788" y="4171893"/>
            <a:ext cx="1579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Agenda dot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3" name="Google Shape;1473;p124"/>
          <p:cNvSpPr/>
          <p:nvPr/>
        </p:nvSpPr>
        <p:spPr>
          <a:xfrm>
            <a:off x="5891525" y="2313000"/>
            <a:ext cx="1796400" cy="38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CfU option letters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4" name="Google Shape;1474;p124"/>
          <p:cNvSpPr/>
          <p:nvPr/>
        </p:nvSpPr>
        <p:spPr>
          <a:xfrm>
            <a:off x="933601" y="2371650"/>
            <a:ext cx="11799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audio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5" name="Google Shape;1475;p124"/>
          <p:cNvSpPr/>
          <p:nvPr/>
        </p:nvSpPr>
        <p:spPr>
          <a:xfrm>
            <a:off x="3444210" y="2377200"/>
            <a:ext cx="1116600" cy="25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video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6" name="Google Shape;1476;p124"/>
          <p:cNvSpPr/>
          <p:nvPr/>
        </p:nvSpPr>
        <p:spPr>
          <a:xfrm>
            <a:off x="4747799" y="4171900"/>
            <a:ext cx="694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Cross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7" name="Google Shape;1477;p124"/>
          <p:cNvSpPr/>
          <p:nvPr/>
        </p:nvSpPr>
        <p:spPr>
          <a:xfrm>
            <a:off x="6451200" y="4171900"/>
            <a:ext cx="14217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Reading icon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5 OGL">
  <p:cSld name="CUSTOM_5_1">
    <p:bg>
      <p:bgPr>
        <a:solidFill>
          <a:srgbClr val="BEF2BD"/>
        </a:solidFill>
        <a:effectLst/>
      </p:bgPr>
    </p:bg>
    <p:spTree>
      <p:nvGrpSpPr>
        <p:cNvPr id="1" name="Shape 1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9" name="Google Shape;1479;p12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7200" y="11118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1480" name="Google Shape;1480;p125"/>
          <p:cNvSpPr txBox="1">
            <a:spLocks noGrp="1"/>
          </p:cNvSpPr>
          <p:nvPr>
            <p:ph type="subTitle" idx="1"/>
          </p:nvPr>
        </p:nvSpPr>
        <p:spPr>
          <a:xfrm>
            <a:off x="661775" y="1190413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6 Blank">
  <p:cSld name="CUSTOM_6">
    <p:spTree>
      <p:nvGrpSpPr>
        <p:cNvPr id="1" name="Shape 1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2" name="Google Shape;1482;p126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image" Target="../media/image1.png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75.xml"/><Relationship Id="rId18" Type="http://schemas.openxmlformats.org/officeDocument/2006/relationships/slideLayout" Target="../slideLayouts/slideLayout80.xml"/><Relationship Id="rId26" Type="http://schemas.openxmlformats.org/officeDocument/2006/relationships/slideLayout" Target="../slideLayouts/slideLayout88.xml"/><Relationship Id="rId39" Type="http://schemas.openxmlformats.org/officeDocument/2006/relationships/slideLayout" Target="../slideLayouts/slideLayout101.xml"/><Relationship Id="rId21" Type="http://schemas.openxmlformats.org/officeDocument/2006/relationships/slideLayout" Target="../slideLayouts/slideLayout83.xml"/><Relationship Id="rId34" Type="http://schemas.openxmlformats.org/officeDocument/2006/relationships/slideLayout" Target="../slideLayouts/slideLayout96.xml"/><Relationship Id="rId42" Type="http://schemas.openxmlformats.org/officeDocument/2006/relationships/slideLayout" Target="../slideLayouts/slideLayout104.xml"/><Relationship Id="rId47" Type="http://schemas.openxmlformats.org/officeDocument/2006/relationships/slideLayout" Target="../slideLayouts/slideLayout109.xml"/><Relationship Id="rId50" Type="http://schemas.openxmlformats.org/officeDocument/2006/relationships/slideLayout" Target="../slideLayouts/slideLayout112.xml"/><Relationship Id="rId55" Type="http://schemas.openxmlformats.org/officeDocument/2006/relationships/slideLayout" Target="../slideLayouts/slideLayout117.xml"/><Relationship Id="rId63" Type="http://schemas.openxmlformats.org/officeDocument/2006/relationships/theme" Target="../theme/theme2.xml"/><Relationship Id="rId7" Type="http://schemas.openxmlformats.org/officeDocument/2006/relationships/slideLayout" Target="../slideLayouts/slideLayout69.xml"/><Relationship Id="rId2" Type="http://schemas.openxmlformats.org/officeDocument/2006/relationships/slideLayout" Target="../slideLayouts/slideLayout64.xml"/><Relationship Id="rId16" Type="http://schemas.openxmlformats.org/officeDocument/2006/relationships/slideLayout" Target="../slideLayouts/slideLayout78.xml"/><Relationship Id="rId29" Type="http://schemas.openxmlformats.org/officeDocument/2006/relationships/slideLayout" Target="../slideLayouts/slideLayout91.xml"/><Relationship Id="rId11" Type="http://schemas.openxmlformats.org/officeDocument/2006/relationships/slideLayout" Target="../slideLayouts/slideLayout73.xml"/><Relationship Id="rId24" Type="http://schemas.openxmlformats.org/officeDocument/2006/relationships/slideLayout" Target="../slideLayouts/slideLayout86.xml"/><Relationship Id="rId32" Type="http://schemas.openxmlformats.org/officeDocument/2006/relationships/slideLayout" Target="../slideLayouts/slideLayout94.xml"/><Relationship Id="rId37" Type="http://schemas.openxmlformats.org/officeDocument/2006/relationships/slideLayout" Target="../slideLayouts/slideLayout99.xml"/><Relationship Id="rId40" Type="http://schemas.openxmlformats.org/officeDocument/2006/relationships/slideLayout" Target="../slideLayouts/slideLayout102.xml"/><Relationship Id="rId45" Type="http://schemas.openxmlformats.org/officeDocument/2006/relationships/slideLayout" Target="../slideLayouts/slideLayout107.xml"/><Relationship Id="rId53" Type="http://schemas.openxmlformats.org/officeDocument/2006/relationships/slideLayout" Target="../slideLayouts/slideLayout115.xml"/><Relationship Id="rId58" Type="http://schemas.openxmlformats.org/officeDocument/2006/relationships/slideLayout" Target="../slideLayouts/slideLayout120.xml"/><Relationship Id="rId5" Type="http://schemas.openxmlformats.org/officeDocument/2006/relationships/slideLayout" Target="../slideLayouts/slideLayout67.xml"/><Relationship Id="rId61" Type="http://schemas.openxmlformats.org/officeDocument/2006/relationships/slideLayout" Target="../slideLayouts/slideLayout123.xml"/><Relationship Id="rId19" Type="http://schemas.openxmlformats.org/officeDocument/2006/relationships/slideLayout" Target="../slideLayouts/slideLayout81.xml"/><Relationship Id="rId14" Type="http://schemas.openxmlformats.org/officeDocument/2006/relationships/slideLayout" Target="../slideLayouts/slideLayout76.xml"/><Relationship Id="rId22" Type="http://schemas.openxmlformats.org/officeDocument/2006/relationships/slideLayout" Target="../slideLayouts/slideLayout84.xml"/><Relationship Id="rId27" Type="http://schemas.openxmlformats.org/officeDocument/2006/relationships/slideLayout" Target="../slideLayouts/slideLayout89.xml"/><Relationship Id="rId30" Type="http://schemas.openxmlformats.org/officeDocument/2006/relationships/slideLayout" Target="../slideLayouts/slideLayout92.xml"/><Relationship Id="rId35" Type="http://schemas.openxmlformats.org/officeDocument/2006/relationships/slideLayout" Target="../slideLayouts/slideLayout97.xml"/><Relationship Id="rId43" Type="http://schemas.openxmlformats.org/officeDocument/2006/relationships/slideLayout" Target="../slideLayouts/slideLayout105.xml"/><Relationship Id="rId48" Type="http://schemas.openxmlformats.org/officeDocument/2006/relationships/slideLayout" Target="../slideLayouts/slideLayout110.xml"/><Relationship Id="rId56" Type="http://schemas.openxmlformats.org/officeDocument/2006/relationships/slideLayout" Target="../slideLayouts/slideLayout118.xml"/><Relationship Id="rId64" Type="http://schemas.openxmlformats.org/officeDocument/2006/relationships/image" Target="../media/image1.png"/><Relationship Id="rId8" Type="http://schemas.openxmlformats.org/officeDocument/2006/relationships/slideLayout" Target="../slideLayouts/slideLayout70.xml"/><Relationship Id="rId51" Type="http://schemas.openxmlformats.org/officeDocument/2006/relationships/slideLayout" Target="../slideLayouts/slideLayout113.xml"/><Relationship Id="rId3" Type="http://schemas.openxmlformats.org/officeDocument/2006/relationships/slideLayout" Target="../slideLayouts/slideLayout65.xml"/><Relationship Id="rId12" Type="http://schemas.openxmlformats.org/officeDocument/2006/relationships/slideLayout" Target="../slideLayouts/slideLayout74.xml"/><Relationship Id="rId17" Type="http://schemas.openxmlformats.org/officeDocument/2006/relationships/slideLayout" Target="../slideLayouts/slideLayout79.xml"/><Relationship Id="rId25" Type="http://schemas.openxmlformats.org/officeDocument/2006/relationships/slideLayout" Target="../slideLayouts/slideLayout87.xml"/><Relationship Id="rId33" Type="http://schemas.openxmlformats.org/officeDocument/2006/relationships/slideLayout" Target="../slideLayouts/slideLayout95.xml"/><Relationship Id="rId38" Type="http://schemas.openxmlformats.org/officeDocument/2006/relationships/slideLayout" Target="../slideLayouts/slideLayout100.xml"/><Relationship Id="rId46" Type="http://schemas.openxmlformats.org/officeDocument/2006/relationships/slideLayout" Target="../slideLayouts/slideLayout108.xml"/><Relationship Id="rId59" Type="http://schemas.openxmlformats.org/officeDocument/2006/relationships/slideLayout" Target="../slideLayouts/slideLayout121.xml"/><Relationship Id="rId20" Type="http://schemas.openxmlformats.org/officeDocument/2006/relationships/slideLayout" Target="../slideLayouts/slideLayout82.xml"/><Relationship Id="rId41" Type="http://schemas.openxmlformats.org/officeDocument/2006/relationships/slideLayout" Target="../slideLayouts/slideLayout103.xml"/><Relationship Id="rId54" Type="http://schemas.openxmlformats.org/officeDocument/2006/relationships/slideLayout" Target="../slideLayouts/slideLayout116.xml"/><Relationship Id="rId62" Type="http://schemas.openxmlformats.org/officeDocument/2006/relationships/slideLayout" Target="../slideLayouts/slideLayout12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5" Type="http://schemas.openxmlformats.org/officeDocument/2006/relationships/slideLayout" Target="../slideLayouts/slideLayout77.xml"/><Relationship Id="rId23" Type="http://schemas.openxmlformats.org/officeDocument/2006/relationships/slideLayout" Target="../slideLayouts/slideLayout85.xml"/><Relationship Id="rId28" Type="http://schemas.openxmlformats.org/officeDocument/2006/relationships/slideLayout" Target="../slideLayouts/slideLayout90.xml"/><Relationship Id="rId36" Type="http://schemas.openxmlformats.org/officeDocument/2006/relationships/slideLayout" Target="../slideLayouts/slideLayout98.xml"/><Relationship Id="rId49" Type="http://schemas.openxmlformats.org/officeDocument/2006/relationships/slideLayout" Target="../slideLayouts/slideLayout111.xml"/><Relationship Id="rId57" Type="http://schemas.openxmlformats.org/officeDocument/2006/relationships/slideLayout" Target="../slideLayouts/slideLayout119.xml"/><Relationship Id="rId10" Type="http://schemas.openxmlformats.org/officeDocument/2006/relationships/slideLayout" Target="../slideLayouts/slideLayout72.xml"/><Relationship Id="rId31" Type="http://schemas.openxmlformats.org/officeDocument/2006/relationships/slideLayout" Target="../slideLayouts/slideLayout93.xml"/><Relationship Id="rId44" Type="http://schemas.openxmlformats.org/officeDocument/2006/relationships/slideLayout" Target="../slideLayouts/slideLayout106.xml"/><Relationship Id="rId52" Type="http://schemas.openxmlformats.org/officeDocument/2006/relationships/slideLayout" Target="../slideLayouts/slideLayout114.xml"/><Relationship Id="rId60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9000" y="523400"/>
            <a:ext cx="8226000" cy="31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Char char="●"/>
              <a:def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195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Lexend"/>
              <a:buChar char="–"/>
              <a:defRPr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exend"/>
              <a:buChar char="–"/>
              <a:def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4925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Lexend"/>
              <a:buChar char="–"/>
              <a:defRPr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1"/>
              </a:buClr>
              <a:buSzPts val="1800"/>
              <a:buFont typeface="Kalam"/>
              <a:buChar char="–"/>
              <a:defRPr sz="18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>
            <a:endParaRPr/>
          </a:p>
        </p:txBody>
      </p:sp>
      <p:pic>
        <p:nvPicPr>
          <p:cNvPr id="8" name="Google Shape;8;p1"/>
          <p:cNvPicPr preferRelativeResize="0"/>
          <p:nvPr/>
        </p:nvPicPr>
        <p:blipFill>
          <a:blip r:embed="rId64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  <p:sldLayoutId id="2147483686" r:id="rId39"/>
    <p:sldLayoutId id="2147483687" r:id="rId40"/>
    <p:sldLayoutId id="2147483688" r:id="rId41"/>
    <p:sldLayoutId id="2147483689" r:id="rId42"/>
    <p:sldLayoutId id="2147483690" r:id="rId43"/>
    <p:sldLayoutId id="2147483691" r:id="rId44"/>
    <p:sldLayoutId id="2147483692" r:id="rId45"/>
    <p:sldLayoutId id="2147483693" r:id="rId46"/>
    <p:sldLayoutId id="2147483694" r:id="rId47"/>
    <p:sldLayoutId id="2147483695" r:id="rId48"/>
    <p:sldLayoutId id="2147483696" r:id="rId49"/>
    <p:sldLayoutId id="2147483697" r:id="rId50"/>
    <p:sldLayoutId id="2147483698" r:id="rId51"/>
    <p:sldLayoutId id="2147483699" r:id="rId52"/>
    <p:sldLayoutId id="2147483700" r:id="rId53"/>
    <p:sldLayoutId id="2147483701" r:id="rId54"/>
    <p:sldLayoutId id="2147483702" r:id="rId55"/>
    <p:sldLayoutId id="2147483703" r:id="rId56"/>
    <p:sldLayoutId id="2147483704" r:id="rId57"/>
    <p:sldLayoutId id="2147483705" r:id="rId58"/>
    <p:sldLayoutId id="2147483706" r:id="rId59"/>
    <p:sldLayoutId id="2147483707" r:id="rId60"/>
    <p:sldLayoutId id="2147483708" r:id="rId61"/>
    <p:sldLayoutId id="2147483709" r:id="rId6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04">
          <p15:clr>
            <a:schemeClr val="dk2"/>
          </p15:clr>
        </p15:guide>
        <p15:guide id="2" pos="1819">
          <p15:clr>
            <a:srgbClr val="0000FF"/>
          </p15:clr>
        </p15:guide>
        <p15:guide id="3" orient="horz" pos="340">
          <p15:clr>
            <a:srgbClr val="222222"/>
          </p15:clr>
        </p15:guide>
        <p15:guide id="4" pos="2123">
          <p15:clr>
            <a:srgbClr val="0000FF"/>
          </p15:clr>
        </p15:guide>
        <p15:guide id="5" pos="2880">
          <p15:clr>
            <a:srgbClr val="EA4335"/>
          </p15:clr>
        </p15:guide>
        <p15:guide id="6" pos="3637">
          <p15:clr>
            <a:srgbClr val="0000FF"/>
          </p15:clr>
        </p15:guide>
        <p15:guide id="7" pos="3941">
          <p15:clr>
            <a:srgbClr val="0000FF"/>
          </p15:clr>
        </p15:guide>
        <p15:guide id="8" pos="5556">
          <p15:clr>
            <a:srgbClr val="222222"/>
          </p15:clr>
        </p15:guide>
        <p15:guide id="9" pos="1061">
          <p15:clr>
            <a:srgbClr val="9AA0A6"/>
          </p15:clr>
        </p15:guide>
        <p15:guide id="10" pos="4699">
          <p15:clr>
            <a:srgbClr val="9AA0A6"/>
          </p15:clr>
        </p15:guide>
        <p15:guide id="11" orient="horz" pos="680">
          <p15:clr>
            <a:srgbClr val="B7B7B7"/>
          </p15:clr>
        </p15:guide>
        <p15:guide id="12" orient="horz" pos="1020">
          <p15:clr>
            <a:srgbClr val="B7B7B7"/>
          </p15:clr>
        </p15:guide>
        <p15:guide id="13" orient="horz" pos="1361">
          <p15:clr>
            <a:srgbClr val="B7B7B7"/>
          </p15:clr>
        </p15:guide>
        <p15:guide id="14" orient="horz" pos="1701">
          <p15:clr>
            <a:srgbClr val="B7B7B7"/>
          </p15:clr>
        </p15:guide>
        <p15:guide id="15" orient="horz" pos="2041">
          <p15:clr>
            <a:srgbClr val="B7B7B7"/>
          </p15:clr>
        </p15:guide>
        <p15:guide id="16" orient="horz" pos="2381">
          <p15:clr>
            <a:srgbClr val="B7B7B7"/>
          </p15:clr>
        </p15:guide>
        <p15:guide id="17" orient="horz" pos="3036">
          <p15:clr>
            <a:srgbClr val="000000"/>
          </p15:clr>
        </p15:guide>
        <p15:guide id="18" pos="2721">
          <p15:clr>
            <a:schemeClr val="dk1"/>
          </p15:clr>
        </p15:guide>
        <p15:guide id="19" pos="3039">
          <p15:clr>
            <a:schemeClr val="dk1"/>
          </p15:clr>
        </p15:guide>
        <p15:guide id="20" orient="horz" pos="510">
          <p15:clr>
            <a:srgbClr val="B7B7B7"/>
          </p15:clr>
        </p15:guide>
        <p15:guide id="21" orient="horz" pos="1620">
          <p15:clr>
            <a:srgbClr val="EA4335"/>
          </p15:clr>
        </p15:guide>
        <p15:guide id="22" orient="horz" pos="2721">
          <p15:clr>
            <a:srgbClr val="B7B7B7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" name="Google Shape;747;p64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endParaRPr/>
          </a:p>
        </p:txBody>
      </p:sp>
      <p:sp>
        <p:nvSpPr>
          <p:cNvPr id="748" name="Google Shape;748;p64"/>
          <p:cNvSpPr txBox="1">
            <a:spLocks noGrp="1"/>
          </p:cNvSpPr>
          <p:nvPr>
            <p:ph type="body" idx="1"/>
          </p:nvPr>
        </p:nvSpPr>
        <p:spPr>
          <a:xfrm>
            <a:off x="459000" y="523400"/>
            <a:ext cx="8226000" cy="31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Char char="●"/>
              <a:def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195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Lexend"/>
              <a:buChar char="–"/>
              <a:defRPr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exend"/>
              <a:buChar char="–"/>
              <a:def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4925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Lexend"/>
              <a:buChar char="–"/>
              <a:defRPr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1"/>
              </a:buClr>
              <a:buSzPts val="1800"/>
              <a:buFont typeface="Kalam"/>
              <a:buChar char="–"/>
              <a:defRPr sz="18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>
            <a:endParaRPr/>
          </a:p>
        </p:txBody>
      </p:sp>
      <p:pic>
        <p:nvPicPr>
          <p:cNvPr id="749" name="Google Shape;749;p64"/>
          <p:cNvPicPr preferRelativeResize="0"/>
          <p:nvPr/>
        </p:nvPicPr>
        <p:blipFill>
          <a:blip r:embed="rId64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  <p:sldLayoutId id="2147483722" r:id="rId13"/>
    <p:sldLayoutId id="2147483723" r:id="rId14"/>
    <p:sldLayoutId id="2147483724" r:id="rId15"/>
    <p:sldLayoutId id="2147483725" r:id="rId16"/>
    <p:sldLayoutId id="2147483726" r:id="rId17"/>
    <p:sldLayoutId id="2147483727" r:id="rId18"/>
    <p:sldLayoutId id="2147483728" r:id="rId19"/>
    <p:sldLayoutId id="2147483729" r:id="rId20"/>
    <p:sldLayoutId id="2147483730" r:id="rId21"/>
    <p:sldLayoutId id="2147483731" r:id="rId22"/>
    <p:sldLayoutId id="2147483732" r:id="rId23"/>
    <p:sldLayoutId id="2147483733" r:id="rId24"/>
    <p:sldLayoutId id="2147483734" r:id="rId25"/>
    <p:sldLayoutId id="2147483735" r:id="rId26"/>
    <p:sldLayoutId id="2147483736" r:id="rId27"/>
    <p:sldLayoutId id="2147483737" r:id="rId28"/>
    <p:sldLayoutId id="2147483738" r:id="rId29"/>
    <p:sldLayoutId id="2147483739" r:id="rId30"/>
    <p:sldLayoutId id="2147483740" r:id="rId31"/>
    <p:sldLayoutId id="2147483741" r:id="rId32"/>
    <p:sldLayoutId id="2147483742" r:id="rId33"/>
    <p:sldLayoutId id="2147483743" r:id="rId34"/>
    <p:sldLayoutId id="2147483744" r:id="rId35"/>
    <p:sldLayoutId id="2147483745" r:id="rId36"/>
    <p:sldLayoutId id="2147483746" r:id="rId37"/>
    <p:sldLayoutId id="2147483747" r:id="rId38"/>
    <p:sldLayoutId id="2147483748" r:id="rId39"/>
    <p:sldLayoutId id="2147483749" r:id="rId40"/>
    <p:sldLayoutId id="2147483750" r:id="rId41"/>
    <p:sldLayoutId id="2147483751" r:id="rId42"/>
    <p:sldLayoutId id="2147483752" r:id="rId43"/>
    <p:sldLayoutId id="2147483753" r:id="rId44"/>
    <p:sldLayoutId id="2147483754" r:id="rId45"/>
    <p:sldLayoutId id="2147483755" r:id="rId46"/>
    <p:sldLayoutId id="2147483756" r:id="rId47"/>
    <p:sldLayoutId id="2147483757" r:id="rId48"/>
    <p:sldLayoutId id="2147483758" r:id="rId49"/>
    <p:sldLayoutId id="2147483759" r:id="rId50"/>
    <p:sldLayoutId id="2147483760" r:id="rId51"/>
    <p:sldLayoutId id="2147483761" r:id="rId52"/>
    <p:sldLayoutId id="2147483762" r:id="rId53"/>
    <p:sldLayoutId id="2147483763" r:id="rId54"/>
    <p:sldLayoutId id="2147483764" r:id="rId55"/>
    <p:sldLayoutId id="2147483765" r:id="rId56"/>
    <p:sldLayoutId id="2147483766" r:id="rId57"/>
    <p:sldLayoutId id="2147483767" r:id="rId58"/>
    <p:sldLayoutId id="2147483768" r:id="rId59"/>
    <p:sldLayoutId id="2147483769" r:id="rId60"/>
    <p:sldLayoutId id="2147483770" r:id="rId61"/>
    <p:sldLayoutId id="2147483771" r:id="rId6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04">
          <p15:clr>
            <a:schemeClr val="dk2"/>
          </p15:clr>
        </p15:guide>
        <p15:guide id="2" pos="1819">
          <p15:clr>
            <a:srgbClr val="0000FF"/>
          </p15:clr>
        </p15:guide>
        <p15:guide id="3" orient="horz" pos="340">
          <p15:clr>
            <a:srgbClr val="222222"/>
          </p15:clr>
        </p15:guide>
        <p15:guide id="4" pos="2123">
          <p15:clr>
            <a:srgbClr val="0000FF"/>
          </p15:clr>
        </p15:guide>
        <p15:guide id="5" pos="2880">
          <p15:clr>
            <a:srgbClr val="EA4335"/>
          </p15:clr>
        </p15:guide>
        <p15:guide id="6" pos="3637">
          <p15:clr>
            <a:srgbClr val="0000FF"/>
          </p15:clr>
        </p15:guide>
        <p15:guide id="7" pos="3941">
          <p15:clr>
            <a:srgbClr val="0000FF"/>
          </p15:clr>
        </p15:guide>
        <p15:guide id="8" pos="5556">
          <p15:clr>
            <a:srgbClr val="222222"/>
          </p15:clr>
        </p15:guide>
        <p15:guide id="9" pos="1061">
          <p15:clr>
            <a:srgbClr val="9AA0A6"/>
          </p15:clr>
        </p15:guide>
        <p15:guide id="10" pos="4699">
          <p15:clr>
            <a:srgbClr val="9AA0A6"/>
          </p15:clr>
        </p15:guide>
        <p15:guide id="11" orient="horz" pos="680">
          <p15:clr>
            <a:srgbClr val="B7B7B7"/>
          </p15:clr>
        </p15:guide>
        <p15:guide id="12" orient="horz" pos="1020">
          <p15:clr>
            <a:srgbClr val="B7B7B7"/>
          </p15:clr>
        </p15:guide>
        <p15:guide id="13" orient="horz" pos="1361">
          <p15:clr>
            <a:srgbClr val="B7B7B7"/>
          </p15:clr>
        </p15:guide>
        <p15:guide id="14" orient="horz" pos="1701">
          <p15:clr>
            <a:srgbClr val="B7B7B7"/>
          </p15:clr>
        </p15:guide>
        <p15:guide id="15" orient="horz" pos="2041">
          <p15:clr>
            <a:srgbClr val="B7B7B7"/>
          </p15:clr>
        </p15:guide>
        <p15:guide id="16" orient="horz" pos="2381">
          <p15:clr>
            <a:srgbClr val="B7B7B7"/>
          </p15:clr>
        </p15:guide>
        <p15:guide id="17" orient="horz" pos="3036">
          <p15:clr>
            <a:srgbClr val="000000"/>
          </p15:clr>
        </p15:guide>
        <p15:guide id="18" pos="2721">
          <p15:clr>
            <a:schemeClr val="dk1"/>
          </p15:clr>
        </p15:guide>
        <p15:guide id="19" pos="3039">
          <p15:clr>
            <a:schemeClr val="dk1"/>
          </p15:clr>
        </p15:guide>
        <p15:guide id="20" orient="horz" pos="510">
          <p15:clr>
            <a:srgbClr val="B7B7B7"/>
          </p15:clr>
        </p15:guide>
        <p15:guide id="21" orient="horz" pos="1620">
          <p15:clr>
            <a:srgbClr val="EA4335"/>
          </p15:clr>
        </p15:guide>
        <p15:guide id="22" orient="horz" pos="2721">
          <p15:clr>
            <a:srgbClr val="B7B7B7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3.xml"/><Relationship Id="rId4" Type="http://schemas.openxmlformats.org/officeDocument/2006/relationships/image" Target="../media/image4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3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3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7.xml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4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4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4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8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8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0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0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8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8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0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4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4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08.xml"/><Relationship Id="rId5" Type="http://schemas.openxmlformats.org/officeDocument/2006/relationships/image" Target="../media/image46.png"/><Relationship Id="rId4" Type="http://schemas.openxmlformats.org/officeDocument/2006/relationships/image" Target="../media/image4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08.xml"/><Relationship Id="rId5" Type="http://schemas.openxmlformats.org/officeDocument/2006/relationships/image" Target="../media/image46.png"/><Relationship Id="rId4" Type="http://schemas.openxmlformats.org/officeDocument/2006/relationships/image" Target="../media/image47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12.xml"/><Relationship Id="rId4" Type="http://schemas.openxmlformats.org/officeDocument/2006/relationships/image" Target="../media/image57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1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1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16.xml"/><Relationship Id="rId4" Type="http://schemas.openxmlformats.org/officeDocument/2006/relationships/image" Target="../media/image57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5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ionalarchives.gov.uk/doc/open-government-licence/version/3/" TargetMode="External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61.xml"/><Relationship Id="rId5" Type="http://schemas.openxmlformats.org/officeDocument/2006/relationships/image" Target="../media/image58.png"/><Relationship Id="rId4" Type="http://schemas.openxmlformats.org/officeDocument/2006/relationships/hyperlink" Target="https://www.thenational.academy/legal/terms-and-condition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7" name="Google Shape;1487;p127"/>
          <p:cNvSpPr txBox="1">
            <a:spLocks noGrp="1"/>
          </p:cNvSpPr>
          <p:nvPr>
            <p:ph type="ctrTitle"/>
          </p:nvPr>
        </p:nvSpPr>
        <p:spPr>
          <a:xfrm>
            <a:off x="327000" y="540000"/>
            <a:ext cx="5587200" cy="256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/>
              <a:t>Multiply a 3-digit by a 1-digit number with no regroups</a:t>
            </a:r>
            <a:endParaRPr sz="3200"/>
          </a:p>
        </p:txBody>
      </p:sp>
      <p:sp>
        <p:nvSpPr>
          <p:cNvPr id="1488" name="Google Shape;1488;p127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Multiplication by partitioning leading to short multiplication (3 by 1-digit)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3" name="Google Shape;1493;p128"/>
          <p:cNvSpPr txBox="1">
            <a:spLocks noGrp="1"/>
          </p:cNvSpPr>
          <p:nvPr>
            <p:ph type="subTitle" idx="1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I can multiply a 3-digit by a 1-digit number using expanded and short multiplication (no regroups).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8" name="Google Shape;1498;p129"/>
          <p:cNvSpPr txBox="1">
            <a:spLocks noGrp="1"/>
          </p:cNvSpPr>
          <p:nvPr>
            <p:ph type="subTitle" idx="1"/>
          </p:nvPr>
        </p:nvSpPr>
        <p:spPr>
          <a:xfrm>
            <a:off x="323994" y="99364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expanded multiplication </a:t>
            </a:r>
            <a:endParaRPr/>
          </a:p>
        </p:txBody>
      </p:sp>
      <p:sp>
        <p:nvSpPr>
          <p:cNvPr id="1499" name="Google Shape;1499;p129"/>
          <p:cNvSpPr txBox="1">
            <a:spLocks noGrp="1"/>
          </p:cNvSpPr>
          <p:nvPr>
            <p:ph type="subTitle" idx="2"/>
          </p:nvPr>
        </p:nvSpPr>
        <p:spPr>
          <a:xfrm>
            <a:off x="323994" y="223873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short multiplication</a:t>
            </a:r>
            <a:endParaRPr/>
          </a:p>
        </p:txBody>
      </p:sp>
      <p:sp>
        <p:nvSpPr>
          <p:cNvPr id="1500" name="Google Shape;1500;p129"/>
          <p:cNvSpPr txBox="1">
            <a:spLocks noGrp="1"/>
          </p:cNvSpPr>
          <p:nvPr>
            <p:ph type="subTitle" idx="3"/>
          </p:nvPr>
        </p:nvSpPr>
        <p:spPr>
          <a:xfrm>
            <a:off x="323994" y="348382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factors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" name="Google Shape;1505;p130"/>
          <p:cNvSpPr txBox="1"/>
          <p:nvPr/>
        </p:nvSpPr>
        <p:spPr>
          <a:xfrm>
            <a:off x="229189" y="796500"/>
            <a:ext cx="8900700" cy="376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Expanded multiplication</a:t>
            </a:r>
            <a:r>
              <a:rPr lang="en-GB"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 is a way of recording the steps of a calculation focusing on partitioning one or more factors and showing partial products.</a:t>
            </a:r>
            <a:endParaRPr sz="2200" b="1">
              <a:solidFill>
                <a:srgbClr val="282828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200">
              <a:solidFill>
                <a:srgbClr val="040C28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>
                <a:solidFill>
                  <a:srgbClr val="040C28"/>
                </a:solidFill>
                <a:latin typeface="Lexend"/>
                <a:ea typeface="Lexend"/>
                <a:cs typeface="Lexend"/>
                <a:sym typeface="Lexend"/>
              </a:rPr>
              <a:t>A way of recording using columns to set out and calculate a multiplication is called </a:t>
            </a:r>
            <a:r>
              <a:rPr lang="en-GB" sz="22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short multiplication.</a:t>
            </a:r>
            <a:endParaRPr sz="2200" b="1">
              <a:solidFill>
                <a:srgbClr val="282828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200" b="1">
              <a:solidFill>
                <a:srgbClr val="282828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2200" b="1">
              <a:solidFill>
                <a:srgbClr val="282828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0" name="Google Shape;1510;p131"/>
          <p:cNvSpPr txBox="1"/>
          <p:nvPr/>
        </p:nvSpPr>
        <p:spPr>
          <a:xfrm>
            <a:off x="323994" y="810005"/>
            <a:ext cx="7215900" cy="48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333333"/>
                </a:solidFill>
                <a:latin typeface="Lexend"/>
                <a:ea typeface="Lexend"/>
                <a:cs typeface="Lexend"/>
                <a:sym typeface="Lexend"/>
              </a:rPr>
              <a:t>Numbers we can multiply together to get another number are known as </a:t>
            </a:r>
            <a:r>
              <a:rPr lang="en-GB" sz="2200" b="1">
                <a:solidFill>
                  <a:srgbClr val="333333"/>
                </a:solidFill>
                <a:latin typeface="Lexend"/>
                <a:ea typeface="Lexend"/>
                <a:cs typeface="Lexend"/>
                <a:sym typeface="Lexend"/>
              </a:rPr>
              <a:t>factors</a:t>
            </a:r>
            <a:r>
              <a:rPr lang="en-GB" sz="2200">
                <a:solidFill>
                  <a:srgbClr val="333333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2200">
              <a:solidFill>
                <a:srgbClr val="333333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ctr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333333"/>
                </a:solidFill>
                <a:latin typeface="Lexend"/>
                <a:ea typeface="Lexend"/>
                <a:cs typeface="Lexend"/>
                <a:sym typeface="Lexend"/>
              </a:rPr>
              <a:t>2 × 3 = 6</a:t>
            </a:r>
            <a:endParaRPr sz="2200">
              <a:solidFill>
                <a:srgbClr val="282828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511" name="Google Shape;1511;p131"/>
          <p:cNvCxnSpPr/>
          <p:nvPr/>
        </p:nvCxnSpPr>
        <p:spPr>
          <a:xfrm flipH="1">
            <a:off x="3096900" y="1999750"/>
            <a:ext cx="272700" cy="2370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12" name="Google Shape;1512;p131"/>
          <p:cNvSpPr txBox="1"/>
          <p:nvPr/>
        </p:nvSpPr>
        <p:spPr>
          <a:xfrm>
            <a:off x="2323650" y="2137975"/>
            <a:ext cx="1819200" cy="42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latin typeface="Lexend"/>
                <a:ea typeface="Lexend"/>
                <a:cs typeface="Lexend"/>
                <a:sym typeface="Lexend"/>
              </a:rPr>
              <a:t>factor</a:t>
            </a:r>
            <a:endParaRPr sz="2200"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513" name="Google Shape;1513;p131"/>
          <p:cNvCxnSpPr/>
          <p:nvPr/>
        </p:nvCxnSpPr>
        <p:spPr>
          <a:xfrm>
            <a:off x="3948750" y="1994117"/>
            <a:ext cx="201600" cy="2448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14" name="Google Shape;1514;p131"/>
          <p:cNvSpPr txBox="1"/>
          <p:nvPr/>
        </p:nvSpPr>
        <p:spPr>
          <a:xfrm>
            <a:off x="3590075" y="2137975"/>
            <a:ext cx="1819200" cy="42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latin typeface="Lexend"/>
                <a:ea typeface="Lexend"/>
                <a:cs typeface="Lexend"/>
                <a:sym typeface="Lexend"/>
              </a:rPr>
              <a:t>factor</a:t>
            </a:r>
            <a:endParaRPr sz="2200"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9" name="Google Shape;1519;p132"/>
          <p:cNvSpPr txBox="1">
            <a:spLocks noGrp="1"/>
          </p:cNvSpPr>
          <p:nvPr>
            <p:ph type="title"/>
          </p:nvPr>
        </p:nvSpPr>
        <p:spPr>
          <a:xfrm>
            <a:off x="1224000" y="2098125"/>
            <a:ext cx="65982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Understanding and applying expanded multiplication</a:t>
            </a:r>
            <a:endParaRPr/>
          </a:p>
        </p:txBody>
      </p:sp>
      <p:sp>
        <p:nvSpPr>
          <p:cNvPr id="1520" name="Google Shape;1520;p132"/>
          <p:cNvSpPr txBox="1">
            <a:spLocks noGrp="1"/>
          </p:cNvSpPr>
          <p:nvPr>
            <p:ph type="title" idx="2"/>
          </p:nvPr>
        </p:nvSpPr>
        <p:spPr>
          <a:xfrm>
            <a:off x="1224000" y="3053050"/>
            <a:ext cx="70605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Understanding and applying short multiplication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1" name="Google Shape;1521;p132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71352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Multiply a 3-digit by a 1-digit number with no regroups</a:t>
            </a:r>
            <a:endParaRPr sz="400"/>
          </a:p>
        </p:txBody>
      </p:sp>
      <p:pic>
        <p:nvPicPr>
          <p:cNvPr id="1522" name="Google Shape;1522;p1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4000" y="2059200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7" name="Google Shape;1527;p133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8237700" cy="86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In this lesson you will meet:</a:t>
            </a:r>
            <a:endParaRPr/>
          </a:p>
        </p:txBody>
      </p:sp>
      <p:sp>
        <p:nvSpPr>
          <p:cNvPr id="1528" name="Google Shape;1528;p133"/>
          <p:cNvSpPr txBox="1"/>
          <p:nvPr/>
        </p:nvSpPr>
        <p:spPr>
          <a:xfrm>
            <a:off x="4736250" y="1210200"/>
            <a:ext cx="2076300" cy="72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Izzy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29" name="Google Shape;1529;p133"/>
          <p:cNvSpPr txBox="1"/>
          <p:nvPr/>
        </p:nvSpPr>
        <p:spPr>
          <a:xfrm>
            <a:off x="2331450" y="1215250"/>
            <a:ext cx="2076300" cy="72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Andeep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530" name="Google Shape;1530;p1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33275" y="2052413"/>
            <a:ext cx="472643" cy="1973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1" name="Google Shape;1531;p1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38424" y="2100725"/>
            <a:ext cx="671969" cy="1973832"/>
          </a:xfrm>
          <a:prstGeom prst="rect">
            <a:avLst/>
          </a:prstGeom>
          <a:noFill/>
          <a:ln>
            <a:noFill/>
          </a:ln>
        </p:spPr>
      </p:pic>
      <p:sp>
        <p:nvSpPr>
          <p:cNvPr id="1532" name="Google Shape;1532;p133"/>
          <p:cNvSpPr txBox="1">
            <a:spLocks noGrp="1"/>
          </p:cNvSpPr>
          <p:nvPr>
            <p:ph type="title"/>
          </p:nvPr>
        </p:nvSpPr>
        <p:spPr>
          <a:xfrm>
            <a:off x="324000" y="135275"/>
            <a:ext cx="71352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Understanding and applying expanded multiplication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7" name="Google Shape;1537;p13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3362100" cy="381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You may have seen this:</a:t>
            </a:r>
            <a:endParaRPr sz="1800"/>
          </a:p>
        </p:txBody>
      </p:sp>
      <p:sp>
        <p:nvSpPr>
          <p:cNvPr id="1538" name="Google Shape;1538;p134"/>
          <p:cNvSpPr txBox="1"/>
          <p:nvPr/>
        </p:nvSpPr>
        <p:spPr>
          <a:xfrm>
            <a:off x="5319060" y="613494"/>
            <a:ext cx="2026800" cy="67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10s           1s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539" name="Google Shape;1539;p134"/>
          <p:cNvCxnSpPr/>
          <p:nvPr/>
        </p:nvCxnSpPr>
        <p:spPr>
          <a:xfrm flipH="1">
            <a:off x="5167760" y="997919"/>
            <a:ext cx="2026800" cy="105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40" name="Google Shape;1540;p134"/>
          <p:cNvSpPr txBox="1"/>
          <p:nvPr/>
        </p:nvSpPr>
        <p:spPr>
          <a:xfrm>
            <a:off x="5403860" y="1081194"/>
            <a:ext cx="504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41" name="Google Shape;1541;p134"/>
          <p:cNvSpPr txBox="1"/>
          <p:nvPr/>
        </p:nvSpPr>
        <p:spPr>
          <a:xfrm>
            <a:off x="6453560" y="1081194"/>
            <a:ext cx="504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42" name="Google Shape;1542;p134"/>
          <p:cNvSpPr txBox="1"/>
          <p:nvPr/>
        </p:nvSpPr>
        <p:spPr>
          <a:xfrm>
            <a:off x="6453560" y="1841319"/>
            <a:ext cx="504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543" name="Google Shape;1543;p134"/>
          <p:cNvCxnSpPr/>
          <p:nvPr/>
        </p:nvCxnSpPr>
        <p:spPr>
          <a:xfrm rot="10800000" flipH="1">
            <a:off x="5176310" y="2383469"/>
            <a:ext cx="2009700" cy="96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44" name="Google Shape;1544;p134"/>
          <p:cNvSpPr txBox="1"/>
          <p:nvPr/>
        </p:nvSpPr>
        <p:spPr>
          <a:xfrm>
            <a:off x="6453560" y="2402844"/>
            <a:ext cx="504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545" name="Google Shape;1545;p134"/>
          <p:cNvCxnSpPr/>
          <p:nvPr/>
        </p:nvCxnSpPr>
        <p:spPr>
          <a:xfrm rot="10800000" flipH="1">
            <a:off x="5167760" y="3511344"/>
            <a:ext cx="2009700" cy="96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46" name="Google Shape;1546;p134"/>
          <p:cNvSpPr txBox="1"/>
          <p:nvPr/>
        </p:nvSpPr>
        <p:spPr>
          <a:xfrm>
            <a:off x="5403860" y="3028769"/>
            <a:ext cx="504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8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47" name="Google Shape;1547;p134"/>
          <p:cNvSpPr txBox="1"/>
          <p:nvPr/>
        </p:nvSpPr>
        <p:spPr>
          <a:xfrm>
            <a:off x="6445460" y="3028769"/>
            <a:ext cx="504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548" name="Google Shape;1548;p134"/>
          <p:cNvCxnSpPr/>
          <p:nvPr/>
        </p:nvCxnSpPr>
        <p:spPr>
          <a:xfrm rot="10800000" flipH="1">
            <a:off x="5177360" y="4054869"/>
            <a:ext cx="2009700" cy="96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49" name="Google Shape;1549;p134"/>
          <p:cNvSpPr txBox="1"/>
          <p:nvPr/>
        </p:nvSpPr>
        <p:spPr>
          <a:xfrm>
            <a:off x="6453560" y="3541819"/>
            <a:ext cx="504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845AD9"/>
                </a:solidFill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solidFill>
                <a:srgbClr val="845AD9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50" name="Google Shape;1550;p134"/>
          <p:cNvSpPr txBox="1"/>
          <p:nvPr/>
        </p:nvSpPr>
        <p:spPr>
          <a:xfrm>
            <a:off x="5405960" y="3541819"/>
            <a:ext cx="504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845AD9"/>
                </a:solidFill>
                <a:latin typeface="Lexend"/>
                <a:ea typeface="Lexend"/>
                <a:cs typeface="Lexend"/>
                <a:sym typeface="Lexend"/>
              </a:rPr>
              <a:t>8</a:t>
            </a:r>
            <a:endParaRPr sz="2200">
              <a:solidFill>
                <a:srgbClr val="845AD9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51" name="Google Shape;1551;p134"/>
          <p:cNvSpPr txBox="1"/>
          <p:nvPr/>
        </p:nvSpPr>
        <p:spPr>
          <a:xfrm>
            <a:off x="1028020" y="2060675"/>
            <a:ext cx="3444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latin typeface="Lexend"/>
                <a:ea typeface="Lexend"/>
                <a:cs typeface="Lexend"/>
                <a:sym typeface="Lexend"/>
              </a:rPr>
              <a:t>Expanded multiplication</a:t>
            </a:r>
            <a:endParaRPr sz="20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52" name="Google Shape;1552;p134"/>
          <p:cNvSpPr txBox="1"/>
          <p:nvPr/>
        </p:nvSpPr>
        <p:spPr>
          <a:xfrm>
            <a:off x="4972830" y="1756798"/>
            <a:ext cx="303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sp>
        <p:nvSpPr>
          <p:cNvPr id="1553" name="Google Shape;1553;p134"/>
          <p:cNvSpPr txBox="1">
            <a:spLocks noGrp="1"/>
          </p:cNvSpPr>
          <p:nvPr>
            <p:ph type="body" idx="1"/>
          </p:nvPr>
        </p:nvSpPr>
        <p:spPr>
          <a:xfrm>
            <a:off x="324000" y="4258975"/>
            <a:ext cx="8237700" cy="381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Today we will explore how to use </a:t>
            </a:r>
            <a:r>
              <a:rPr lang="en-GB" sz="1800" b="1"/>
              <a:t>expanded multiplication</a:t>
            </a:r>
            <a:r>
              <a:rPr lang="en-GB" sz="1800"/>
              <a:t> when multiplying a 3-digit by a 1-digit number.</a:t>
            </a:r>
            <a:endParaRPr sz="1800"/>
          </a:p>
        </p:txBody>
      </p:sp>
      <p:sp>
        <p:nvSpPr>
          <p:cNvPr id="1554" name="Google Shape;1554;p134"/>
          <p:cNvSpPr txBox="1">
            <a:spLocks noGrp="1"/>
          </p:cNvSpPr>
          <p:nvPr>
            <p:ph type="title"/>
          </p:nvPr>
        </p:nvSpPr>
        <p:spPr>
          <a:xfrm>
            <a:off x="324000" y="135275"/>
            <a:ext cx="71352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Understanding and applying expanded multiplication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9" name="Google Shape;1559;p135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8237700" cy="84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Two laptops cost £322 each. What is the total cost?</a:t>
            </a:r>
            <a:endParaRPr/>
          </a:p>
        </p:txBody>
      </p:sp>
      <p:sp>
        <p:nvSpPr>
          <p:cNvPr id="1560" name="Google Shape;1560;p135"/>
          <p:cNvSpPr txBox="1"/>
          <p:nvPr/>
        </p:nvSpPr>
        <p:spPr>
          <a:xfrm>
            <a:off x="337203" y="3958575"/>
            <a:ext cx="6653400" cy="97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What is the multiplication equation needed?</a:t>
            </a:r>
            <a:endParaRPr sz="1600"/>
          </a:p>
        </p:txBody>
      </p:sp>
      <p:pic>
        <p:nvPicPr>
          <p:cNvPr id="1561" name="Google Shape;1561;p1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523809" y="2910325"/>
            <a:ext cx="710333" cy="9944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62" name="Google Shape;1562;p135"/>
          <p:cNvGrpSpPr/>
          <p:nvPr/>
        </p:nvGrpSpPr>
        <p:grpSpPr>
          <a:xfrm flipH="1">
            <a:off x="1315093" y="2277308"/>
            <a:ext cx="2168001" cy="1333756"/>
            <a:chOff x="7048338" y="1141875"/>
            <a:chExt cx="1888174" cy="1316250"/>
          </a:xfrm>
        </p:grpSpPr>
        <p:pic>
          <p:nvPicPr>
            <p:cNvPr id="1563" name="Google Shape;1563;p135"/>
            <p:cNvPicPr preferRelativeResize="0"/>
            <p:nvPr/>
          </p:nvPicPr>
          <p:blipFill rotWithShape="1">
            <a:blip r:embed="rId4">
              <a:alphaModFix/>
            </a:blip>
            <a:srcRect t="56280" r="70143"/>
            <a:stretch/>
          </p:blipFill>
          <p:spPr>
            <a:xfrm>
              <a:off x="7048338" y="1141875"/>
              <a:ext cx="1888174" cy="13162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64" name="Google Shape;1564;p135"/>
            <p:cNvSpPr txBox="1"/>
            <p:nvPr/>
          </p:nvSpPr>
          <p:spPr>
            <a:xfrm>
              <a:off x="7192477" y="1350096"/>
              <a:ext cx="1638000" cy="732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I can use </a:t>
              </a:r>
              <a:r>
                <a:rPr lang="en-GB" sz="1800" b="1">
                  <a:latin typeface="Lexend"/>
                  <a:ea typeface="Lexend"/>
                  <a:cs typeface="Lexend"/>
                  <a:sym typeface="Lexend"/>
                </a:rPr>
                <a:t>expanded multiplication.</a:t>
              </a:r>
              <a:endParaRPr sz="1800" b="1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565" name="Google Shape;1565;p13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042787" y="3256188"/>
            <a:ext cx="777201" cy="84285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66" name="Google Shape;1566;p135"/>
          <p:cNvGrpSpPr/>
          <p:nvPr/>
        </p:nvGrpSpPr>
        <p:grpSpPr>
          <a:xfrm>
            <a:off x="4678726" y="2418810"/>
            <a:ext cx="3318844" cy="1258730"/>
            <a:chOff x="7048338" y="1141875"/>
            <a:chExt cx="1888174" cy="1316250"/>
          </a:xfrm>
        </p:grpSpPr>
        <p:pic>
          <p:nvPicPr>
            <p:cNvPr id="1567" name="Google Shape;1567;p135"/>
            <p:cNvPicPr preferRelativeResize="0"/>
            <p:nvPr/>
          </p:nvPicPr>
          <p:blipFill rotWithShape="1">
            <a:blip r:embed="rId4">
              <a:alphaModFix/>
            </a:blip>
            <a:srcRect t="56280" r="70143"/>
            <a:stretch/>
          </p:blipFill>
          <p:spPr>
            <a:xfrm>
              <a:off x="7048338" y="1141875"/>
              <a:ext cx="1888174" cy="13162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68" name="Google Shape;1568;p135"/>
            <p:cNvSpPr txBox="1"/>
            <p:nvPr/>
          </p:nvSpPr>
          <p:spPr>
            <a:xfrm>
              <a:off x="7192477" y="1350096"/>
              <a:ext cx="1638000" cy="732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I am going to use base ten blocks to help me.</a:t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569" name="Google Shape;1569;p135"/>
          <p:cNvPicPr preferRelativeResize="0"/>
          <p:nvPr/>
        </p:nvPicPr>
        <p:blipFill rotWithShape="1">
          <a:blip r:embed="rId6">
            <a:alphaModFix/>
          </a:blip>
          <a:srcRect l="10506" b="17464"/>
          <a:stretch/>
        </p:blipFill>
        <p:spPr>
          <a:xfrm>
            <a:off x="2606682" y="1080000"/>
            <a:ext cx="1435517" cy="12587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0" name="Google Shape;1570;p135"/>
          <p:cNvPicPr preferRelativeResize="0"/>
          <p:nvPr/>
        </p:nvPicPr>
        <p:blipFill rotWithShape="1">
          <a:blip r:embed="rId6">
            <a:alphaModFix/>
          </a:blip>
          <a:srcRect l="10506" b="17464"/>
          <a:stretch/>
        </p:blipFill>
        <p:spPr>
          <a:xfrm>
            <a:off x="4106245" y="1080000"/>
            <a:ext cx="1435517" cy="1258751"/>
          </a:xfrm>
          <a:prstGeom prst="rect">
            <a:avLst/>
          </a:prstGeom>
          <a:noFill/>
          <a:ln>
            <a:noFill/>
          </a:ln>
        </p:spPr>
      </p:pic>
      <p:sp>
        <p:nvSpPr>
          <p:cNvPr id="1571" name="Google Shape;1571;p135"/>
          <p:cNvSpPr txBox="1">
            <a:spLocks noGrp="1"/>
          </p:cNvSpPr>
          <p:nvPr>
            <p:ph type="title"/>
          </p:nvPr>
        </p:nvSpPr>
        <p:spPr>
          <a:xfrm>
            <a:off x="324000" y="135275"/>
            <a:ext cx="71352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Understanding and applying expanded multiplication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" name="Google Shape;1576;p136"/>
          <p:cNvSpPr txBox="1"/>
          <p:nvPr/>
        </p:nvSpPr>
        <p:spPr>
          <a:xfrm>
            <a:off x="5850436" y="957097"/>
            <a:ext cx="2059800" cy="58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10s           1s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577" name="Google Shape;1577;p136"/>
          <p:cNvCxnSpPr/>
          <p:nvPr/>
        </p:nvCxnSpPr>
        <p:spPr>
          <a:xfrm rot="10800000">
            <a:off x="4845539" y="1352009"/>
            <a:ext cx="2910900" cy="12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78" name="Google Shape;1578;p136"/>
          <p:cNvSpPr txBox="1"/>
          <p:nvPr/>
        </p:nvSpPr>
        <p:spPr>
          <a:xfrm>
            <a:off x="5850436" y="2082935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579" name="Google Shape;1579;p136"/>
          <p:cNvCxnSpPr/>
          <p:nvPr/>
        </p:nvCxnSpPr>
        <p:spPr>
          <a:xfrm rot="10800000">
            <a:off x="4845539" y="2525059"/>
            <a:ext cx="2910900" cy="12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80" name="Google Shape;1580;p136"/>
          <p:cNvSpPr txBox="1"/>
          <p:nvPr/>
        </p:nvSpPr>
        <p:spPr>
          <a:xfrm>
            <a:off x="4845557" y="973831"/>
            <a:ext cx="747600" cy="58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100s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81" name="Google Shape;1581;p136"/>
          <p:cNvSpPr txBox="1"/>
          <p:nvPr/>
        </p:nvSpPr>
        <p:spPr>
          <a:xfrm>
            <a:off x="4508597" y="1944772"/>
            <a:ext cx="303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sp>
        <p:nvSpPr>
          <p:cNvPr id="1582" name="Google Shape;1582;p136"/>
          <p:cNvSpPr txBox="1"/>
          <p:nvPr/>
        </p:nvSpPr>
        <p:spPr>
          <a:xfrm>
            <a:off x="226150" y="4320000"/>
            <a:ext cx="859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You can record multiplication using </a:t>
            </a: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expanded multiplication</a:t>
            </a: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/>
          </a:p>
        </p:txBody>
      </p:sp>
      <p:sp>
        <p:nvSpPr>
          <p:cNvPr id="1583" name="Google Shape;1583;p136"/>
          <p:cNvSpPr txBox="1"/>
          <p:nvPr/>
        </p:nvSpPr>
        <p:spPr>
          <a:xfrm>
            <a:off x="351600" y="818400"/>
            <a:ext cx="3000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322 × 2 </a:t>
            </a:r>
            <a:endParaRPr/>
          </a:p>
        </p:txBody>
      </p:sp>
      <p:grpSp>
        <p:nvGrpSpPr>
          <p:cNvPr id="1584" name="Google Shape;1584;p136"/>
          <p:cNvGrpSpPr/>
          <p:nvPr/>
        </p:nvGrpSpPr>
        <p:grpSpPr>
          <a:xfrm>
            <a:off x="351598" y="1620030"/>
            <a:ext cx="760206" cy="689435"/>
            <a:chOff x="5760000" y="865700"/>
            <a:chExt cx="2946533" cy="2933767"/>
          </a:xfrm>
        </p:grpSpPr>
        <p:sp>
          <p:nvSpPr>
            <p:cNvPr id="1585" name="Google Shape;1585;p136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6" name="Google Shape;1586;p136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7" name="Google Shape;1587;p136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8" name="Google Shape;1588;p136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9" name="Google Shape;1589;p136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0" name="Google Shape;1590;p136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1" name="Google Shape;1591;p136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2" name="Google Shape;1592;p136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3" name="Google Shape;1593;p136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4" name="Google Shape;1594;p136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5" name="Google Shape;1595;p136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6" name="Google Shape;1596;p136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7" name="Google Shape;1597;p136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8" name="Google Shape;1598;p136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9" name="Google Shape;1599;p136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0" name="Google Shape;1600;p136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1" name="Google Shape;1601;p136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2" name="Google Shape;1602;p136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3" name="Google Shape;1603;p136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4" name="Google Shape;1604;p136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5" name="Google Shape;1605;p136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6" name="Google Shape;1606;p136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7" name="Google Shape;1607;p136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8" name="Google Shape;1608;p136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9" name="Google Shape;1609;p136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0" name="Google Shape;1610;p136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1" name="Google Shape;1611;p136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2" name="Google Shape;1612;p136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3" name="Google Shape;1613;p136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4" name="Google Shape;1614;p136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5" name="Google Shape;1615;p136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6" name="Google Shape;1616;p136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7" name="Google Shape;1617;p136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8" name="Google Shape;1618;p136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9" name="Google Shape;1619;p136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0" name="Google Shape;1620;p136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1" name="Google Shape;1621;p136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2" name="Google Shape;1622;p136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3" name="Google Shape;1623;p136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4" name="Google Shape;1624;p136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5" name="Google Shape;1625;p136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6" name="Google Shape;1626;p136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7" name="Google Shape;1627;p136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8" name="Google Shape;1628;p136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9" name="Google Shape;1629;p136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0" name="Google Shape;1630;p136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1" name="Google Shape;1631;p136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2" name="Google Shape;1632;p136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3" name="Google Shape;1633;p136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4" name="Google Shape;1634;p136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5" name="Google Shape;1635;p136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6" name="Google Shape;1636;p136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7" name="Google Shape;1637;p136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8" name="Google Shape;1638;p136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9" name="Google Shape;1639;p136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0" name="Google Shape;1640;p136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1" name="Google Shape;1641;p136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2" name="Google Shape;1642;p136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3" name="Google Shape;1643;p136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4" name="Google Shape;1644;p136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5" name="Google Shape;1645;p136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6" name="Google Shape;1646;p136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7" name="Google Shape;1647;p136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8" name="Google Shape;1648;p136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9" name="Google Shape;1649;p136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0" name="Google Shape;1650;p136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1" name="Google Shape;1651;p136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2" name="Google Shape;1652;p136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3" name="Google Shape;1653;p136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4" name="Google Shape;1654;p136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5" name="Google Shape;1655;p136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6" name="Google Shape;1656;p136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7" name="Google Shape;1657;p136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8" name="Google Shape;1658;p136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9" name="Google Shape;1659;p136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0" name="Google Shape;1660;p136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1" name="Google Shape;1661;p136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2" name="Google Shape;1662;p136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3" name="Google Shape;1663;p136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4" name="Google Shape;1664;p136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5" name="Google Shape;1665;p136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6" name="Google Shape;1666;p136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7" name="Google Shape;1667;p136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8" name="Google Shape;1668;p136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9" name="Google Shape;1669;p136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0" name="Google Shape;1670;p136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1" name="Google Shape;1671;p136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2" name="Google Shape;1672;p136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3" name="Google Shape;1673;p136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4" name="Google Shape;1674;p136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5" name="Google Shape;1675;p136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6" name="Google Shape;1676;p136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7" name="Google Shape;1677;p136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8" name="Google Shape;1678;p136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9" name="Google Shape;1679;p136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0" name="Google Shape;1680;p136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1" name="Google Shape;1681;p136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2" name="Google Shape;1682;p136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3" name="Google Shape;1683;p136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4" name="Google Shape;1684;p136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85" name="Google Shape;1685;p136"/>
          <p:cNvGrpSpPr/>
          <p:nvPr/>
        </p:nvGrpSpPr>
        <p:grpSpPr>
          <a:xfrm>
            <a:off x="1182648" y="1620030"/>
            <a:ext cx="760206" cy="689435"/>
            <a:chOff x="5760000" y="865700"/>
            <a:chExt cx="2946533" cy="2933767"/>
          </a:xfrm>
        </p:grpSpPr>
        <p:sp>
          <p:nvSpPr>
            <p:cNvPr id="1686" name="Google Shape;1686;p136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7" name="Google Shape;1687;p136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8" name="Google Shape;1688;p136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9" name="Google Shape;1689;p136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0" name="Google Shape;1690;p136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1" name="Google Shape;1691;p136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2" name="Google Shape;1692;p136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3" name="Google Shape;1693;p136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4" name="Google Shape;1694;p136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5" name="Google Shape;1695;p136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6" name="Google Shape;1696;p136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7" name="Google Shape;1697;p136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8" name="Google Shape;1698;p136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9" name="Google Shape;1699;p136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0" name="Google Shape;1700;p136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1" name="Google Shape;1701;p136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2" name="Google Shape;1702;p136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3" name="Google Shape;1703;p136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4" name="Google Shape;1704;p136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5" name="Google Shape;1705;p136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6" name="Google Shape;1706;p136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7" name="Google Shape;1707;p136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8" name="Google Shape;1708;p136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9" name="Google Shape;1709;p136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0" name="Google Shape;1710;p136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1" name="Google Shape;1711;p136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2" name="Google Shape;1712;p136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3" name="Google Shape;1713;p136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4" name="Google Shape;1714;p136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5" name="Google Shape;1715;p136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6" name="Google Shape;1716;p136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7" name="Google Shape;1717;p136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8" name="Google Shape;1718;p136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9" name="Google Shape;1719;p136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0" name="Google Shape;1720;p136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1" name="Google Shape;1721;p136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2" name="Google Shape;1722;p136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3" name="Google Shape;1723;p136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4" name="Google Shape;1724;p136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5" name="Google Shape;1725;p136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6" name="Google Shape;1726;p136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7" name="Google Shape;1727;p136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8" name="Google Shape;1728;p136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9" name="Google Shape;1729;p136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0" name="Google Shape;1730;p136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1" name="Google Shape;1731;p136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2" name="Google Shape;1732;p136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3" name="Google Shape;1733;p136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4" name="Google Shape;1734;p136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5" name="Google Shape;1735;p136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6" name="Google Shape;1736;p136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7" name="Google Shape;1737;p136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8" name="Google Shape;1738;p136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9" name="Google Shape;1739;p136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0" name="Google Shape;1740;p136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1" name="Google Shape;1741;p136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2" name="Google Shape;1742;p136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3" name="Google Shape;1743;p136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4" name="Google Shape;1744;p136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5" name="Google Shape;1745;p136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6" name="Google Shape;1746;p136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7" name="Google Shape;1747;p136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8" name="Google Shape;1748;p136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9" name="Google Shape;1749;p136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0" name="Google Shape;1750;p136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1" name="Google Shape;1751;p136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2" name="Google Shape;1752;p136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3" name="Google Shape;1753;p136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4" name="Google Shape;1754;p136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5" name="Google Shape;1755;p136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6" name="Google Shape;1756;p136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7" name="Google Shape;1757;p136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8" name="Google Shape;1758;p136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9" name="Google Shape;1759;p136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0" name="Google Shape;1760;p136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1" name="Google Shape;1761;p136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2" name="Google Shape;1762;p136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3" name="Google Shape;1763;p136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4" name="Google Shape;1764;p136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5" name="Google Shape;1765;p136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6" name="Google Shape;1766;p136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7" name="Google Shape;1767;p136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8" name="Google Shape;1768;p136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9" name="Google Shape;1769;p136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0" name="Google Shape;1770;p136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1" name="Google Shape;1771;p136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2" name="Google Shape;1772;p136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3" name="Google Shape;1773;p136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4" name="Google Shape;1774;p136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5" name="Google Shape;1775;p136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6" name="Google Shape;1776;p136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7" name="Google Shape;1777;p136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8" name="Google Shape;1778;p136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9" name="Google Shape;1779;p136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0" name="Google Shape;1780;p136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1" name="Google Shape;1781;p136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2" name="Google Shape;1782;p136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3" name="Google Shape;1783;p136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4" name="Google Shape;1784;p136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5" name="Google Shape;1785;p136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86" name="Google Shape;1786;p136"/>
          <p:cNvGrpSpPr/>
          <p:nvPr/>
        </p:nvGrpSpPr>
        <p:grpSpPr>
          <a:xfrm>
            <a:off x="1998698" y="1620030"/>
            <a:ext cx="760206" cy="689435"/>
            <a:chOff x="5760000" y="865700"/>
            <a:chExt cx="2946533" cy="2933767"/>
          </a:xfrm>
        </p:grpSpPr>
        <p:sp>
          <p:nvSpPr>
            <p:cNvPr id="1787" name="Google Shape;1787;p136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8" name="Google Shape;1788;p136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9" name="Google Shape;1789;p136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0" name="Google Shape;1790;p136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1" name="Google Shape;1791;p136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2" name="Google Shape;1792;p136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3" name="Google Shape;1793;p136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4" name="Google Shape;1794;p136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5" name="Google Shape;1795;p136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6" name="Google Shape;1796;p136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7" name="Google Shape;1797;p136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8" name="Google Shape;1798;p136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9" name="Google Shape;1799;p136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0" name="Google Shape;1800;p136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1" name="Google Shape;1801;p136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2" name="Google Shape;1802;p136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3" name="Google Shape;1803;p136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4" name="Google Shape;1804;p136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5" name="Google Shape;1805;p136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6" name="Google Shape;1806;p136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7" name="Google Shape;1807;p136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8" name="Google Shape;1808;p136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9" name="Google Shape;1809;p136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0" name="Google Shape;1810;p136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1" name="Google Shape;1811;p136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2" name="Google Shape;1812;p136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3" name="Google Shape;1813;p136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4" name="Google Shape;1814;p136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5" name="Google Shape;1815;p136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6" name="Google Shape;1816;p136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7" name="Google Shape;1817;p136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8" name="Google Shape;1818;p136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9" name="Google Shape;1819;p136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0" name="Google Shape;1820;p136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1" name="Google Shape;1821;p136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2" name="Google Shape;1822;p136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3" name="Google Shape;1823;p136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4" name="Google Shape;1824;p136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5" name="Google Shape;1825;p136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6" name="Google Shape;1826;p136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7" name="Google Shape;1827;p136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8" name="Google Shape;1828;p136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9" name="Google Shape;1829;p136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0" name="Google Shape;1830;p136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1" name="Google Shape;1831;p136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2" name="Google Shape;1832;p136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3" name="Google Shape;1833;p136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4" name="Google Shape;1834;p136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5" name="Google Shape;1835;p136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6" name="Google Shape;1836;p136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7" name="Google Shape;1837;p136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8" name="Google Shape;1838;p136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9" name="Google Shape;1839;p136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0" name="Google Shape;1840;p136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1" name="Google Shape;1841;p136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2" name="Google Shape;1842;p136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3" name="Google Shape;1843;p136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4" name="Google Shape;1844;p136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5" name="Google Shape;1845;p136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6" name="Google Shape;1846;p136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7" name="Google Shape;1847;p136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8" name="Google Shape;1848;p136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9" name="Google Shape;1849;p136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0" name="Google Shape;1850;p136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1" name="Google Shape;1851;p136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2" name="Google Shape;1852;p136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3" name="Google Shape;1853;p136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4" name="Google Shape;1854;p136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5" name="Google Shape;1855;p136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6" name="Google Shape;1856;p136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7" name="Google Shape;1857;p136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8" name="Google Shape;1858;p136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9" name="Google Shape;1859;p136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0" name="Google Shape;1860;p136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1" name="Google Shape;1861;p136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2" name="Google Shape;1862;p136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3" name="Google Shape;1863;p136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4" name="Google Shape;1864;p136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5" name="Google Shape;1865;p136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6" name="Google Shape;1866;p136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7" name="Google Shape;1867;p136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8" name="Google Shape;1868;p136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9" name="Google Shape;1869;p136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0" name="Google Shape;1870;p136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1" name="Google Shape;1871;p136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2" name="Google Shape;1872;p136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3" name="Google Shape;1873;p136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4" name="Google Shape;1874;p136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5" name="Google Shape;1875;p136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6" name="Google Shape;1876;p136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7" name="Google Shape;1877;p136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8" name="Google Shape;1878;p136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9" name="Google Shape;1879;p136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0" name="Google Shape;1880;p136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1" name="Google Shape;1881;p136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2" name="Google Shape;1882;p136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3" name="Google Shape;1883;p136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4" name="Google Shape;1884;p136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5" name="Google Shape;1885;p136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6" name="Google Shape;1886;p136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87" name="Google Shape;1887;p136"/>
          <p:cNvGrpSpPr/>
          <p:nvPr/>
        </p:nvGrpSpPr>
        <p:grpSpPr>
          <a:xfrm rot="5400000">
            <a:off x="2510355" y="1926943"/>
            <a:ext cx="689489" cy="80621"/>
            <a:chOff x="1100675" y="1718725"/>
            <a:chExt cx="2946533" cy="296400"/>
          </a:xfrm>
        </p:grpSpPr>
        <p:sp>
          <p:nvSpPr>
            <p:cNvPr id="1888" name="Google Shape;1888;p136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9" name="Google Shape;1889;p136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0" name="Google Shape;1890;p136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1" name="Google Shape;1891;p136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2" name="Google Shape;1892;p136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3" name="Google Shape;1893;p136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4" name="Google Shape;1894;p136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5" name="Google Shape;1895;p136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6" name="Google Shape;1896;p136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7" name="Google Shape;1897;p136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98" name="Google Shape;1898;p136"/>
          <p:cNvGrpSpPr/>
          <p:nvPr/>
        </p:nvGrpSpPr>
        <p:grpSpPr>
          <a:xfrm rot="5400000">
            <a:off x="2646855" y="1924443"/>
            <a:ext cx="689489" cy="80621"/>
            <a:chOff x="1100675" y="1718725"/>
            <a:chExt cx="2946533" cy="296400"/>
          </a:xfrm>
        </p:grpSpPr>
        <p:sp>
          <p:nvSpPr>
            <p:cNvPr id="1899" name="Google Shape;1899;p136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0" name="Google Shape;1900;p136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1" name="Google Shape;1901;p136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2" name="Google Shape;1902;p136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3" name="Google Shape;1903;p136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4" name="Google Shape;1904;p136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5" name="Google Shape;1905;p136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6" name="Google Shape;1906;p136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7" name="Google Shape;1907;p136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8" name="Google Shape;1908;p136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909" name="Google Shape;1909;p136"/>
          <p:cNvSpPr/>
          <p:nvPr/>
        </p:nvSpPr>
        <p:spPr>
          <a:xfrm>
            <a:off x="3087784" y="1620000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0" name="Google Shape;1910;p136"/>
          <p:cNvSpPr/>
          <p:nvPr/>
        </p:nvSpPr>
        <p:spPr>
          <a:xfrm>
            <a:off x="3087784" y="1722375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911" name="Google Shape;1911;p136"/>
          <p:cNvGrpSpPr/>
          <p:nvPr/>
        </p:nvGrpSpPr>
        <p:grpSpPr>
          <a:xfrm>
            <a:off x="2748838" y="2888650"/>
            <a:ext cx="3646326" cy="1115312"/>
            <a:chOff x="2748838" y="2888650"/>
            <a:chExt cx="3646326" cy="1115312"/>
          </a:xfrm>
        </p:grpSpPr>
        <p:pic>
          <p:nvPicPr>
            <p:cNvPr id="1912" name="Google Shape;1912;p136"/>
            <p:cNvPicPr preferRelativeResize="0"/>
            <p:nvPr/>
          </p:nvPicPr>
          <p:blipFill rotWithShape="1">
            <a:blip r:embed="rId3">
              <a:alphaModFix/>
            </a:blip>
            <a:srcRect t="56280" r="70143"/>
            <a:stretch/>
          </p:blipFill>
          <p:spPr>
            <a:xfrm>
              <a:off x="2748838" y="2888650"/>
              <a:ext cx="3646326" cy="111531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3" name="Google Shape;1913;p136"/>
            <p:cNvSpPr txBox="1"/>
            <p:nvPr/>
          </p:nvSpPr>
          <p:spPr>
            <a:xfrm>
              <a:off x="2863952" y="3099035"/>
              <a:ext cx="3416100" cy="858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Partition 322 into 3 hundreds 2 tens and 2 ones. </a:t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1914" name="Google Shape;1914;p136"/>
          <p:cNvSpPr txBox="1"/>
          <p:nvPr/>
        </p:nvSpPr>
        <p:spPr>
          <a:xfrm>
            <a:off x="226150" y="4320000"/>
            <a:ext cx="859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First place the largest factor at the top.</a:t>
            </a:r>
            <a:endParaRPr/>
          </a:p>
        </p:txBody>
      </p:sp>
      <p:sp>
        <p:nvSpPr>
          <p:cNvPr id="1915" name="Google Shape;1915;p136"/>
          <p:cNvSpPr txBox="1"/>
          <p:nvPr/>
        </p:nvSpPr>
        <p:spPr>
          <a:xfrm>
            <a:off x="5936615" y="1425260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16" name="Google Shape;1916;p136"/>
          <p:cNvSpPr txBox="1"/>
          <p:nvPr/>
        </p:nvSpPr>
        <p:spPr>
          <a:xfrm>
            <a:off x="7003387" y="1425260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17" name="Google Shape;1917;p136"/>
          <p:cNvSpPr txBox="1"/>
          <p:nvPr/>
        </p:nvSpPr>
        <p:spPr>
          <a:xfrm>
            <a:off x="4931915" y="1414725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18" name="Google Shape;1918;p136"/>
          <p:cNvSpPr txBox="1"/>
          <p:nvPr/>
        </p:nvSpPr>
        <p:spPr>
          <a:xfrm>
            <a:off x="275100" y="4044650"/>
            <a:ext cx="8593800" cy="84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Then, place the smaller factor in the ones column. 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smaller factor here is 2.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19" name="Google Shape;1919;p136"/>
          <p:cNvSpPr txBox="1"/>
          <p:nvPr/>
        </p:nvSpPr>
        <p:spPr>
          <a:xfrm>
            <a:off x="7003387" y="2082935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920" name="Google Shape;1920;p136"/>
          <p:cNvGrpSpPr/>
          <p:nvPr/>
        </p:nvGrpSpPr>
        <p:grpSpPr>
          <a:xfrm>
            <a:off x="351598" y="2573663"/>
            <a:ext cx="2816885" cy="691998"/>
            <a:chOff x="351598" y="2573663"/>
            <a:chExt cx="2816885" cy="691998"/>
          </a:xfrm>
        </p:grpSpPr>
        <p:grpSp>
          <p:nvGrpSpPr>
            <p:cNvPr id="1921" name="Google Shape;1921;p136"/>
            <p:cNvGrpSpPr/>
            <p:nvPr/>
          </p:nvGrpSpPr>
          <p:grpSpPr>
            <a:xfrm>
              <a:off x="351598" y="2573692"/>
              <a:ext cx="760206" cy="689435"/>
              <a:chOff x="5760000" y="865700"/>
              <a:chExt cx="2946533" cy="2933767"/>
            </a:xfrm>
          </p:grpSpPr>
          <p:sp>
            <p:nvSpPr>
              <p:cNvPr id="1922" name="Google Shape;1922;p136"/>
              <p:cNvSpPr/>
              <p:nvPr/>
            </p:nvSpPr>
            <p:spPr>
              <a:xfrm>
                <a:off x="5760000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3" name="Google Shape;1923;p136"/>
              <p:cNvSpPr/>
              <p:nvPr/>
            </p:nvSpPr>
            <p:spPr>
              <a:xfrm>
                <a:off x="6056400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4" name="Google Shape;1924;p136"/>
              <p:cNvSpPr/>
              <p:nvPr/>
            </p:nvSpPr>
            <p:spPr>
              <a:xfrm>
                <a:off x="6348433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5" name="Google Shape;1925;p136"/>
              <p:cNvSpPr/>
              <p:nvPr/>
            </p:nvSpPr>
            <p:spPr>
              <a:xfrm>
                <a:off x="6644833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6" name="Google Shape;1926;p136"/>
              <p:cNvSpPr/>
              <p:nvPr/>
            </p:nvSpPr>
            <p:spPr>
              <a:xfrm>
                <a:off x="6936867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7" name="Google Shape;1927;p136"/>
              <p:cNvSpPr/>
              <p:nvPr/>
            </p:nvSpPr>
            <p:spPr>
              <a:xfrm>
                <a:off x="7233267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8" name="Google Shape;1928;p136"/>
              <p:cNvSpPr/>
              <p:nvPr/>
            </p:nvSpPr>
            <p:spPr>
              <a:xfrm>
                <a:off x="7525300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9" name="Google Shape;1929;p136"/>
              <p:cNvSpPr/>
              <p:nvPr/>
            </p:nvSpPr>
            <p:spPr>
              <a:xfrm>
                <a:off x="7821700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0" name="Google Shape;1930;p136"/>
              <p:cNvSpPr/>
              <p:nvPr/>
            </p:nvSpPr>
            <p:spPr>
              <a:xfrm>
                <a:off x="8113733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1" name="Google Shape;1931;p136"/>
              <p:cNvSpPr/>
              <p:nvPr/>
            </p:nvSpPr>
            <p:spPr>
              <a:xfrm>
                <a:off x="8410133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2" name="Google Shape;1932;p136"/>
              <p:cNvSpPr/>
              <p:nvPr/>
            </p:nvSpPr>
            <p:spPr>
              <a:xfrm>
                <a:off x="5760000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3" name="Google Shape;1933;p136"/>
              <p:cNvSpPr/>
              <p:nvPr/>
            </p:nvSpPr>
            <p:spPr>
              <a:xfrm>
                <a:off x="6056400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4" name="Google Shape;1934;p136"/>
              <p:cNvSpPr/>
              <p:nvPr/>
            </p:nvSpPr>
            <p:spPr>
              <a:xfrm>
                <a:off x="6348433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5" name="Google Shape;1935;p136"/>
              <p:cNvSpPr/>
              <p:nvPr/>
            </p:nvSpPr>
            <p:spPr>
              <a:xfrm>
                <a:off x="6644833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6" name="Google Shape;1936;p136"/>
              <p:cNvSpPr/>
              <p:nvPr/>
            </p:nvSpPr>
            <p:spPr>
              <a:xfrm>
                <a:off x="6936867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7" name="Google Shape;1937;p136"/>
              <p:cNvSpPr/>
              <p:nvPr/>
            </p:nvSpPr>
            <p:spPr>
              <a:xfrm>
                <a:off x="7233267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8" name="Google Shape;1938;p136"/>
              <p:cNvSpPr/>
              <p:nvPr/>
            </p:nvSpPr>
            <p:spPr>
              <a:xfrm>
                <a:off x="7525300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9" name="Google Shape;1939;p136"/>
              <p:cNvSpPr/>
              <p:nvPr/>
            </p:nvSpPr>
            <p:spPr>
              <a:xfrm>
                <a:off x="7821700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0" name="Google Shape;1940;p136"/>
              <p:cNvSpPr/>
              <p:nvPr/>
            </p:nvSpPr>
            <p:spPr>
              <a:xfrm>
                <a:off x="8113733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1" name="Google Shape;1941;p136"/>
              <p:cNvSpPr/>
              <p:nvPr/>
            </p:nvSpPr>
            <p:spPr>
              <a:xfrm>
                <a:off x="8410133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2" name="Google Shape;1942;p136"/>
              <p:cNvSpPr/>
              <p:nvPr/>
            </p:nvSpPr>
            <p:spPr>
              <a:xfrm>
                <a:off x="5760000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3" name="Google Shape;1943;p136"/>
              <p:cNvSpPr/>
              <p:nvPr/>
            </p:nvSpPr>
            <p:spPr>
              <a:xfrm>
                <a:off x="6056400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4" name="Google Shape;1944;p136"/>
              <p:cNvSpPr/>
              <p:nvPr/>
            </p:nvSpPr>
            <p:spPr>
              <a:xfrm>
                <a:off x="6348433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5" name="Google Shape;1945;p136"/>
              <p:cNvSpPr/>
              <p:nvPr/>
            </p:nvSpPr>
            <p:spPr>
              <a:xfrm>
                <a:off x="6644833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6" name="Google Shape;1946;p136"/>
              <p:cNvSpPr/>
              <p:nvPr/>
            </p:nvSpPr>
            <p:spPr>
              <a:xfrm>
                <a:off x="6936867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7" name="Google Shape;1947;p136"/>
              <p:cNvSpPr/>
              <p:nvPr/>
            </p:nvSpPr>
            <p:spPr>
              <a:xfrm>
                <a:off x="7233267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8" name="Google Shape;1948;p136"/>
              <p:cNvSpPr/>
              <p:nvPr/>
            </p:nvSpPr>
            <p:spPr>
              <a:xfrm>
                <a:off x="7525300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9" name="Google Shape;1949;p136"/>
              <p:cNvSpPr/>
              <p:nvPr/>
            </p:nvSpPr>
            <p:spPr>
              <a:xfrm>
                <a:off x="7821700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0" name="Google Shape;1950;p136"/>
              <p:cNvSpPr/>
              <p:nvPr/>
            </p:nvSpPr>
            <p:spPr>
              <a:xfrm>
                <a:off x="8113733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1" name="Google Shape;1951;p136"/>
              <p:cNvSpPr/>
              <p:nvPr/>
            </p:nvSpPr>
            <p:spPr>
              <a:xfrm>
                <a:off x="8410133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2" name="Google Shape;1952;p136"/>
              <p:cNvSpPr/>
              <p:nvPr/>
            </p:nvSpPr>
            <p:spPr>
              <a:xfrm>
                <a:off x="5760000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3" name="Google Shape;1953;p136"/>
              <p:cNvSpPr/>
              <p:nvPr/>
            </p:nvSpPr>
            <p:spPr>
              <a:xfrm>
                <a:off x="6056400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4" name="Google Shape;1954;p136"/>
              <p:cNvSpPr/>
              <p:nvPr/>
            </p:nvSpPr>
            <p:spPr>
              <a:xfrm>
                <a:off x="6348433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5" name="Google Shape;1955;p136"/>
              <p:cNvSpPr/>
              <p:nvPr/>
            </p:nvSpPr>
            <p:spPr>
              <a:xfrm>
                <a:off x="6644833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6" name="Google Shape;1956;p136"/>
              <p:cNvSpPr/>
              <p:nvPr/>
            </p:nvSpPr>
            <p:spPr>
              <a:xfrm>
                <a:off x="6936867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7" name="Google Shape;1957;p136"/>
              <p:cNvSpPr/>
              <p:nvPr/>
            </p:nvSpPr>
            <p:spPr>
              <a:xfrm>
                <a:off x="7233267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8" name="Google Shape;1958;p136"/>
              <p:cNvSpPr/>
              <p:nvPr/>
            </p:nvSpPr>
            <p:spPr>
              <a:xfrm>
                <a:off x="7525300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9" name="Google Shape;1959;p136"/>
              <p:cNvSpPr/>
              <p:nvPr/>
            </p:nvSpPr>
            <p:spPr>
              <a:xfrm>
                <a:off x="7821700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0" name="Google Shape;1960;p136"/>
              <p:cNvSpPr/>
              <p:nvPr/>
            </p:nvSpPr>
            <p:spPr>
              <a:xfrm>
                <a:off x="8113733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1" name="Google Shape;1961;p136"/>
              <p:cNvSpPr/>
              <p:nvPr/>
            </p:nvSpPr>
            <p:spPr>
              <a:xfrm>
                <a:off x="8410133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2" name="Google Shape;1962;p136"/>
              <p:cNvSpPr/>
              <p:nvPr/>
            </p:nvSpPr>
            <p:spPr>
              <a:xfrm>
                <a:off x="5760000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3" name="Google Shape;1963;p136"/>
              <p:cNvSpPr/>
              <p:nvPr/>
            </p:nvSpPr>
            <p:spPr>
              <a:xfrm>
                <a:off x="6056400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4" name="Google Shape;1964;p136"/>
              <p:cNvSpPr/>
              <p:nvPr/>
            </p:nvSpPr>
            <p:spPr>
              <a:xfrm>
                <a:off x="6348433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5" name="Google Shape;1965;p136"/>
              <p:cNvSpPr/>
              <p:nvPr/>
            </p:nvSpPr>
            <p:spPr>
              <a:xfrm>
                <a:off x="6644833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6" name="Google Shape;1966;p136"/>
              <p:cNvSpPr/>
              <p:nvPr/>
            </p:nvSpPr>
            <p:spPr>
              <a:xfrm>
                <a:off x="6936867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7" name="Google Shape;1967;p136"/>
              <p:cNvSpPr/>
              <p:nvPr/>
            </p:nvSpPr>
            <p:spPr>
              <a:xfrm>
                <a:off x="7233267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8" name="Google Shape;1968;p136"/>
              <p:cNvSpPr/>
              <p:nvPr/>
            </p:nvSpPr>
            <p:spPr>
              <a:xfrm>
                <a:off x="7525300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9" name="Google Shape;1969;p136"/>
              <p:cNvSpPr/>
              <p:nvPr/>
            </p:nvSpPr>
            <p:spPr>
              <a:xfrm>
                <a:off x="7821700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0" name="Google Shape;1970;p136"/>
              <p:cNvSpPr/>
              <p:nvPr/>
            </p:nvSpPr>
            <p:spPr>
              <a:xfrm>
                <a:off x="8113733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1" name="Google Shape;1971;p136"/>
              <p:cNvSpPr/>
              <p:nvPr/>
            </p:nvSpPr>
            <p:spPr>
              <a:xfrm>
                <a:off x="8410133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2" name="Google Shape;1972;p136"/>
              <p:cNvSpPr/>
              <p:nvPr/>
            </p:nvSpPr>
            <p:spPr>
              <a:xfrm>
                <a:off x="5760000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3" name="Google Shape;1973;p136"/>
              <p:cNvSpPr/>
              <p:nvPr/>
            </p:nvSpPr>
            <p:spPr>
              <a:xfrm>
                <a:off x="6056400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4" name="Google Shape;1974;p136"/>
              <p:cNvSpPr/>
              <p:nvPr/>
            </p:nvSpPr>
            <p:spPr>
              <a:xfrm>
                <a:off x="6348433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5" name="Google Shape;1975;p136"/>
              <p:cNvSpPr/>
              <p:nvPr/>
            </p:nvSpPr>
            <p:spPr>
              <a:xfrm>
                <a:off x="6644833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6" name="Google Shape;1976;p136"/>
              <p:cNvSpPr/>
              <p:nvPr/>
            </p:nvSpPr>
            <p:spPr>
              <a:xfrm>
                <a:off x="6936867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7" name="Google Shape;1977;p136"/>
              <p:cNvSpPr/>
              <p:nvPr/>
            </p:nvSpPr>
            <p:spPr>
              <a:xfrm>
                <a:off x="7233267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8" name="Google Shape;1978;p136"/>
              <p:cNvSpPr/>
              <p:nvPr/>
            </p:nvSpPr>
            <p:spPr>
              <a:xfrm>
                <a:off x="7525300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9" name="Google Shape;1979;p136"/>
              <p:cNvSpPr/>
              <p:nvPr/>
            </p:nvSpPr>
            <p:spPr>
              <a:xfrm>
                <a:off x="7821700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0" name="Google Shape;1980;p136"/>
              <p:cNvSpPr/>
              <p:nvPr/>
            </p:nvSpPr>
            <p:spPr>
              <a:xfrm>
                <a:off x="8113733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1" name="Google Shape;1981;p136"/>
              <p:cNvSpPr/>
              <p:nvPr/>
            </p:nvSpPr>
            <p:spPr>
              <a:xfrm>
                <a:off x="8410133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2" name="Google Shape;1982;p136"/>
              <p:cNvSpPr/>
              <p:nvPr/>
            </p:nvSpPr>
            <p:spPr>
              <a:xfrm>
                <a:off x="5760000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3" name="Google Shape;1983;p136"/>
              <p:cNvSpPr/>
              <p:nvPr/>
            </p:nvSpPr>
            <p:spPr>
              <a:xfrm>
                <a:off x="6056400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4" name="Google Shape;1984;p136"/>
              <p:cNvSpPr/>
              <p:nvPr/>
            </p:nvSpPr>
            <p:spPr>
              <a:xfrm>
                <a:off x="6348433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5" name="Google Shape;1985;p136"/>
              <p:cNvSpPr/>
              <p:nvPr/>
            </p:nvSpPr>
            <p:spPr>
              <a:xfrm>
                <a:off x="6644833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6" name="Google Shape;1986;p136"/>
              <p:cNvSpPr/>
              <p:nvPr/>
            </p:nvSpPr>
            <p:spPr>
              <a:xfrm>
                <a:off x="6936867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7" name="Google Shape;1987;p136"/>
              <p:cNvSpPr/>
              <p:nvPr/>
            </p:nvSpPr>
            <p:spPr>
              <a:xfrm>
                <a:off x="7233267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8" name="Google Shape;1988;p136"/>
              <p:cNvSpPr/>
              <p:nvPr/>
            </p:nvSpPr>
            <p:spPr>
              <a:xfrm>
                <a:off x="7525300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9" name="Google Shape;1989;p136"/>
              <p:cNvSpPr/>
              <p:nvPr/>
            </p:nvSpPr>
            <p:spPr>
              <a:xfrm>
                <a:off x="7821700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0" name="Google Shape;1990;p136"/>
              <p:cNvSpPr/>
              <p:nvPr/>
            </p:nvSpPr>
            <p:spPr>
              <a:xfrm>
                <a:off x="8113733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1" name="Google Shape;1991;p136"/>
              <p:cNvSpPr/>
              <p:nvPr/>
            </p:nvSpPr>
            <p:spPr>
              <a:xfrm>
                <a:off x="8410133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2" name="Google Shape;1992;p136"/>
              <p:cNvSpPr/>
              <p:nvPr/>
            </p:nvSpPr>
            <p:spPr>
              <a:xfrm>
                <a:off x="5760000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3" name="Google Shape;1993;p136"/>
              <p:cNvSpPr/>
              <p:nvPr/>
            </p:nvSpPr>
            <p:spPr>
              <a:xfrm>
                <a:off x="6056400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4" name="Google Shape;1994;p136"/>
              <p:cNvSpPr/>
              <p:nvPr/>
            </p:nvSpPr>
            <p:spPr>
              <a:xfrm>
                <a:off x="6348433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5" name="Google Shape;1995;p136"/>
              <p:cNvSpPr/>
              <p:nvPr/>
            </p:nvSpPr>
            <p:spPr>
              <a:xfrm>
                <a:off x="6644833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6" name="Google Shape;1996;p136"/>
              <p:cNvSpPr/>
              <p:nvPr/>
            </p:nvSpPr>
            <p:spPr>
              <a:xfrm>
                <a:off x="6936867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7" name="Google Shape;1997;p136"/>
              <p:cNvSpPr/>
              <p:nvPr/>
            </p:nvSpPr>
            <p:spPr>
              <a:xfrm>
                <a:off x="7233267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8" name="Google Shape;1998;p136"/>
              <p:cNvSpPr/>
              <p:nvPr/>
            </p:nvSpPr>
            <p:spPr>
              <a:xfrm>
                <a:off x="7525300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9" name="Google Shape;1999;p136"/>
              <p:cNvSpPr/>
              <p:nvPr/>
            </p:nvSpPr>
            <p:spPr>
              <a:xfrm>
                <a:off x="7821700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0" name="Google Shape;2000;p136"/>
              <p:cNvSpPr/>
              <p:nvPr/>
            </p:nvSpPr>
            <p:spPr>
              <a:xfrm>
                <a:off x="8113733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1" name="Google Shape;2001;p136"/>
              <p:cNvSpPr/>
              <p:nvPr/>
            </p:nvSpPr>
            <p:spPr>
              <a:xfrm>
                <a:off x="8410133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2" name="Google Shape;2002;p136"/>
              <p:cNvSpPr/>
              <p:nvPr/>
            </p:nvSpPr>
            <p:spPr>
              <a:xfrm>
                <a:off x="5760000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3" name="Google Shape;2003;p136"/>
              <p:cNvSpPr/>
              <p:nvPr/>
            </p:nvSpPr>
            <p:spPr>
              <a:xfrm>
                <a:off x="6056400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4" name="Google Shape;2004;p136"/>
              <p:cNvSpPr/>
              <p:nvPr/>
            </p:nvSpPr>
            <p:spPr>
              <a:xfrm>
                <a:off x="6348433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5" name="Google Shape;2005;p136"/>
              <p:cNvSpPr/>
              <p:nvPr/>
            </p:nvSpPr>
            <p:spPr>
              <a:xfrm>
                <a:off x="6644833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6" name="Google Shape;2006;p136"/>
              <p:cNvSpPr/>
              <p:nvPr/>
            </p:nvSpPr>
            <p:spPr>
              <a:xfrm>
                <a:off x="6936867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7" name="Google Shape;2007;p136"/>
              <p:cNvSpPr/>
              <p:nvPr/>
            </p:nvSpPr>
            <p:spPr>
              <a:xfrm>
                <a:off x="7233267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8" name="Google Shape;2008;p136"/>
              <p:cNvSpPr/>
              <p:nvPr/>
            </p:nvSpPr>
            <p:spPr>
              <a:xfrm>
                <a:off x="7525300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9" name="Google Shape;2009;p136"/>
              <p:cNvSpPr/>
              <p:nvPr/>
            </p:nvSpPr>
            <p:spPr>
              <a:xfrm>
                <a:off x="7821700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0" name="Google Shape;2010;p136"/>
              <p:cNvSpPr/>
              <p:nvPr/>
            </p:nvSpPr>
            <p:spPr>
              <a:xfrm>
                <a:off x="8113733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1" name="Google Shape;2011;p136"/>
              <p:cNvSpPr/>
              <p:nvPr/>
            </p:nvSpPr>
            <p:spPr>
              <a:xfrm>
                <a:off x="8410133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2" name="Google Shape;2012;p136"/>
              <p:cNvSpPr/>
              <p:nvPr/>
            </p:nvSpPr>
            <p:spPr>
              <a:xfrm>
                <a:off x="5760000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3" name="Google Shape;2013;p136"/>
              <p:cNvSpPr/>
              <p:nvPr/>
            </p:nvSpPr>
            <p:spPr>
              <a:xfrm>
                <a:off x="6056400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4" name="Google Shape;2014;p136"/>
              <p:cNvSpPr/>
              <p:nvPr/>
            </p:nvSpPr>
            <p:spPr>
              <a:xfrm>
                <a:off x="6348433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5" name="Google Shape;2015;p136"/>
              <p:cNvSpPr/>
              <p:nvPr/>
            </p:nvSpPr>
            <p:spPr>
              <a:xfrm>
                <a:off x="6644833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6" name="Google Shape;2016;p136"/>
              <p:cNvSpPr/>
              <p:nvPr/>
            </p:nvSpPr>
            <p:spPr>
              <a:xfrm>
                <a:off x="6936867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7" name="Google Shape;2017;p136"/>
              <p:cNvSpPr/>
              <p:nvPr/>
            </p:nvSpPr>
            <p:spPr>
              <a:xfrm>
                <a:off x="7233267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8" name="Google Shape;2018;p136"/>
              <p:cNvSpPr/>
              <p:nvPr/>
            </p:nvSpPr>
            <p:spPr>
              <a:xfrm>
                <a:off x="7525300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9" name="Google Shape;2019;p136"/>
              <p:cNvSpPr/>
              <p:nvPr/>
            </p:nvSpPr>
            <p:spPr>
              <a:xfrm>
                <a:off x="7821700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0" name="Google Shape;2020;p136"/>
              <p:cNvSpPr/>
              <p:nvPr/>
            </p:nvSpPr>
            <p:spPr>
              <a:xfrm>
                <a:off x="8113733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1" name="Google Shape;2021;p136"/>
              <p:cNvSpPr/>
              <p:nvPr/>
            </p:nvSpPr>
            <p:spPr>
              <a:xfrm>
                <a:off x="8410133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22" name="Google Shape;2022;p136"/>
            <p:cNvGrpSpPr/>
            <p:nvPr/>
          </p:nvGrpSpPr>
          <p:grpSpPr>
            <a:xfrm>
              <a:off x="1182648" y="2573692"/>
              <a:ext cx="760206" cy="689435"/>
              <a:chOff x="5760000" y="865700"/>
              <a:chExt cx="2946533" cy="2933767"/>
            </a:xfrm>
          </p:grpSpPr>
          <p:sp>
            <p:nvSpPr>
              <p:cNvPr id="2023" name="Google Shape;2023;p136"/>
              <p:cNvSpPr/>
              <p:nvPr/>
            </p:nvSpPr>
            <p:spPr>
              <a:xfrm>
                <a:off x="5760000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4" name="Google Shape;2024;p136"/>
              <p:cNvSpPr/>
              <p:nvPr/>
            </p:nvSpPr>
            <p:spPr>
              <a:xfrm>
                <a:off x="6056400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5" name="Google Shape;2025;p136"/>
              <p:cNvSpPr/>
              <p:nvPr/>
            </p:nvSpPr>
            <p:spPr>
              <a:xfrm>
                <a:off x="6348433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6" name="Google Shape;2026;p136"/>
              <p:cNvSpPr/>
              <p:nvPr/>
            </p:nvSpPr>
            <p:spPr>
              <a:xfrm>
                <a:off x="6644833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7" name="Google Shape;2027;p136"/>
              <p:cNvSpPr/>
              <p:nvPr/>
            </p:nvSpPr>
            <p:spPr>
              <a:xfrm>
                <a:off x="6936867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8" name="Google Shape;2028;p136"/>
              <p:cNvSpPr/>
              <p:nvPr/>
            </p:nvSpPr>
            <p:spPr>
              <a:xfrm>
                <a:off x="7233267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9" name="Google Shape;2029;p136"/>
              <p:cNvSpPr/>
              <p:nvPr/>
            </p:nvSpPr>
            <p:spPr>
              <a:xfrm>
                <a:off x="7525300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0" name="Google Shape;2030;p136"/>
              <p:cNvSpPr/>
              <p:nvPr/>
            </p:nvSpPr>
            <p:spPr>
              <a:xfrm>
                <a:off x="7821700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1" name="Google Shape;2031;p136"/>
              <p:cNvSpPr/>
              <p:nvPr/>
            </p:nvSpPr>
            <p:spPr>
              <a:xfrm>
                <a:off x="8113733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2" name="Google Shape;2032;p136"/>
              <p:cNvSpPr/>
              <p:nvPr/>
            </p:nvSpPr>
            <p:spPr>
              <a:xfrm>
                <a:off x="8410133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3" name="Google Shape;2033;p136"/>
              <p:cNvSpPr/>
              <p:nvPr/>
            </p:nvSpPr>
            <p:spPr>
              <a:xfrm>
                <a:off x="5760000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4" name="Google Shape;2034;p136"/>
              <p:cNvSpPr/>
              <p:nvPr/>
            </p:nvSpPr>
            <p:spPr>
              <a:xfrm>
                <a:off x="6056400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5" name="Google Shape;2035;p136"/>
              <p:cNvSpPr/>
              <p:nvPr/>
            </p:nvSpPr>
            <p:spPr>
              <a:xfrm>
                <a:off x="6348433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6" name="Google Shape;2036;p136"/>
              <p:cNvSpPr/>
              <p:nvPr/>
            </p:nvSpPr>
            <p:spPr>
              <a:xfrm>
                <a:off x="6644833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7" name="Google Shape;2037;p136"/>
              <p:cNvSpPr/>
              <p:nvPr/>
            </p:nvSpPr>
            <p:spPr>
              <a:xfrm>
                <a:off x="6936867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8" name="Google Shape;2038;p136"/>
              <p:cNvSpPr/>
              <p:nvPr/>
            </p:nvSpPr>
            <p:spPr>
              <a:xfrm>
                <a:off x="7233267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9" name="Google Shape;2039;p136"/>
              <p:cNvSpPr/>
              <p:nvPr/>
            </p:nvSpPr>
            <p:spPr>
              <a:xfrm>
                <a:off x="7525300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0" name="Google Shape;2040;p136"/>
              <p:cNvSpPr/>
              <p:nvPr/>
            </p:nvSpPr>
            <p:spPr>
              <a:xfrm>
                <a:off x="7821700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1" name="Google Shape;2041;p136"/>
              <p:cNvSpPr/>
              <p:nvPr/>
            </p:nvSpPr>
            <p:spPr>
              <a:xfrm>
                <a:off x="8113733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2" name="Google Shape;2042;p136"/>
              <p:cNvSpPr/>
              <p:nvPr/>
            </p:nvSpPr>
            <p:spPr>
              <a:xfrm>
                <a:off x="8410133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3" name="Google Shape;2043;p136"/>
              <p:cNvSpPr/>
              <p:nvPr/>
            </p:nvSpPr>
            <p:spPr>
              <a:xfrm>
                <a:off x="5760000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4" name="Google Shape;2044;p136"/>
              <p:cNvSpPr/>
              <p:nvPr/>
            </p:nvSpPr>
            <p:spPr>
              <a:xfrm>
                <a:off x="6056400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5" name="Google Shape;2045;p136"/>
              <p:cNvSpPr/>
              <p:nvPr/>
            </p:nvSpPr>
            <p:spPr>
              <a:xfrm>
                <a:off x="6348433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6" name="Google Shape;2046;p136"/>
              <p:cNvSpPr/>
              <p:nvPr/>
            </p:nvSpPr>
            <p:spPr>
              <a:xfrm>
                <a:off x="6644833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7" name="Google Shape;2047;p136"/>
              <p:cNvSpPr/>
              <p:nvPr/>
            </p:nvSpPr>
            <p:spPr>
              <a:xfrm>
                <a:off x="6936867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8" name="Google Shape;2048;p136"/>
              <p:cNvSpPr/>
              <p:nvPr/>
            </p:nvSpPr>
            <p:spPr>
              <a:xfrm>
                <a:off x="7233267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9" name="Google Shape;2049;p136"/>
              <p:cNvSpPr/>
              <p:nvPr/>
            </p:nvSpPr>
            <p:spPr>
              <a:xfrm>
                <a:off x="7525300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0" name="Google Shape;2050;p136"/>
              <p:cNvSpPr/>
              <p:nvPr/>
            </p:nvSpPr>
            <p:spPr>
              <a:xfrm>
                <a:off x="7821700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1" name="Google Shape;2051;p136"/>
              <p:cNvSpPr/>
              <p:nvPr/>
            </p:nvSpPr>
            <p:spPr>
              <a:xfrm>
                <a:off x="8113733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2" name="Google Shape;2052;p136"/>
              <p:cNvSpPr/>
              <p:nvPr/>
            </p:nvSpPr>
            <p:spPr>
              <a:xfrm>
                <a:off x="8410133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3" name="Google Shape;2053;p136"/>
              <p:cNvSpPr/>
              <p:nvPr/>
            </p:nvSpPr>
            <p:spPr>
              <a:xfrm>
                <a:off x="5760000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4" name="Google Shape;2054;p136"/>
              <p:cNvSpPr/>
              <p:nvPr/>
            </p:nvSpPr>
            <p:spPr>
              <a:xfrm>
                <a:off x="6056400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5" name="Google Shape;2055;p136"/>
              <p:cNvSpPr/>
              <p:nvPr/>
            </p:nvSpPr>
            <p:spPr>
              <a:xfrm>
                <a:off x="6348433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6" name="Google Shape;2056;p136"/>
              <p:cNvSpPr/>
              <p:nvPr/>
            </p:nvSpPr>
            <p:spPr>
              <a:xfrm>
                <a:off x="6644833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7" name="Google Shape;2057;p136"/>
              <p:cNvSpPr/>
              <p:nvPr/>
            </p:nvSpPr>
            <p:spPr>
              <a:xfrm>
                <a:off x="6936867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8" name="Google Shape;2058;p136"/>
              <p:cNvSpPr/>
              <p:nvPr/>
            </p:nvSpPr>
            <p:spPr>
              <a:xfrm>
                <a:off x="7233267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9" name="Google Shape;2059;p136"/>
              <p:cNvSpPr/>
              <p:nvPr/>
            </p:nvSpPr>
            <p:spPr>
              <a:xfrm>
                <a:off x="7525300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0" name="Google Shape;2060;p136"/>
              <p:cNvSpPr/>
              <p:nvPr/>
            </p:nvSpPr>
            <p:spPr>
              <a:xfrm>
                <a:off x="7821700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1" name="Google Shape;2061;p136"/>
              <p:cNvSpPr/>
              <p:nvPr/>
            </p:nvSpPr>
            <p:spPr>
              <a:xfrm>
                <a:off x="8113733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2" name="Google Shape;2062;p136"/>
              <p:cNvSpPr/>
              <p:nvPr/>
            </p:nvSpPr>
            <p:spPr>
              <a:xfrm>
                <a:off x="8410133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3" name="Google Shape;2063;p136"/>
              <p:cNvSpPr/>
              <p:nvPr/>
            </p:nvSpPr>
            <p:spPr>
              <a:xfrm>
                <a:off x="5760000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4" name="Google Shape;2064;p136"/>
              <p:cNvSpPr/>
              <p:nvPr/>
            </p:nvSpPr>
            <p:spPr>
              <a:xfrm>
                <a:off x="6056400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5" name="Google Shape;2065;p136"/>
              <p:cNvSpPr/>
              <p:nvPr/>
            </p:nvSpPr>
            <p:spPr>
              <a:xfrm>
                <a:off x="6348433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6" name="Google Shape;2066;p136"/>
              <p:cNvSpPr/>
              <p:nvPr/>
            </p:nvSpPr>
            <p:spPr>
              <a:xfrm>
                <a:off x="6644833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7" name="Google Shape;2067;p136"/>
              <p:cNvSpPr/>
              <p:nvPr/>
            </p:nvSpPr>
            <p:spPr>
              <a:xfrm>
                <a:off x="6936867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8" name="Google Shape;2068;p136"/>
              <p:cNvSpPr/>
              <p:nvPr/>
            </p:nvSpPr>
            <p:spPr>
              <a:xfrm>
                <a:off x="7233267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9" name="Google Shape;2069;p136"/>
              <p:cNvSpPr/>
              <p:nvPr/>
            </p:nvSpPr>
            <p:spPr>
              <a:xfrm>
                <a:off x="7525300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0" name="Google Shape;2070;p136"/>
              <p:cNvSpPr/>
              <p:nvPr/>
            </p:nvSpPr>
            <p:spPr>
              <a:xfrm>
                <a:off x="7821700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1" name="Google Shape;2071;p136"/>
              <p:cNvSpPr/>
              <p:nvPr/>
            </p:nvSpPr>
            <p:spPr>
              <a:xfrm>
                <a:off x="8113733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2" name="Google Shape;2072;p136"/>
              <p:cNvSpPr/>
              <p:nvPr/>
            </p:nvSpPr>
            <p:spPr>
              <a:xfrm>
                <a:off x="8410133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3" name="Google Shape;2073;p136"/>
              <p:cNvSpPr/>
              <p:nvPr/>
            </p:nvSpPr>
            <p:spPr>
              <a:xfrm>
                <a:off x="5760000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4" name="Google Shape;2074;p136"/>
              <p:cNvSpPr/>
              <p:nvPr/>
            </p:nvSpPr>
            <p:spPr>
              <a:xfrm>
                <a:off x="6056400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5" name="Google Shape;2075;p136"/>
              <p:cNvSpPr/>
              <p:nvPr/>
            </p:nvSpPr>
            <p:spPr>
              <a:xfrm>
                <a:off x="6348433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6" name="Google Shape;2076;p136"/>
              <p:cNvSpPr/>
              <p:nvPr/>
            </p:nvSpPr>
            <p:spPr>
              <a:xfrm>
                <a:off x="6644833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7" name="Google Shape;2077;p136"/>
              <p:cNvSpPr/>
              <p:nvPr/>
            </p:nvSpPr>
            <p:spPr>
              <a:xfrm>
                <a:off x="6936867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8" name="Google Shape;2078;p136"/>
              <p:cNvSpPr/>
              <p:nvPr/>
            </p:nvSpPr>
            <p:spPr>
              <a:xfrm>
                <a:off x="7233267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9" name="Google Shape;2079;p136"/>
              <p:cNvSpPr/>
              <p:nvPr/>
            </p:nvSpPr>
            <p:spPr>
              <a:xfrm>
                <a:off x="7525300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0" name="Google Shape;2080;p136"/>
              <p:cNvSpPr/>
              <p:nvPr/>
            </p:nvSpPr>
            <p:spPr>
              <a:xfrm>
                <a:off x="7821700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1" name="Google Shape;2081;p136"/>
              <p:cNvSpPr/>
              <p:nvPr/>
            </p:nvSpPr>
            <p:spPr>
              <a:xfrm>
                <a:off x="8113733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2" name="Google Shape;2082;p136"/>
              <p:cNvSpPr/>
              <p:nvPr/>
            </p:nvSpPr>
            <p:spPr>
              <a:xfrm>
                <a:off x="8410133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3" name="Google Shape;2083;p136"/>
              <p:cNvSpPr/>
              <p:nvPr/>
            </p:nvSpPr>
            <p:spPr>
              <a:xfrm>
                <a:off x="5760000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4" name="Google Shape;2084;p136"/>
              <p:cNvSpPr/>
              <p:nvPr/>
            </p:nvSpPr>
            <p:spPr>
              <a:xfrm>
                <a:off x="6056400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5" name="Google Shape;2085;p136"/>
              <p:cNvSpPr/>
              <p:nvPr/>
            </p:nvSpPr>
            <p:spPr>
              <a:xfrm>
                <a:off x="6348433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6" name="Google Shape;2086;p136"/>
              <p:cNvSpPr/>
              <p:nvPr/>
            </p:nvSpPr>
            <p:spPr>
              <a:xfrm>
                <a:off x="6644833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7" name="Google Shape;2087;p136"/>
              <p:cNvSpPr/>
              <p:nvPr/>
            </p:nvSpPr>
            <p:spPr>
              <a:xfrm>
                <a:off x="6936867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8" name="Google Shape;2088;p136"/>
              <p:cNvSpPr/>
              <p:nvPr/>
            </p:nvSpPr>
            <p:spPr>
              <a:xfrm>
                <a:off x="7233267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9" name="Google Shape;2089;p136"/>
              <p:cNvSpPr/>
              <p:nvPr/>
            </p:nvSpPr>
            <p:spPr>
              <a:xfrm>
                <a:off x="7525300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0" name="Google Shape;2090;p136"/>
              <p:cNvSpPr/>
              <p:nvPr/>
            </p:nvSpPr>
            <p:spPr>
              <a:xfrm>
                <a:off x="7821700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1" name="Google Shape;2091;p136"/>
              <p:cNvSpPr/>
              <p:nvPr/>
            </p:nvSpPr>
            <p:spPr>
              <a:xfrm>
                <a:off x="8113733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2" name="Google Shape;2092;p136"/>
              <p:cNvSpPr/>
              <p:nvPr/>
            </p:nvSpPr>
            <p:spPr>
              <a:xfrm>
                <a:off x="8410133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3" name="Google Shape;2093;p136"/>
              <p:cNvSpPr/>
              <p:nvPr/>
            </p:nvSpPr>
            <p:spPr>
              <a:xfrm>
                <a:off x="5760000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4" name="Google Shape;2094;p136"/>
              <p:cNvSpPr/>
              <p:nvPr/>
            </p:nvSpPr>
            <p:spPr>
              <a:xfrm>
                <a:off x="6056400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5" name="Google Shape;2095;p136"/>
              <p:cNvSpPr/>
              <p:nvPr/>
            </p:nvSpPr>
            <p:spPr>
              <a:xfrm>
                <a:off x="6348433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6" name="Google Shape;2096;p136"/>
              <p:cNvSpPr/>
              <p:nvPr/>
            </p:nvSpPr>
            <p:spPr>
              <a:xfrm>
                <a:off x="6644833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7" name="Google Shape;2097;p136"/>
              <p:cNvSpPr/>
              <p:nvPr/>
            </p:nvSpPr>
            <p:spPr>
              <a:xfrm>
                <a:off x="6936867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8" name="Google Shape;2098;p136"/>
              <p:cNvSpPr/>
              <p:nvPr/>
            </p:nvSpPr>
            <p:spPr>
              <a:xfrm>
                <a:off x="7233267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9" name="Google Shape;2099;p136"/>
              <p:cNvSpPr/>
              <p:nvPr/>
            </p:nvSpPr>
            <p:spPr>
              <a:xfrm>
                <a:off x="7525300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0" name="Google Shape;2100;p136"/>
              <p:cNvSpPr/>
              <p:nvPr/>
            </p:nvSpPr>
            <p:spPr>
              <a:xfrm>
                <a:off x="7821700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1" name="Google Shape;2101;p136"/>
              <p:cNvSpPr/>
              <p:nvPr/>
            </p:nvSpPr>
            <p:spPr>
              <a:xfrm>
                <a:off x="8113733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2" name="Google Shape;2102;p136"/>
              <p:cNvSpPr/>
              <p:nvPr/>
            </p:nvSpPr>
            <p:spPr>
              <a:xfrm>
                <a:off x="8410133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3" name="Google Shape;2103;p136"/>
              <p:cNvSpPr/>
              <p:nvPr/>
            </p:nvSpPr>
            <p:spPr>
              <a:xfrm>
                <a:off x="5760000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4" name="Google Shape;2104;p136"/>
              <p:cNvSpPr/>
              <p:nvPr/>
            </p:nvSpPr>
            <p:spPr>
              <a:xfrm>
                <a:off x="6056400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5" name="Google Shape;2105;p136"/>
              <p:cNvSpPr/>
              <p:nvPr/>
            </p:nvSpPr>
            <p:spPr>
              <a:xfrm>
                <a:off x="6348433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6" name="Google Shape;2106;p136"/>
              <p:cNvSpPr/>
              <p:nvPr/>
            </p:nvSpPr>
            <p:spPr>
              <a:xfrm>
                <a:off x="6644833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7" name="Google Shape;2107;p136"/>
              <p:cNvSpPr/>
              <p:nvPr/>
            </p:nvSpPr>
            <p:spPr>
              <a:xfrm>
                <a:off x="6936867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8" name="Google Shape;2108;p136"/>
              <p:cNvSpPr/>
              <p:nvPr/>
            </p:nvSpPr>
            <p:spPr>
              <a:xfrm>
                <a:off x="7233267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9" name="Google Shape;2109;p136"/>
              <p:cNvSpPr/>
              <p:nvPr/>
            </p:nvSpPr>
            <p:spPr>
              <a:xfrm>
                <a:off x="7525300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0" name="Google Shape;2110;p136"/>
              <p:cNvSpPr/>
              <p:nvPr/>
            </p:nvSpPr>
            <p:spPr>
              <a:xfrm>
                <a:off x="7821700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1" name="Google Shape;2111;p136"/>
              <p:cNvSpPr/>
              <p:nvPr/>
            </p:nvSpPr>
            <p:spPr>
              <a:xfrm>
                <a:off x="8113733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2" name="Google Shape;2112;p136"/>
              <p:cNvSpPr/>
              <p:nvPr/>
            </p:nvSpPr>
            <p:spPr>
              <a:xfrm>
                <a:off x="8410133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3" name="Google Shape;2113;p136"/>
              <p:cNvSpPr/>
              <p:nvPr/>
            </p:nvSpPr>
            <p:spPr>
              <a:xfrm>
                <a:off x="5760000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4" name="Google Shape;2114;p136"/>
              <p:cNvSpPr/>
              <p:nvPr/>
            </p:nvSpPr>
            <p:spPr>
              <a:xfrm>
                <a:off x="6056400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5" name="Google Shape;2115;p136"/>
              <p:cNvSpPr/>
              <p:nvPr/>
            </p:nvSpPr>
            <p:spPr>
              <a:xfrm>
                <a:off x="6348433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6" name="Google Shape;2116;p136"/>
              <p:cNvSpPr/>
              <p:nvPr/>
            </p:nvSpPr>
            <p:spPr>
              <a:xfrm>
                <a:off x="6644833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7" name="Google Shape;2117;p136"/>
              <p:cNvSpPr/>
              <p:nvPr/>
            </p:nvSpPr>
            <p:spPr>
              <a:xfrm>
                <a:off x="6936867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8" name="Google Shape;2118;p136"/>
              <p:cNvSpPr/>
              <p:nvPr/>
            </p:nvSpPr>
            <p:spPr>
              <a:xfrm>
                <a:off x="7233267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9" name="Google Shape;2119;p136"/>
              <p:cNvSpPr/>
              <p:nvPr/>
            </p:nvSpPr>
            <p:spPr>
              <a:xfrm>
                <a:off x="7525300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0" name="Google Shape;2120;p136"/>
              <p:cNvSpPr/>
              <p:nvPr/>
            </p:nvSpPr>
            <p:spPr>
              <a:xfrm>
                <a:off x="7821700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1" name="Google Shape;2121;p136"/>
              <p:cNvSpPr/>
              <p:nvPr/>
            </p:nvSpPr>
            <p:spPr>
              <a:xfrm>
                <a:off x="8113733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2" name="Google Shape;2122;p136"/>
              <p:cNvSpPr/>
              <p:nvPr/>
            </p:nvSpPr>
            <p:spPr>
              <a:xfrm>
                <a:off x="8410133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23" name="Google Shape;2123;p136"/>
            <p:cNvGrpSpPr/>
            <p:nvPr/>
          </p:nvGrpSpPr>
          <p:grpSpPr>
            <a:xfrm>
              <a:off x="1998698" y="2573692"/>
              <a:ext cx="760206" cy="689435"/>
              <a:chOff x="5760000" y="865700"/>
              <a:chExt cx="2946533" cy="2933767"/>
            </a:xfrm>
          </p:grpSpPr>
          <p:sp>
            <p:nvSpPr>
              <p:cNvPr id="2124" name="Google Shape;2124;p136"/>
              <p:cNvSpPr/>
              <p:nvPr/>
            </p:nvSpPr>
            <p:spPr>
              <a:xfrm>
                <a:off x="5760000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5" name="Google Shape;2125;p136"/>
              <p:cNvSpPr/>
              <p:nvPr/>
            </p:nvSpPr>
            <p:spPr>
              <a:xfrm>
                <a:off x="6056400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6" name="Google Shape;2126;p136"/>
              <p:cNvSpPr/>
              <p:nvPr/>
            </p:nvSpPr>
            <p:spPr>
              <a:xfrm>
                <a:off x="6348433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7" name="Google Shape;2127;p136"/>
              <p:cNvSpPr/>
              <p:nvPr/>
            </p:nvSpPr>
            <p:spPr>
              <a:xfrm>
                <a:off x="6644833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8" name="Google Shape;2128;p136"/>
              <p:cNvSpPr/>
              <p:nvPr/>
            </p:nvSpPr>
            <p:spPr>
              <a:xfrm>
                <a:off x="6936867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9" name="Google Shape;2129;p136"/>
              <p:cNvSpPr/>
              <p:nvPr/>
            </p:nvSpPr>
            <p:spPr>
              <a:xfrm>
                <a:off x="7233267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0" name="Google Shape;2130;p136"/>
              <p:cNvSpPr/>
              <p:nvPr/>
            </p:nvSpPr>
            <p:spPr>
              <a:xfrm>
                <a:off x="7525300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1" name="Google Shape;2131;p136"/>
              <p:cNvSpPr/>
              <p:nvPr/>
            </p:nvSpPr>
            <p:spPr>
              <a:xfrm>
                <a:off x="7821700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2" name="Google Shape;2132;p136"/>
              <p:cNvSpPr/>
              <p:nvPr/>
            </p:nvSpPr>
            <p:spPr>
              <a:xfrm>
                <a:off x="8113733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3" name="Google Shape;2133;p136"/>
              <p:cNvSpPr/>
              <p:nvPr/>
            </p:nvSpPr>
            <p:spPr>
              <a:xfrm>
                <a:off x="8410133" y="8657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4" name="Google Shape;2134;p136"/>
              <p:cNvSpPr/>
              <p:nvPr/>
            </p:nvSpPr>
            <p:spPr>
              <a:xfrm>
                <a:off x="5760000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5" name="Google Shape;2135;p136"/>
              <p:cNvSpPr/>
              <p:nvPr/>
            </p:nvSpPr>
            <p:spPr>
              <a:xfrm>
                <a:off x="6056400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6" name="Google Shape;2136;p136"/>
              <p:cNvSpPr/>
              <p:nvPr/>
            </p:nvSpPr>
            <p:spPr>
              <a:xfrm>
                <a:off x="6348433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7" name="Google Shape;2137;p136"/>
              <p:cNvSpPr/>
              <p:nvPr/>
            </p:nvSpPr>
            <p:spPr>
              <a:xfrm>
                <a:off x="6644833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8" name="Google Shape;2138;p136"/>
              <p:cNvSpPr/>
              <p:nvPr/>
            </p:nvSpPr>
            <p:spPr>
              <a:xfrm>
                <a:off x="6936867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9" name="Google Shape;2139;p136"/>
              <p:cNvSpPr/>
              <p:nvPr/>
            </p:nvSpPr>
            <p:spPr>
              <a:xfrm>
                <a:off x="7233267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0" name="Google Shape;2140;p136"/>
              <p:cNvSpPr/>
              <p:nvPr/>
            </p:nvSpPr>
            <p:spPr>
              <a:xfrm>
                <a:off x="7525300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1" name="Google Shape;2141;p136"/>
              <p:cNvSpPr/>
              <p:nvPr/>
            </p:nvSpPr>
            <p:spPr>
              <a:xfrm>
                <a:off x="7821700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2" name="Google Shape;2142;p136"/>
              <p:cNvSpPr/>
              <p:nvPr/>
            </p:nvSpPr>
            <p:spPr>
              <a:xfrm>
                <a:off x="8113733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3" name="Google Shape;2143;p136"/>
              <p:cNvSpPr/>
              <p:nvPr/>
            </p:nvSpPr>
            <p:spPr>
              <a:xfrm>
                <a:off x="8410133" y="11599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4" name="Google Shape;2144;p136"/>
              <p:cNvSpPr/>
              <p:nvPr/>
            </p:nvSpPr>
            <p:spPr>
              <a:xfrm>
                <a:off x="5760000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5" name="Google Shape;2145;p136"/>
              <p:cNvSpPr/>
              <p:nvPr/>
            </p:nvSpPr>
            <p:spPr>
              <a:xfrm>
                <a:off x="6056400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6" name="Google Shape;2146;p136"/>
              <p:cNvSpPr/>
              <p:nvPr/>
            </p:nvSpPr>
            <p:spPr>
              <a:xfrm>
                <a:off x="6348433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7" name="Google Shape;2147;p136"/>
              <p:cNvSpPr/>
              <p:nvPr/>
            </p:nvSpPr>
            <p:spPr>
              <a:xfrm>
                <a:off x="6644833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8" name="Google Shape;2148;p136"/>
              <p:cNvSpPr/>
              <p:nvPr/>
            </p:nvSpPr>
            <p:spPr>
              <a:xfrm>
                <a:off x="6936867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9" name="Google Shape;2149;p136"/>
              <p:cNvSpPr/>
              <p:nvPr/>
            </p:nvSpPr>
            <p:spPr>
              <a:xfrm>
                <a:off x="7233267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0" name="Google Shape;2150;p136"/>
              <p:cNvSpPr/>
              <p:nvPr/>
            </p:nvSpPr>
            <p:spPr>
              <a:xfrm>
                <a:off x="7525300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1" name="Google Shape;2151;p136"/>
              <p:cNvSpPr/>
              <p:nvPr/>
            </p:nvSpPr>
            <p:spPr>
              <a:xfrm>
                <a:off x="7821700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2" name="Google Shape;2152;p136"/>
              <p:cNvSpPr/>
              <p:nvPr/>
            </p:nvSpPr>
            <p:spPr>
              <a:xfrm>
                <a:off x="8113733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3" name="Google Shape;2153;p136"/>
              <p:cNvSpPr/>
              <p:nvPr/>
            </p:nvSpPr>
            <p:spPr>
              <a:xfrm>
                <a:off x="8410133" y="145413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4" name="Google Shape;2154;p136"/>
              <p:cNvSpPr/>
              <p:nvPr/>
            </p:nvSpPr>
            <p:spPr>
              <a:xfrm>
                <a:off x="5760000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5" name="Google Shape;2155;p136"/>
              <p:cNvSpPr/>
              <p:nvPr/>
            </p:nvSpPr>
            <p:spPr>
              <a:xfrm>
                <a:off x="6056400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6" name="Google Shape;2156;p136"/>
              <p:cNvSpPr/>
              <p:nvPr/>
            </p:nvSpPr>
            <p:spPr>
              <a:xfrm>
                <a:off x="6348433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7" name="Google Shape;2157;p136"/>
              <p:cNvSpPr/>
              <p:nvPr/>
            </p:nvSpPr>
            <p:spPr>
              <a:xfrm>
                <a:off x="6644833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8" name="Google Shape;2158;p136"/>
              <p:cNvSpPr/>
              <p:nvPr/>
            </p:nvSpPr>
            <p:spPr>
              <a:xfrm>
                <a:off x="6936867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9" name="Google Shape;2159;p136"/>
              <p:cNvSpPr/>
              <p:nvPr/>
            </p:nvSpPr>
            <p:spPr>
              <a:xfrm>
                <a:off x="7233267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0" name="Google Shape;2160;p136"/>
              <p:cNvSpPr/>
              <p:nvPr/>
            </p:nvSpPr>
            <p:spPr>
              <a:xfrm>
                <a:off x="7525300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1" name="Google Shape;2161;p136"/>
              <p:cNvSpPr/>
              <p:nvPr/>
            </p:nvSpPr>
            <p:spPr>
              <a:xfrm>
                <a:off x="7821700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2" name="Google Shape;2162;p136"/>
              <p:cNvSpPr/>
              <p:nvPr/>
            </p:nvSpPr>
            <p:spPr>
              <a:xfrm>
                <a:off x="8113733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3" name="Google Shape;2163;p136"/>
              <p:cNvSpPr/>
              <p:nvPr/>
            </p:nvSpPr>
            <p:spPr>
              <a:xfrm>
                <a:off x="8410133" y="17483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4" name="Google Shape;2164;p136"/>
              <p:cNvSpPr/>
              <p:nvPr/>
            </p:nvSpPr>
            <p:spPr>
              <a:xfrm>
                <a:off x="5760000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5" name="Google Shape;2165;p136"/>
              <p:cNvSpPr/>
              <p:nvPr/>
            </p:nvSpPr>
            <p:spPr>
              <a:xfrm>
                <a:off x="6056400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6" name="Google Shape;2166;p136"/>
              <p:cNvSpPr/>
              <p:nvPr/>
            </p:nvSpPr>
            <p:spPr>
              <a:xfrm>
                <a:off x="6348433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7" name="Google Shape;2167;p136"/>
              <p:cNvSpPr/>
              <p:nvPr/>
            </p:nvSpPr>
            <p:spPr>
              <a:xfrm>
                <a:off x="6644833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8" name="Google Shape;2168;p136"/>
              <p:cNvSpPr/>
              <p:nvPr/>
            </p:nvSpPr>
            <p:spPr>
              <a:xfrm>
                <a:off x="6936867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9" name="Google Shape;2169;p136"/>
              <p:cNvSpPr/>
              <p:nvPr/>
            </p:nvSpPr>
            <p:spPr>
              <a:xfrm>
                <a:off x="7233267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0" name="Google Shape;2170;p136"/>
              <p:cNvSpPr/>
              <p:nvPr/>
            </p:nvSpPr>
            <p:spPr>
              <a:xfrm>
                <a:off x="7525300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1" name="Google Shape;2171;p136"/>
              <p:cNvSpPr/>
              <p:nvPr/>
            </p:nvSpPr>
            <p:spPr>
              <a:xfrm>
                <a:off x="7821700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2" name="Google Shape;2172;p136"/>
              <p:cNvSpPr/>
              <p:nvPr/>
            </p:nvSpPr>
            <p:spPr>
              <a:xfrm>
                <a:off x="8113733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3" name="Google Shape;2173;p136"/>
              <p:cNvSpPr/>
              <p:nvPr/>
            </p:nvSpPr>
            <p:spPr>
              <a:xfrm>
                <a:off x="8410133" y="20425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4" name="Google Shape;2174;p136"/>
              <p:cNvSpPr/>
              <p:nvPr/>
            </p:nvSpPr>
            <p:spPr>
              <a:xfrm>
                <a:off x="5760000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5" name="Google Shape;2175;p136"/>
              <p:cNvSpPr/>
              <p:nvPr/>
            </p:nvSpPr>
            <p:spPr>
              <a:xfrm>
                <a:off x="6056400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6" name="Google Shape;2176;p136"/>
              <p:cNvSpPr/>
              <p:nvPr/>
            </p:nvSpPr>
            <p:spPr>
              <a:xfrm>
                <a:off x="6348433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7" name="Google Shape;2177;p136"/>
              <p:cNvSpPr/>
              <p:nvPr/>
            </p:nvSpPr>
            <p:spPr>
              <a:xfrm>
                <a:off x="6644833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8" name="Google Shape;2178;p136"/>
              <p:cNvSpPr/>
              <p:nvPr/>
            </p:nvSpPr>
            <p:spPr>
              <a:xfrm>
                <a:off x="6936867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9" name="Google Shape;2179;p136"/>
              <p:cNvSpPr/>
              <p:nvPr/>
            </p:nvSpPr>
            <p:spPr>
              <a:xfrm>
                <a:off x="7233267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0" name="Google Shape;2180;p136"/>
              <p:cNvSpPr/>
              <p:nvPr/>
            </p:nvSpPr>
            <p:spPr>
              <a:xfrm>
                <a:off x="7525300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1" name="Google Shape;2181;p136"/>
              <p:cNvSpPr/>
              <p:nvPr/>
            </p:nvSpPr>
            <p:spPr>
              <a:xfrm>
                <a:off x="7821700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2" name="Google Shape;2182;p136"/>
              <p:cNvSpPr/>
              <p:nvPr/>
            </p:nvSpPr>
            <p:spPr>
              <a:xfrm>
                <a:off x="8113733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3" name="Google Shape;2183;p136"/>
              <p:cNvSpPr/>
              <p:nvPr/>
            </p:nvSpPr>
            <p:spPr>
              <a:xfrm>
                <a:off x="8410133" y="2336783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4" name="Google Shape;2184;p136"/>
              <p:cNvSpPr/>
              <p:nvPr/>
            </p:nvSpPr>
            <p:spPr>
              <a:xfrm>
                <a:off x="5760000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5" name="Google Shape;2185;p136"/>
              <p:cNvSpPr/>
              <p:nvPr/>
            </p:nvSpPr>
            <p:spPr>
              <a:xfrm>
                <a:off x="6056400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6" name="Google Shape;2186;p136"/>
              <p:cNvSpPr/>
              <p:nvPr/>
            </p:nvSpPr>
            <p:spPr>
              <a:xfrm>
                <a:off x="6348433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7" name="Google Shape;2187;p136"/>
              <p:cNvSpPr/>
              <p:nvPr/>
            </p:nvSpPr>
            <p:spPr>
              <a:xfrm>
                <a:off x="6644833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8" name="Google Shape;2188;p136"/>
              <p:cNvSpPr/>
              <p:nvPr/>
            </p:nvSpPr>
            <p:spPr>
              <a:xfrm>
                <a:off x="6936867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9" name="Google Shape;2189;p136"/>
              <p:cNvSpPr/>
              <p:nvPr/>
            </p:nvSpPr>
            <p:spPr>
              <a:xfrm>
                <a:off x="7233267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0" name="Google Shape;2190;p136"/>
              <p:cNvSpPr/>
              <p:nvPr/>
            </p:nvSpPr>
            <p:spPr>
              <a:xfrm>
                <a:off x="7525300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1" name="Google Shape;2191;p136"/>
              <p:cNvSpPr/>
              <p:nvPr/>
            </p:nvSpPr>
            <p:spPr>
              <a:xfrm>
                <a:off x="7821700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2" name="Google Shape;2192;p136"/>
              <p:cNvSpPr/>
              <p:nvPr/>
            </p:nvSpPr>
            <p:spPr>
              <a:xfrm>
                <a:off x="8113733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3" name="Google Shape;2193;p136"/>
              <p:cNvSpPr/>
              <p:nvPr/>
            </p:nvSpPr>
            <p:spPr>
              <a:xfrm>
                <a:off x="8410133" y="263100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4" name="Google Shape;2194;p136"/>
              <p:cNvSpPr/>
              <p:nvPr/>
            </p:nvSpPr>
            <p:spPr>
              <a:xfrm>
                <a:off x="5760000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5" name="Google Shape;2195;p136"/>
              <p:cNvSpPr/>
              <p:nvPr/>
            </p:nvSpPr>
            <p:spPr>
              <a:xfrm>
                <a:off x="6056400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6" name="Google Shape;2196;p136"/>
              <p:cNvSpPr/>
              <p:nvPr/>
            </p:nvSpPr>
            <p:spPr>
              <a:xfrm>
                <a:off x="6348433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7" name="Google Shape;2197;p136"/>
              <p:cNvSpPr/>
              <p:nvPr/>
            </p:nvSpPr>
            <p:spPr>
              <a:xfrm>
                <a:off x="6644833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8" name="Google Shape;2198;p136"/>
              <p:cNvSpPr/>
              <p:nvPr/>
            </p:nvSpPr>
            <p:spPr>
              <a:xfrm>
                <a:off x="6936867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9" name="Google Shape;2199;p136"/>
              <p:cNvSpPr/>
              <p:nvPr/>
            </p:nvSpPr>
            <p:spPr>
              <a:xfrm>
                <a:off x="7233267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0" name="Google Shape;2200;p136"/>
              <p:cNvSpPr/>
              <p:nvPr/>
            </p:nvSpPr>
            <p:spPr>
              <a:xfrm>
                <a:off x="7525300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1" name="Google Shape;2201;p136"/>
              <p:cNvSpPr/>
              <p:nvPr/>
            </p:nvSpPr>
            <p:spPr>
              <a:xfrm>
                <a:off x="7821700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2" name="Google Shape;2202;p136"/>
              <p:cNvSpPr/>
              <p:nvPr/>
            </p:nvSpPr>
            <p:spPr>
              <a:xfrm>
                <a:off x="8113733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3" name="Google Shape;2203;p136"/>
              <p:cNvSpPr/>
              <p:nvPr/>
            </p:nvSpPr>
            <p:spPr>
              <a:xfrm>
                <a:off x="8410133" y="292521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4" name="Google Shape;2204;p136"/>
              <p:cNvSpPr/>
              <p:nvPr/>
            </p:nvSpPr>
            <p:spPr>
              <a:xfrm>
                <a:off x="5760000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5" name="Google Shape;2205;p136"/>
              <p:cNvSpPr/>
              <p:nvPr/>
            </p:nvSpPr>
            <p:spPr>
              <a:xfrm>
                <a:off x="6056400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6" name="Google Shape;2206;p136"/>
              <p:cNvSpPr/>
              <p:nvPr/>
            </p:nvSpPr>
            <p:spPr>
              <a:xfrm>
                <a:off x="6348433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7" name="Google Shape;2207;p136"/>
              <p:cNvSpPr/>
              <p:nvPr/>
            </p:nvSpPr>
            <p:spPr>
              <a:xfrm>
                <a:off x="6644833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8" name="Google Shape;2208;p136"/>
              <p:cNvSpPr/>
              <p:nvPr/>
            </p:nvSpPr>
            <p:spPr>
              <a:xfrm>
                <a:off x="6936867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9" name="Google Shape;2209;p136"/>
              <p:cNvSpPr/>
              <p:nvPr/>
            </p:nvSpPr>
            <p:spPr>
              <a:xfrm>
                <a:off x="7233267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0" name="Google Shape;2210;p136"/>
              <p:cNvSpPr/>
              <p:nvPr/>
            </p:nvSpPr>
            <p:spPr>
              <a:xfrm>
                <a:off x="7525300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1" name="Google Shape;2211;p136"/>
              <p:cNvSpPr/>
              <p:nvPr/>
            </p:nvSpPr>
            <p:spPr>
              <a:xfrm>
                <a:off x="7821700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2" name="Google Shape;2212;p136"/>
              <p:cNvSpPr/>
              <p:nvPr/>
            </p:nvSpPr>
            <p:spPr>
              <a:xfrm>
                <a:off x="8113733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3" name="Google Shape;2213;p136"/>
              <p:cNvSpPr/>
              <p:nvPr/>
            </p:nvSpPr>
            <p:spPr>
              <a:xfrm>
                <a:off x="8410133" y="3208850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4" name="Google Shape;2214;p136"/>
              <p:cNvSpPr/>
              <p:nvPr/>
            </p:nvSpPr>
            <p:spPr>
              <a:xfrm>
                <a:off x="5760000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5" name="Google Shape;2215;p136"/>
              <p:cNvSpPr/>
              <p:nvPr/>
            </p:nvSpPr>
            <p:spPr>
              <a:xfrm>
                <a:off x="6056400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6" name="Google Shape;2216;p136"/>
              <p:cNvSpPr/>
              <p:nvPr/>
            </p:nvSpPr>
            <p:spPr>
              <a:xfrm>
                <a:off x="6348433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7" name="Google Shape;2217;p136"/>
              <p:cNvSpPr/>
              <p:nvPr/>
            </p:nvSpPr>
            <p:spPr>
              <a:xfrm>
                <a:off x="6644833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8" name="Google Shape;2218;p136"/>
              <p:cNvSpPr/>
              <p:nvPr/>
            </p:nvSpPr>
            <p:spPr>
              <a:xfrm>
                <a:off x="6936867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9" name="Google Shape;2219;p136"/>
              <p:cNvSpPr/>
              <p:nvPr/>
            </p:nvSpPr>
            <p:spPr>
              <a:xfrm>
                <a:off x="7233267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0" name="Google Shape;2220;p136"/>
              <p:cNvSpPr/>
              <p:nvPr/>
            </p:nvSpPr>
            <p:spPr>
              <a:xfrm>
                <a:off x="7525300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1" name="Google Shape;2221;p136"/>
              <p:cNvSpPr/>
              <p:nvPr/>
            </p:nvSpPr>
            <p:spPr>
              <a:xfrm>
                <a:off x="7821700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2" name="Google Shape;2222;p136"/>
              <p:cNvSpPr/>
              <p:nvPr/>
            </p:nvSpPr>
            <p:spPr>
              <a:xfrm>
                <a:off x="8113733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3" name="Google Shape;2223;p136"/>
              <p:cNvSpPr/>
              <p:nvPr/>
            </p:nvSpPr>
            <p:spPr>
              <a:xfrm>
                <a:off x="8410133" y="3503067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24" name="Google Shape;2224;p136"/>
            <p:cNvGrpSpPr/>
            <p:nvPr/>
          </p:nvGrpSpPr>
          <p:grpSpPr>
            <a:xfrm rot="5400000">
              <a:off x="2510355" y="2880605"/>
              <a:ext cx="689489" cy="80621"/>
              <a:chOff x="1100675" y="1718725"/>
              <a:chExt cx="2946533" cy="296400"/>
            </a:xfrm>
          </p:grpSpPr>
          <p:sp>
            <p:nvSpPr>
              <p:cNvPr id="2225" name="Google Shape;2225;p136"/>
              <p:cNvSpPr/>
              <p:nvPr/>
            </p:nvSpPr>
            <p:spPr>
              <a:xfrm>
                <a:off x="1100675" y="1718725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6" name="Google Shape;2226;p136"/>
              <p:cNvSpPr/>
              <p:nvPr/>
            </p:nvSpPr>
            <p:spPr>
              <a:xfrm>
                <a:off x="1397075" y="1718725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7" name="Google Shape;2227;p136"/>
              <p:cNvSpPr/>
              <p:nvPr/>
            </p:nvSpPr>
            <p:spPr>
              <a:xfrm>
                <a:off x="1689108" y="1718725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8" name="Google Shape;2228;p136"/>
              <p:cNvSpPr/>
              <p:nvPr/>
            </p:nvSpPr>
            <p:spPr>
              <a:xfrm>
                <a:off x="1985508" y="1718725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9" name="Google Shape;2229;p136"/>
              <p:cNvSpPr/>
              <p:nvPr/>
            </p:nvSpPr>
            <p:spPr>
              <a:xfrm>
                <a:off x="2277542" y="1718725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0" name="Google Shape;2230;p136"/>
              <p:cNvSpPr/>
              <p:nvPr/>
            </p:nvSpPr>
            <p:spPr>
              <a:xfrm>
                <a:off x="2573942" y="1718725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1" name="Google Shape;2231;p136"/>
              <p:cNvSpPr/>
              <p:nvPr/>
            </p:nvSpPr>
            <p:spPr>
              <a:xfrm>
                <a:off x="2865975" y="1718725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2" name="Google Shape;2232;p136"/>
              <p:cNvSpPr/>
              <p:nvPr/>
            </p:nvSpPr>
            <p:spPr>
              <a:xfrm>
                <a:off x="3162375" y="1718725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3" name="Google Shape;2233;p136"/>
              <p:cNvSpPr/>
              <p:nvPr/>
            </p:nvSpPr>
            <p:spPr>
              <a:xfrm>
                <a:off x="3454408" y="1718725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4" name="Google Shape;2234;p136"/>
              <p:cNvSpPr/>
              <p:nvPr/>
            </p:nvSpPr>
            <p:spPr>
              <a:xfrm>
                <a:off x="3750808" y="1718725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35" name="Google Shape;2235;p136"/>
            <p:cNvGrpSpPr/>
            <p:nvPr/>
          </p:nvGrpSpPr>
          <p:grpSpPr>
            <a:xfrm rot="5400000">
              <a:off x="2646855" y="2878105"/>
              <a:ext cx="689489" cy="80621"/>
              <a:chOff x="1100675" y="1718725"/>
              <a:chExt cx="2946533" cy="296400"/>
            </a:xfrm>
          </p:grpSpPr>
          <p:sp>
            <p:nvSpPr>
              <p:cNvPr id="2236" name="Google Shape;2236;p136"/>
              <p:cNvSpPr/>
              <p:nvPr/>
            </p:nvSpPr>
            <p:spPr>
              <a:xfrm>
                <a:off x="1100675" y="1718725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7" name="Google Shape;2237;p136"/>
              <p:cNvSpPr/>
              <p:nvPr/>
            </p:nvSpPr>
            <p:spPr>
              <a:xfrm>
                <a:off x="1397075" y="1718725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8" name="Google Shape;2238;p136"/>
              <p:cNvSpPr/>
              <p:nvPr/>
            </p:nvSpPr>
            <p:spPr>
              <a:xfrm>
                <a:off x="1689108" y="1718725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9" name="Google Shape;2239;p136"/>
              <p:cNvSpPr/>
              <p:nvPr/>
            </p:nvSpPr>
            <p:spPr>
              <a:xfrm>
                <a:off x="1985508" y="1718725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0" name="Google Shape;2240;p136"/>
              <p:cNvSpPr/>
              <p:nvPr/>
            </p:nvSpPr>
            <p:spPr>
              <a:xfrm>
                <a:off x="2277542" y="1718725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1" name="Google Shape;2241;p136"/>
              <p:cNvSpPr/>
              <p:nvPr/>
            </p:nvSpPr>
            <p:spPr>
              <a:xfrm>
                <a:off x="2573942" y="1718725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2" name="Google Shape;2242;p136"/>
              <p:cNvSpPr/>
              <p:nvPr/>
            </p:nvSpPr>
            <p:spPr>
              <a:xfrm>
                <a:off x="2865975" y="1718725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3" name="Google Shape;2243;p136"/>
              <p:cNvSpPr/>
              <p:nvPr/>
            </p:nvSpPr>
            <p:spPr>
              <a:xfrm>
                <a:off x="3162375" y="1718725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4" name="Google Shape;2244;p136"/>
              <p:cNvSpPr/>
              <p:nvPr/>
            </p:nvSpPr>
            <p:spPr>
              <a:xfrm>
                <a:off x="3454408" y="1718725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5" name="Google Shape;2245;p136"/>
              <p:cNvSpPr/>
              <p:nvPr/>
            </p:nvSpPr>
            <p:spPr>
              <a:xfrm>
                <a:off x="3750808" y="1718725"/>
                <a:ext cx="296400" cy="296400"/>
              </a:xfrm>
              <a:prstGeom prst="rect">
                <a:avLst/>
              </a:prstGeom>
              <a:solidFill>
                <a:srgbClr val="9FC5E8"/>
              </a:solidFill>
              <a:ln w="19050" cap="flat" cmpd="sng">
                <a:solidFill>
                  <a:srgbClr val="21212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2246" name="Google Shape;2246;p136"/>
            <p:cNvSpPr/>
            <p:nvPr/>
          </p:nvSpPr>
          <p:spPr>
            <a:xfrm>
              <a:off x="3087784" y="2573663"/>
              <a:ext cx="80700" cy="723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7" name="Google Shape;2247;p136"/>
            <p:cNvSpPr/>
            <p:nvPr/>
          </p:nvSpPr>
          <p:spPr>
            <a:xfrm>
              <a:off x="3087784" y="2676038"/>
              <a:ext cx="80700" cy="723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48" name="Google Shape;2248;p136"/>
          <p:cNvSpPr txBox="1">
            <a:spLocks noGrp="1"/>
          </p:cNvSpPr>
          <p:nvPr>
            <p:ph type="title"/>
          </p:nvPr>
        </p:nvSpPr>
        <p:spPr>
          <a:xfrm>
            <a:off x="324000" y="135275"/>
            <a:ext cx="71352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Understanding and applying expanded multiplication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" name="Google Shape;2253;p137"/>
          <p:cNvSpPr txBox="1"/>
          <p:nvPr/>
        </p:nvSpPr>
        <p:spPr>
          <a:xfrm>
            <a:off x="5850436" y="957097"/>
            <a:ext cx="2059800" cy="58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10s           1s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2254" name="Google Shape;2254;p137"/>
          <p:cNvCxnSpPr/>
          <p:nvPr/>
        </p:nvCxnSpPr>
        <p:spPr>
          <a:xfrm rot="10800000">
            <a:off x="4845539" y="1352009"/>
            <a:ext cx="2910900" cy="12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255" name="Google Shape;2255;p137"/>
          <p:cNvSpPr txBox="1"/>
          <p:nvPr/>
        </p:nvSpPr>
        <p:spPr>
          <a:xfrm>
            <a:off x="5850436" y="2082935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2256" name="Google Shape;2256;p137"/>
          <p:cNvCxnSpPr/>
          <p:nvPr/>
        </p:nvCxnSpPr>
        <p:spPr>
          <a:xfrm rot="10800000">
            <a:off x="4845539" y="2525059"/>
            <a:ext cx="2910900" cy="12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257" name="Google Shape;2257;p137"/>
          <p:cNvSpPr txBox="1"/>
          <p:nvPr/>
        </p:nvSpPr>
        <p:spPr>
          <a:xfrm>
            <a:off x="4845557" y="973831"/>
            <a:ext cx="747600" cy="58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100s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58" name="Google Shape;2258;p137"/>
          <p:cNvSpPr txBox="1"/>
          <p:nvPr/>
        </p:nvSpPr>
        <p:spPr>
          <a:xfrm>
            <a:off x="4508597" y="1944772"/>
            <a:ext cx="303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grpSp>
        <p:nvGrpSpPr>
          <p:cNvPr id="2259" name="Google Shape;2259;p137"/>
          <p:cNvGrpSpPr/>
          <p:nvPr/>
        </p:nvGrpSpPr>
        <p:grpSpPr>
          <a:xfrm>
            <a:off x="351598" y="1620030"/>
            <a:ext cx="760206" cy="689435"/>
            <a:chOff x="5760000" y="865700"/>
            <a:chExt cx="2946533" cy="2933767"/>
          </a:xfrm>
        </p:grpSpPr>
        <p:sp>
          <p:nvSpPr>
            <p:cNvPr id="2260" name="Google Shape;2260;p137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1" name="Google Shape;2261;p137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2" name="Google Shape;2262;p137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3" name="Google Shape;2263;p137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4" name="Google Shape;2264;p137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5" name="Google Shape;2265;p137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6" name="Google Shape;2266;p137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7" name="Google Shape;2267;p137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8" name="Google Shape;2268;p137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9" name="Google Shape;2269;p137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0" name="Google Shape;2270;p137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1" name="Google Shape;2271;p137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2" name="Google Shape;2272;p137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3" name="Google Shape;2273;p137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4" name="Google Shape;2274;p137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5" name="Google Shape;2275;p137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6" name="Google Shape;2276;p137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7" name="Google Shape;2277;p137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8" name="Google Shape;2278;p137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9" name="Google Shape;2279;p137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0" name="Google Shape;2280;p137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1" name="Google Shape;2281;p137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2" name="Google Shape;2282;p137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3" name="Google Shape;2283;p137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4" name="Google Shape;2284;p137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5" name="Google Shape;2285;p137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6" name="Google Shape;2286;p137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7" name="Google Shape;2287;p137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8" name="Google Shape;2288;p137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9" name="Google Shape;2289;p137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0" name="Google Shape;2290;p137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1" name="Google Shape;2291;p137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2" name="Google Shape;2292;p137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3" name="Google Shape;2293;p137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4" name="Google Shape;2294;p137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5" name="Google Shape;2295;p137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6" name="Google Shape;2296;p137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7" name="Google Shape;2297;p137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8" name="Google Shape;2298;p137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9" name="Google Shape;2299;p137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0" name="Google Shape;2300;p137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1" name="Google Shape;2301;p137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2" name="Google Shape;2302;p137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3" name="Google Shape;2303;p137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4" name="Google Shape;2304;p137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5" name="Google Shape;2305;p137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6" name="Google Shape;2306;p137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7" name="Google Shape;2307;p137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8" name="Google Shape;2308;p137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9" name="Google Shape;2309;p137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0" name="Google Shape;2310;p137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1" name="Google Shape;2311;p137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2" name="Google Shape;2312;p137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3" name="Google Shape;2313;p137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4" name="Google Shape;2314;p137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5" name="Google Shape;2315;p137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6" name="Google Shape;2316;p137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7" name="Google Shape;2317;p137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8" name="Google Shape;2318;p137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9" name="Google Shape;2319;p137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0" name="Google Shape;2320;p137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1" name="Google Shape;2321;p137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2" name="Google Shape;2322;p137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3" name="Google Shape;2323;p137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4" name="Google Shape;2324;p137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5" name="Google Shape;2325;p137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6" name="Google Shape;2326;p137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7" name="Google Shape;2327;p137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8" name="Google Shape;2328;p137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9" name="Google Shape;2329;p137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0" name="Google Shape;2330;p137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1" name="Google Shape;2331;p137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2" name="Google Shape;2332;p137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3" name="Google Shape;2333;p137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4" name="Google Shape;2334;p137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5" name="Google Shape;2335;p137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6" name="Google Shape;2336;p137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7" name="Google Shape;2337;p137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8" name="Google Shape;2338;p137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9" name="Google Shape;2339;p137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0" name="Google Shape;2340;p137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1" name="Google Shape;2341;p137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2" name="Google Shape;2342;p137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3" name="Google Shape;2343;p137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4" name="Google Shape;2344;p137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5" name="Google Shape;2345;p137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6" name="Google Shape;2346;p137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7" name="Google Shape;2347;p137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8" name="Google Shape;2348;p137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9" name="Google Shape;2349;p137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0" name="Google Shape;2350;p137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1" name="Google Shape;2351;p137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2" name="Google Shape;2352;p137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3" name="Google Shape;2353;p137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4" name="Google Shape;2354;p137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5" name="Google Shape;2355;p137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6" name="Google Shape;2356;p137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7" name="Google Shape;2357;p137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8" name="Google Shape;2358;p137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9" name="Google Shape;2359;p137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360" name="Google Shape;2360;p137"/>
          <p:cNvGrpSpPr/>
          <p:nvPr/>
        </p:nvGrpSpPr>
        <p:grpSpPr>
          <a:xfrm>
            <a:off x="1182648" y="1620030"/>
            <a:ext cx="760206" cy="689435"/>
            <a:chOff x="5760000" y="865700"/>
            <a:chExt cx="2946533" cy="2933767"/>
          </a:xfrm>
        </p:grpSpPr>
        <p:sp>
          <p:nvSpPr>
            <p:cNvPr id="2361" name="Google Shape;2361;p137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2" name="Google Shape;2362;p137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3" name="Google Shape;2363;p137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4" name="Google Shape;2364;p137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5" name="Google Shape;2365;p137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6" name="Google Shape;2366;p137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7" name="Google Shape;2367;p137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8" name="Google Shape;2368;p137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9" name="Google Shape;2369;p137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0" name="Google Shape;2370;p137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1" name="Google Shape;2371;p137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2" name="Google Shape;2372;p137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3" name="Google Shape;2373;p137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4" name="Google Shape;2374;p137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5" name="Google Shape;2375;p137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6" name="Google Shape;2376;p137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7" name="Google Shape;2377;p137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8" name="Google Shape;2378;p137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9" name="Google Shape;2379;p137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0" name="Google Shape;2380;p137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1" name="Google Shape;2381;p137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2" name="Google Shape;2382;p137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3" name="Google Shape;2383;p137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4" name="Google Shape;2384;p137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5" name="Google Shape;2385;p137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6" name="Google Shape;2386;p137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7" name="Google Shape;2387;p137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8" name="Google Shape;2388;p137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9" name="Google Shape;2389;p137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0" name="Google Shape;2390;p137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1" name="Google Shape;2391;p137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2" name="Google Shape;2392;p137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3" name="Google Shape;2393;p137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4" name="Google Shape;2394;p137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5" name="Google Shape;2395;p137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6" name="Google Shape;2396;p137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7" name="Google Shape;2397;p137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8" name="Google Shape;2398;p137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9" name="Google Shape;2399;p137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0" name="Google Shape;2400;p137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1" name="Google Shape;2401;p137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2" name="Google Shape;2402;p137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3" name="Google Shape;2403;p137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4" name="Google Shape;2404;p137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5" name="Google Shape;2405;p137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6" name="Google Shape;2406;p137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7" name="Google Shape;2407;p137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8" name="Google Shape;2408;p137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9" name="Google Shape;2409;p137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0" name="Google Shape;2410;p137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1" name="Google Shape;2411;p137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2" name="Google Shape;2412;p137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3" name="Google Shape;2413;p137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4" name="Google Shape;2414;p137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5" name="Google Shape;2415;p137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6" name="Google Shape;2416;p137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7" name="Google Shape;2417;p137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8" name="Google Shape;2418;p137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9" name="Google Shape;2419;p137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0" name="Google Shape;2420;p137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1" name="Google Shape;2421;p137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2" name="Google Shape;2422;p137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3" name="Google Shape;2423;p137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4" name="Google Shape;2424;p137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5" name="Google Shape;2425;p137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6" name="Google Shape;2426;p137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7" name="Google Shape;2427;p137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8" name="Google Shape;2428;p137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9" name="Google Shape;2429;p137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0" name="Google Shape;2430;p137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1" name="Google Shape;2431;p137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2" name="Google Shape;2432;p137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3" name="Google Shape;2433;p137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4" name="Google Shape;2434;p137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5" name="Google Shape;2435;p137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6" name="Google Shape;2436;p137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7" name="Google Shape;2437;p137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8" name="Google Shape;2438;p137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9" name="Google Shape;2439;p137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0" name="Google Shape;2440;p137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1" name="Google Shape;2441;p137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2" name="Google Shape;2442;p137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3" name="Google Shape;2443;p137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4" name="Google Shape;2444;p137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5" name="Google Shape;2445;p137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6" name="Google Shape;2446;p137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7" name="Google Shape;2447;p137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8" name="Google Shape;2448;p137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9" name="Google Shape;2449;p137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0" name="Google Shape;2450;p137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1" name="Google Shape;2451;p137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2" name="Google Shape;2452;p137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3" name="Google Shape;2453;p137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4" name="Google Shape;2454;p137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5" name="Google Shape;2455;p137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6" name="Google Shape;2456;p137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7" name="Google Shape;2457;p137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8" name="Google Shape;2458;p137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9" name="Google Shape;2459;p137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0" name="Google Shape;2460;p137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61" name="Google Shape;2461;p137"/>
          <p:cNvGrpSpPr/>
          <p:nvPr/>
        </p:nvGrpSpPr>
        <p:grpSpPr>
          <a:xfrm>
            <a:off x="1998698" y="1620030"/>
            <a:ext cx="760206" cy="689435"/>
            <a:chOff x="5760000" y="865700"/>
            <a:chExt cx="2946533" cy="2933767"/>
          </a:xfrm>
        </p:grpSpPr>
        <p:sp>
          <p:nvSpPr>
            <p:cNvPr id="2462" name="Google Shape;2462;p137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3" name="Google Shape;2463;p137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4" name="Google Shape;2464;p137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5" name="Google Shape;2465;p137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6" name="Google Shape;2466;p137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7" name="Google Shape;2467;p137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8" name="Google Shape;2468;p137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9" name="Google Shape;2469;p137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0" name="Google Shape;2470;p137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1" name="Google Shape;2471;p137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2" name="Google Shape;2472;p137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3" name="Google Shape;2473;p137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4" name="Google Shape;2474;p137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5" name="Google Shape;2475;p137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6" name="Google Shape;2476;p137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7" name="Google Shape;2477;p137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8" name="Google Shape;2478;p137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9" name="Google Shape;2479;p137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0" name="Google Shape;2480;p137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1" name="Google Shape;2481;p137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2" name="Google Shape;2482;p137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3" name="Google Shape;2483;p137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4" name="Google Shape;2484;p137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5" name="Google Shape;2485;p137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6" name="Google Shape;2486;p137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7" name="Google Shape;2487;p137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8" name="Google Shape;2488;p137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9" name="Google Shape;2489;p137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0" name="Google Shape;2490;p137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1" name="Google Shape;2491;p137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2" name="Google Shape;2492;p137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3" name="Google Shape;2493;p137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4" name="Google Shape;2494;p137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5" name="Google Shape;2495;p137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6" name="Google Shape;2496;p137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7" name="Google Shape;2497;p137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8" name="Google Shape;2498;p137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9" name="Google Shape;2499;p137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0" name="Google Shape;2500;p137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1" name="Google Shape;2501;p137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2" name="Google Shape;2502;p137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3" name="Google Shape;2503;p137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4" name="Google Shape;2504;p137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5" name="Google Shape;2505;p137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6" name="Google Shape;2506;p137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7" name="Google Shape;2507;p137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8" name="Google Shape;2508;p137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9" name="Google Shape;2509;p137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0" name="Google Shape;2510;p137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1" name="Google Shape;2511;p137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2" name="Google Shape;2512;p137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3" name="Google Shape;2513;p137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4" name="Google Shape;2514;p137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5" name="Google Shape;2515;p137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6" name="Google Shape;2516;p137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7" name="Google Shape;2517;p137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8" name="Google Shape;2518;p137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9" name="Google Shape;2519;p137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0" name="Google Shape;2520;p137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1" name="Google Shape;2521;p137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2" name="Google Shape;2522;p137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3" name="Google Shape;2523;p137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4" name="Google Shape;2524;p137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5" name="Google Shape;2525;p137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6" name="Google Shape;2526;p137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7" name="Google Shape;2527;p137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8" name="Google Shape;2528;p137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9" name="Google Shape;2529;p137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0" name="Google Shape;2530;p137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1" name="Google Shape;2531;p137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2" name="Google Shape;2532;p137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3" name="Google Shape;2533;p137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4" name="Google Shape;2534;p137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5" name="Google Shape;2535;p137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6" name="Google Shape;2536;p137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7" name="Google Shape;2537;p137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8" name="Google Shape;2538;p137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9" name="Google Shape;2539;p137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0" name="Google Shape;2540;p137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1" name="Google Shape;2541;p137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2" name="Google Shape;2542;p137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3" name="Google Shape;2543;p137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4" name="Google Shape;2544;p137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5" name="Google Shape;2545;p137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6" name="Google Shape;2546;p137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7" name="Google Shape;2547;p137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8" name="Google Shape;2548;p137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9" name="Google Shape;2549;p137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0" name="Google Shape;2550;p137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1" name="Google Shape;2551;p137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2" name="Google Shape;2552;p137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3" name="Google Shape;2553;p137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4" name="Google Shape;2554;p137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5" name="Google Shape;2555;p137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6" name="Google Shape;2556;p137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7" name="Google Shape;2557;p137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8" name="Google Shape;2558;p137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9" name="Google Shape;2559;p137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0" name="Google Shape;2560;p137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1" name="Google Shape;2561;p137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62" name="Google Shape;2562;p137"/>
          <p:cNvGrpSpPr/>
          <p:nvPr/>
        </p:nvGrpSpPr>
        <p:grpSpPr>
          <a:xfrm rot="5400000">
            <a:off x="2510355" y="1926943"/>
            <a:ext cx="689489" cy="80621"/>
            <a:chOff x="1100675" y="1718725"/>
            <a:chExt cx="2946533" cy="296400"/>
          </a:xfrm>
        </p:grpSpPr>
        <p:sp>
          <p:nvSpPr>
            <p:cNvPr id="2563" name="Google Shape;2563;p137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4" name="Google Shape;2564;p137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5" name="Google Shape;2565;p137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6" name="Google Shape;2566;p137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7" name="Google Shape;2567;p137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8" name="Google Shape;2568;p137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9" name="Google Shape;2569;p137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0" name="Google Shape;2570;p137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1" name="Google Shape;2571;p137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2" name="Google Shape;2572;p137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73" name="Google Shape;2573;p137"/>
          <p:cNvGrpSpPr/>
          <p:nvPr/>
        </p:nvGrpSpPr>
        <p:grpSpPr>
          <a:xfrm rot="5400000">
            <a:off x="2646855" y="1924443"/>
            <a:ext cx="689489" cy="80621"/>
            <a:chOff x="1100675" y="1718725"/>
            <a:chExt cx="2946533" cy="296400"/>
          </a:xfrm>
        </p:grpSpPr>
        <p:sp>
          <p:nvSpPr>
            <p:cNvPr id="2574" name="Google Shape;2574;p137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5" name="Google Shape;2575;p137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6" name="Google Shape;2576;p137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7" name="Google Shape;2577;p137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8" name="Google Shape;2578;p137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9" name="Google Shape;2579;p137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0" name="Google Shape;2580;p137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1" name="Google Shape;2581;p137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2" name="Google Shape;2582;p137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3" name="Google Shape;2583;p137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584" name="Google Shape;2584;p137"/>
          <p:cNvSpPr/>
          <p:nvPr/>
        </p:nvSpPr>
        <p:spPr>
          <a:xfrm>
            <a:off x="3087784" y="1620000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5" name="Google Shape;2585;p137"/>
          <p:cNvSpPr/>
          <p:nvPr/>
        </p:nvSpPr>
        <p:spPr>
          <a:xfrm>
            <a:off x="3087784" y="1722375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6" name="Google Shape;2586;p137"/>
          <p:cNvSpPr txBox="1"/>
          <p:nvPr/>
        </p:nvSpPr>
        <p:spPr>
          <a:xfrm>
            <a:off x="275100" y="4320000"/>
            <a:ext cx="859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Multiply the ones.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587" name="Google Shape;2587;p137"/>
          <p:cNvSpPr txBox="1"/>
          <p:nvPr/>
        </p:nvSpPr>
        <p:spPr>
          <a:xfrm>
            <a:off x="351600" y="818400"/>
            <a:ext cx="3000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322 × 2 </a:t>
            </a:r>
            <a:endParaRPr/>
          </a:p>
        </p:txBody>
      </p:sp>
      <p:sp>
        <p:nvSpPr>
          <p:cNvPr id="2588" name="Google Shape;2588;p137"/>
          <p:cNvSpPr txBox="1"/>
          <p:nvPr/>
        </p:nvSpPr>
        <p:spPr>
          <a:xfrm>
            <a:off x="5936615" y="1425260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589" name="Google Shape;2589;p137"/>
          <p:cNvSpPr txBox="1"/>
          <p:nvPr/>
        </p:nvSpPr>
        <p:spPr>
          <a:xfrm>
            <a:off x="7003387" y="1425260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590" name="Google Shape;2590;p137"/>
          <p:cNvSpPr txBox="1"/>
          <p:nvPr/>
        </p:nvSpPr>
        <p:spPr>
          <a:xfrm>
            <a:off x="4931915" y="1414725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591" name="Google Shape;2591;p137"/>
          <p:cNvSpPr txBox="1"/>
          <p:nvPr/>
        </p:nvSpPr>
        <p:spPr>
          <a:xfrm>
            <a:off x="7003387" y="2082935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592" name="Google Shape;2592;p137"/>
          <p:cNvGrpSpPr/>
          <p:nvPr/>
        </p:nvGrpSpPr>
        <p:grpSpPr>
          <a:xfrm>
            <a:off x="351598" y="2573692"/>
            <a:ext cx="760206" cy="689435"/>
            <a:chOff x="5760000" y="865700"/>
            <a:chExt cx="2946533" cy="2933767"/>
          </a:xfrm>
        </p:grpSpPr>
        <p:sp>
          <p:nvSpPr>
            <p:cNvPr id="2593" name="Google Shape;2593;p137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4" name="Google Shape;2594;p137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5" name="Google Shape;2595;p137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6" name="Google Shape;2596;p137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7" name="Google Shape;2597;p137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8" name="Google Shape;2598;p137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9" name="Google Shape;2599;p137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0" name="Google Shape;2600;p137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1" name="Google Shape;2601;p137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2" name="Google Shape;2602;p137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3" name="Google Shape;2603;p137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4" name="Google Shape;2604;p137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5" name="Google Shape;2605;p137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6" name="Google Shape;2606;p137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7" name="Google Shape;2607;p137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8" name="Google Shape;2608;p137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9" name="Google Shape;2609;p137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0" name="Google Shape;2610;p137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1" name="Google Shape;2611;p137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2" name="Google Shape;2612;p137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3" name="Google Shape;2613;p137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4" name="Google Shape;2614;p137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5" name="Google Shape;2615;p137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6" name="Google Shape;2616;p137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7" name="Google Shape;2617;p137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8" name="Google Shape;2618;p137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9" name="Google Shape;2619;p137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0" name="Google Shape;2620;p137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1" name="Google Shape;2621;p137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2" name="Google Shape;2622;p137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3" name="Google Shape;2623;p137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4" name="Google Shape;2624;p137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5" name="Google Shape;2625;p137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6" name="Google Shape;2626;p137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7" name="Google Shape;2627;p137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8" name="Google Shape;2628;p137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9" name="Google Shape;2629;p137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0" name="Google Shape;2630;p137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1" name="Google Shape;2631;p137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2" name="Google Shape;2632;p137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3" name="Google Shape;2633;p137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4" name="Google Shape;2634;p137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5" name="Google Shape;2635;p137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6" name="Google Shape;2636;p137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7" name="Google Shape;2637;p137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8" name="Google Shape;2638;p137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9" name="Google Shape;2639;p137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0" name="Google Shape;2640;p137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1" name="Google Shape;2641;p137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2" name="Google Shape;2642;p137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3" name="Google Shape;2643;p137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4" name="Google Shape;2644;p137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5" name="Google Shape;2645;p137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6" name="Google Shape;2646;p137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7" name="Google Shape;2647;p137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8" name="Google Shape;2648;p137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9" name="Google Shape;2649;p137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0" name="Google Shape;2650;p137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1" name="Google Shape;2651;p137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2" name="Google Shape;2652;p137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3" name="Google Shape;2653;p137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4" name="Google Shape;2654;p137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5" name="Google Shape;2655;p137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6" name="Google Shape;2656;p137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7" name="Google Shape;2657;p137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8" name="Google Shape;2658;p137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9" name="Google Shape;2659;p137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0" name="Google Shape;2660;p137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1" name="Google Shape;2661;p137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2" name="Google Shape;2662;p137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3" name="Google Shape;2663;p137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4" name="Google Shape;2664;p137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5" name="Google Shape;2665;p137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6" name="Google Shape;2666;p137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7" name="Google Shape;2667;p137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8" name="Google Shape;2668;p137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9" name="Google Shape;2669;p137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0" name="Google Shape;2670;p137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1" name="Google Shape;2671;p137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2" name="Google Shape;2672;p137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3" name="Google Shape;2673;p137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4" name="Google Shape;2674;p137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5" name="Google Shape;2675;p137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6" name="Google Shape;2676;p137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7" name="Google Shape;2677;p137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8" name="Google Shape;2678;p137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9" name="Google Shape;2679;p137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0" name="Google Shape;2680;p137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1" name="Google Shape;2681;p137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2" name="Google Shape;2682;p137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3" name="Google Shape;2683;p137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4" name="Google Shape;2684;p137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5" name="Google Shape;2685;p137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6" name="Google Shape;2686;p137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7" name="Google Shape;2687;p137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8" name="Google Shape;2688;p137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9" name="Google Shape;2689;p137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0" name="Google Shape;2690;p137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1" name="Google Shape;2691;p137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2" name="Google Shape;2692;p137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93" name="Google Shape;2693;p137"/>
          <p:cNvGrpSpPr/>
          <p:nvPr/>
        </p:nvGrpSpPr>
        <p:grpSpPr>
          <a:xfrm>
            <a:off x="1182648" y="2573692"/>
            <a:ext cx="760206" cy="689435"/>
            <a:chOff x="5760000" y="865700"/>
            <a:chExt cx="2946533" cy="2933767"/>
          </a:xfrm>
        </p:grpSpPr>
        <p:sp>
          <p:nvSpPr>
            <p:cNvPr id="2694" name="Google Shape;2694;p137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5" name="Google Shape;2695;p137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6" name="Google Shape;2696;p137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7" name="Google Shape;2697;p137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8" name="Google Shape;2698;p137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9" name="Google Shape;2699;p137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0" name="Google Shape;2700;p137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1" name="Google Shape;2701;p137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2" name="Google Shape;2702;p137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3" name="Google Shape;2703;p137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4" name="Google Shape;2704;p137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5" name="Google Shape;2705;p137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6" name="Google Shape;2706;p137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7" name="Google Shape;2707;p137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8" name="Google Shape;2708;p137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9" name="Google Shape;2709;p137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0" name="Google Shape;2710;p137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1" name="Google Shape;2711;p137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2" name="Google Shape;2712;p137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3" name="Google Shape;2713;p137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4" name="Google Shape;2714;p137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5" name="Google Shape;2715;p137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6" name="Google Shape;2716;p137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7" name="Google Shape;2717;p137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8" name="Google Shape;2718;p137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9" name="Google Shape;2719;p137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0" name="Google Shape;2720;p137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1" name="Google Shape;2721;p137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2" name="Google Shape;2722;p137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3" name="Google Shape;2723;p137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4" name="Google Shape;2724;p137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5" name="Google Shape;2725;p137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6" name="Google Shape;2726;p137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7" name="Google Shape;2727;p137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8" name="Google Shape;2728;p137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9" name="Google Shape;2729;p137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0" name="Google Shape;2730;p137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1" name="Google Shape;2731;p137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2" name="Google Shape;2732;p137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3" name="Google Shape;2733;p137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4" name="Google Shape;2734;p137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5" name="Google Shape;2735;p137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6" name="Google Shape;2736;p137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7" name="Google Shape;2737;p137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8" name="Google Shape;2738;p137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9" name="Google Shape;2739;p137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0" name="Google Shape;2740;p137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1" name="Google Shape;2741;p137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2" name="Google Shape;2742;p137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3" name="Google Shape;2743;p137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4" name="Google Shape;2744;p137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5" name="Google Shape;2745;p137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6" name="Google Shape;2746;p137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7" name="Google Shape;2747;p137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8" name="Google Shape;2748;p137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9" name="Google Shape;2749;p137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0" name="Google Shape;2750;p137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1" name="Google Shape;2751;p137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2" name="Google Shape;2752;p137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3" name="Google Shape;2753;p137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4" name="Google Shape;2754;p137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5" name="Google Shape;2755;p137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6" name="Google Shape;2756;p137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7" name="Google Shape;2757;p137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8" name="Google Shape;2758;p137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9" name="Google Shape;2759;p137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0" name="Google Shape;2760;p137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1" name="Google Shape;2761;p137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2" name="Google Shape;2762;p137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3" name="Google Shape;2763;p137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4" name="Google Shape;2764;p137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5" name="Google Shape;2765;p137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6" name="Google Shape;2766;p137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7" name="Google Shape;2767;p137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8" name="Google Shape;2768;p137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9" name="Google Shape;2769;p137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0" name="Google Shape;2770;p137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1" name="Google Shape;2771;p137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2" name="Google Shape;2772;p137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3" name="Google Shape;2773;p137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4" name="Google Shape;2774;p137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5" name="Google Shape;2775;p137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6" name="Google Shape;2776;p137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7" name="Google Shape;2777;p137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8" name="Google Shape;2778;p137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9" name="Google Shape;2779;p137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0" name="Google Shape;2780;p137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1" name="Google Shape;2781;p137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2" name="Google Shape;2782;p137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3" name="Google Shape;2783;p137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4" name="Google Shape;2784;p137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5" name="Google Shape;2785;p137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6" name="Google Shape;2786;p137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7" name="Google Shape;2787;p137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8" name="Google Shape;2788;p137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9" name="Google Shape;2789;p137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0" name="Google Shape;2790;p137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1" name="Google Shape;2791;p137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2" name="Google Shape;2792;p137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3" name="Google Shape;2793;p137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94" name="Google Shape;2794;p137"/>
          <p:cNvGrpSpPr/>
          <p:nvPr/>
        </p:nvGrpSpPr>
        <p:grpSpPr>
          <a:xfrm>
            <a:off x="1998698" y="2573692"/>
            <a:ext cx="760206" cy="689435"/>
            <a:chOff x="5760000" y="865700"/>
            <a:chExt cx="2946533" cy="2933767"/>
          </a:xfrm>
        </p:grpSpPr>
        <p:sp>
          <p:nvSpPr>
            <p:cNvPr id="2795" name="Google Shape;2795;p137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6" name="Google Shape;2796;p137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7" name="Google Shape;2797;p137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8" name="Google Shape;2798;p137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9" name="Google Shape;2799;p137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0" name="Google Shape;2800;p137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1" name="Google Shape;2801;p137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2" name="Google Shape;2802;p137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3" name="Google Shape;2803;p137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4" name="Google Shape;2804;p137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5" name="Google Shape;2805;p137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6" name="Google Shape;2806;p137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7" name="Google Shape;2807;p137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8" name="Google Shape;2808;p137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9" name="Google Shape;2809;p137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0" name="Google Shape;2810;p137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1" name="Google Shape;2811;p137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2" name="Google Shape;2812;p137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3" name="Google Shape;2813;p137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4" name="Google Shape;2814;p137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5" name="Google Shape;2815;p137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6" name="Google Shape;2816;p137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7" name="Google Shape;2817;p137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8" name="Google Shape;2818;p137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9" name="Google Shape;2819;p137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0" name="Google Shape;2820;p137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1" name="Google Shape;2821;p137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2" name="Google Shape;2822;p137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3" name="Google Shape;2823;p137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4" name="Google Shape;2824;p137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5" name="Google Shape;2825;p137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6" name="Google Shape;2826;p137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7" name="Google Shape;2827;p137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8" name="Google Shape;2828;p137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9" name="Google Shape;2829;p137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0" name="Google Shape;2830;p137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1" name="Google Shape;2831;p137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2" name="Google Shape;2832;p137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3" name="Google Shape;2833;p137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4" name="Google Shape;2834;p137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5" name="Google Shape;2835;p137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6" name="Google Shape;2836;p137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7" name="Google Shape;2837;p137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8" name="Google Shape;2838;p137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9" name="Google Shape;2839;p137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0" name="Google Shape;2840;p137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1" name="Google Shape;2841;p137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2" name="Google Shape;2842;p137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3" name="Google Shape;2843;p137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4" name="Google Shape;2844;p137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5" name="Google Shape;2845;p137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6" name="Google Shape;2846;p137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7" name="Google Shape;2847;p137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8" name="Google Shape;2848;p137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9" name="Google Shape;2849;p137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0" name="Google Shape;2850;p137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1" name="Google Shape;2851;p137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2" name="Google Shape;2852;p137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3" name="Google Shape;2853;p137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4" name="Google Shape;2854;p137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5" name="Google Shape;2855;p137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6" name="Google Shape;2856;p137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7" name="Google Shape;2857;p137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8" name="Google Shape;2858;p137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9" name="Google Shape;2859;p137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0" name="Google Shape;2860;p137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1" name="Google Shape;2861;p137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2" name="Google Shape;2862;p137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3" name="Google Shape;2863;p137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4" name="Google Shape;2864;p137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5" name="Google Shape;2865;p137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6" name="Google Shape;2866;p137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7" name="Google Shape;2867;p137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8" name="Google Shape;2868;p137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9" name="Google Shape;2869;p137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0" name="Google Shape;2870;p137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1" name="Google Shape;2871;p137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2" name="Google Shape;2872;p137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3" name="Google Shape;2873;p137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4" name="Google Shape;2874;p137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5" name="Google Shape;2875;p137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6" name="Google Shape;2876;p137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7" name="Google Shape;2877;p137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8" name="Google Shape;2878;p137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9" name="Google Shape;2879;p137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0" name="Google Shape;2880;p137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1" name="Google Shape;2881;p137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2" name="Google Shape;2882;p137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3" name="Google Shape;2883;p137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4" name="Google Shape;2884;p137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5" name="Google Shape;2885;p137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6" name="Google Shape;2886;p137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7" name="Google Shape;2887;p137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8" name="Google Shape;2888;p137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9" name="Google Shape;2889;p137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0" name="Google Shape;2890;p137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1" name="Google Shape;2891;p137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2" name="Google Shape;2892;p137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3" name="Google Shape;2893;p137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4" name="Google Shape;2894;p137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895" name="Google Shape;2895;p137"/>
          <p:cNvGrpSpPr/>
          <p:nvPr/>
        </p:nvGrpSpPr>
        <p:grpSpPr>
          <a:xfrm rot="5400000">
            <a:off x="2510355" y="2880605"/>
            <a:ext cx="689489" cy="80621"/>
            <a:chOff x="1100675" y="1718725"/>
            <a:chExt cx="2946533" cy="296400"/>
          </a:xfrm>
        </p:grpSpPr>
        <p:sp>
          <p:nvSpPr>
            <p:cNvPr id="2896" name="Google Shape;2896;p137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7" name="Google Shape;2897;p137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8" name="Google Shape;2898;p137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9" name="Google Shape;2899;p137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0" name="Google Shape;2900;p137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1" name="Google Shape;2901;p137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2" name="Google Shape;2902;p137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3" name="Google Shape;2903;p137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4" name="Google Shape;2904;p137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5" name="Google Shape;2905;p137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906" name="Google Shape;2906;p137"/>
          <p:cNvGrpSpPr/>
          <p:nvPr/>
        </p:nvGrpSpPr>
        <p:grpSpPr>
          <a:xfrm rot="5400000">
            <a:off x="2646855" y="2878105"/>
            <a:ext cx="689489" cy="80621"/>
            <a:chOff x="1100675" y="1718725"/>
            <a:chExt cx="2946533" cy="296400"/>
          </a:xfrm>
        </p:grpSpPr>
        <p:sp>
          <p:nvSpPr>
            <p:cNvPr id="2907" name="Google Shape;2907;p137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8" name="Google Shape;2908;p137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9" name="Google Shape;2909;p137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0" name="Google Shape;2910;p137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1" name="Google Shape;2911;p137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2" name="Google Shape;2912;p137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3" name="Google Shape;2913;p137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4" name="Google Shape;2914;p137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5" name="Google Shape;2915;p137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6" name="Google Shape;2916;p137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917" name="Google Shape;2917;p137"/>
          <p:cNvSpPr/>
          <p:nvPr/>
        </p:nvSpPr>
        <p:spPr>
          <a:xfrm>
            <a:off x="3087784" y="2573663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8" name="Google Shape;2918;p137"/>
          <p:cNvSpPr/>
          <p:nvPr/>
        </p:nvSpPr>
        <p:spPr>
          <a:xfrm>
            <a:off x="3087784" y="2676038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9" name="Google Shape;2919;p137"/>
          <p:cNvSpPr/>
          <p:nvPr/>
        </p:nvSpPr>
        <p:spPr>
          <a:xfrm>
            <a:off x="6948975" y="1476137"/>
            <a:ext cx="513000" cy="9918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20" name="Google Shape;2920;p137"/>
          <p:cNvSpPr/>
          <p:nvPr/>
        </p:nvSpPr>
        <p:spPr>
          <a:xfrm>
            <a:off x="3087775" y="1607275"/>
            <a:ext cx="80700" cy="11703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21" name="Google Shape;2921;p137"/>
          <p:cNvSpPr txBox="1"/>
          <p:nvPr/>
        </p:nvSpPr>
        <p:spPr>
          <a:xfrm>
            <a:off x="5019846" y="2720510"/>
            <a:ext cx="27366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845AD9"/>
                </a:solidFill>
                <a:latin typeface="Lexend"/>
                <a:ea typeface="Lexend"/>
                <a:cs typeface="Lexend"/>
                <a:sym typeface="Lexend"/>
              </a:rPr>
              <a:t>2 × 2 ones = 4 ones</a:t>
            </a:r>
            <a:endParaRPr sz="2600">
              <a:solidFill>
                <a:srgbClr val="845AD9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22" name="Google Shape;2922;p137"/>
          <p:cNvSpPr txBox="1"/>
          <p:nvPr/>
        </p:nvSpPr>
        <p:spPr>
          <a:xfrm>
            <a:off x="275100" y="4320000"/>
            <a:ext cx="859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Write the 4 in the ones column.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23" name="Google Shape;2923;p137"/>
          <p:cNvSpPr txBox="1"/>
          <p:nvPr/>
        </p:nvSpPr>
        <p:spPr>
          <a:xfrm>
            <a:off x="7003387" y="2568777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24" name="Google Shape;2924;p137"/>
          <p:cNvSpPr txBox="1"/>
          <p:nvPr/>
        </p:nvSpPr>
        <p:spPr>
          <a:xfrm>
            <a:off x="275100" y="4320000"/>
            <a:ext cx="859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Next move on to the tens column.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25" name="Google Shape;2925;p137"/>
          <p:cNvSpPr/>
          <p:nvPr/>
        </p:nvSpPr>
        <p:spPr>
          <a:xfrm rot="-3737765">
            <a:off x="6409195" y="1137544"/>
            <a:ext cx="513011" cy="1744077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26" name="Google Shape;2926;p137"/>
          <p:cNvSpPr/>
          <p:nvPr/>
        </p:nvSpPr>
        <p:spPr>
          <a:xfrm>
            <a:off x="2814750" y="1546500"/>
            <a:ext cx="217200" cy="18330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27" name="Google Shape;2927;p137"/>
          <p:cNvSpPr txBox="1"/>
          <p:nvPr/>
        </p:nvSpPr>
        <p:spPr>
          <a:xfrm>
            <a:off x="275100" y="4320000"/>
            <a:ext cx="2577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Multiply the tens.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28" name="Google Shape;2928;p137"/>
          <p:cNvSpPr txBox="1"/>
          <p:nvPr/>
        </p:nvSpPr>
        <p:spPr>
          <a:xfrm>
            <a:off x="4932691" y="3203162"/>
            <a:ext cx="27366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37B7D"/>
                </a:solidFill>
                <a:latin typeface="Lexend"/>
                <a:ea typeface="Lexend"/>
                <a:cs typeface="Lexend"/>
                <a:sym typeface="Lexend"/>
              </a:rPr>
              <a:t>2 × 2 tens = 4 tens</a:t>
            </a:r>
            <a:endParaRPr sz="2600">
              <a:solidFill>
                <a:srgbClr val="037B7D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29" name="Google Shape;2929;p137"/>
          <p:cNvSpPr txBox="1"/>
          <p:nvPr/>
        </p:nvSpPr>
        <p:spPr>
          <a:xfrm>
            <a:off x="275100" y="4039325"/>
            <a:ext cx="8593800" cy="8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Place the 4 underneath the tens column and 0 as a placeholder in the ones column.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30" name="Google Shape;2930;p137"/>
          <p:cNvSpPr txBox="1"/>
          <p:nvPr/>
        </p:nvSpPr>
        <p:spPr>
          <a:xfrm>
            <a:off x="5936615" y="3110340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31" name="Google Shape;2931;p137"/>
          <p:cNvSpPr txBox="1"/>
          <p:nvPr/>
        </p:nvSpPr>
        <p:spPr>
          <a:xfrm>
            <a:off x="6995156" y="3110340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32" name="Google Shape;2932;p137"/>
          <p:cNvSpPr txBox="1"/>
          <p:nvPr/>
        </p:nvSpPr>
        <p:spPr>
          <a:xfrm>
            <a:off x="275100" y="4317450"/>
            <a:ext cx="859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Next move onto the hundreds column.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33" name="Google Shape;2933;p137"/>
          <p:cNvSpPr/>
          <p:nvPr/>
        </p:nvSpPr>
        <p:spPr>
          <a:xfrm rot="-4476407">
            <a:off x="5903701" y="632395"/>
            <a:ext cx="513107" cy="2654786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34" name="Google Shape;2934;p137"/>
          <p:cNvSpPr/>
          <p:nvPr/>
        </p:nvSpPr>
        <p:spPr>
          <a:xfrm>
            <a:off x="351600" y="1546500"/>
            <a:ext cx="2407200" cy="18330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35" name="Google Shape;2935;p137"/>
          <p:cNvSpPr txBox="1"/>
          <p:nvPr/>
        </p:nvSpPr>
        <p:spPr>
          <a:xfrm>
            <a:off x="4649800" y="3712312"/>
            <a:ext cx="41703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accent3"/>
                </a:solidFill>
                <a:latin typeface="Lexend"/>
                <a:ea typeface="Lexend"/>
                <a:cs typeface="Lexend"/>
                <a:sym typeface="Lexend"/>
              </a:rPr>
              <a:t>2 × 3 hundred = 6 hundred</a:t>
            </a:r>
            <a:endParaRPr sz="2600">
              <a:solidFill>
                <a:schemeClr val="accent3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36" name="Google Shape;2936;p137"/>
          <p:cNvSpPr txBox="1"/>
          <p:nvPr/>
        </p:nvSpPr>
        <p:spPr>
          <a:xfrm>
            <a:off x="275100" y="4060359"/>
            <a:ext cx="8593800" cy="8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Place the 6 underneath the hundreds column and put 0 as a place holder in the tens and ones column.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37" name="Google Shape;2937;p137"/>
          <p:cNvSpPr txBox="1"/>
          <p:nvPr/>
        </p:nvSpPr>
        <p:spPr>
          <a:xfrm>
            <a:off x="7003387" y="3554240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38" name="Google Shape;2938;p137"/>
          <p:cNvSpPr txBox="1"/>
          <p:nvPr/>
        </p:nvSpPr>
        <p:spPr>
          <a:xfrm>
            <a:off x="5938749" y="3554240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39" name="Google Shape;2939;p137"/>
          <p:cNvSpPr txBox="1"/>
          <p:nvPr/>
        </p:nvSpPr>
        <p:spPr>
          <a:xfrm>
            <a:off x="4874124" y="3551421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2940" name="Google Shape;2940;p137"/>
          <p:cNvCxnSpPr/>
          <p:nvPr/>
        </p:nvCxnSpPr>
        <p:spPr>
          <a:xfrm rot="10800000">
            <a:off x="4845539" y="4064584"/>
            <a:ext cx="2910900" cy="12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41" name="Google Shape;2941;p137"/>
          <p:cNvSpPr txBox="1">
            <a:spLocks noGrp="1"/>
          </p:cNvSpPr>
          <p:nvPr>
            <p:ph type="title"/>
          </p:nvPr>
        </p:nvSpPr>
        <p:spPr>
          <a:xfrm>
            <a:off x="324000" y="135275"/>
            <a:ext cx="71352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Understanding and applying expanded multiplication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6" name="Google Shape;2946;p138"/>
          <p:cNvSpPr txBox="1"/>
          <p:nvPr/>
        </p:nvSpPr>
        <p:spPr>
          <a:xfrm>
            <a:off x="5850436" y="957097"/>
            <a:ext cx="2059800" cy="58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10s           1s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2947" name="Google Shape;2947;p138"/>
          <p:cNvCxnSpPr/>
          <p:nvPr/>
        </p:nvCxnSpPr>
        <p:spPr>
          <a:xfrm rot="10800000">
            <a:off x="4845539" y="1352009"/>
            <a:ext cx="2910900" cy="12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48" name="Google Shape;2948;p138"/>
          <p:cNvSpPr txBox="1"/>
          <p:nvPr/>
        </p:nvSpPr>
        <p:spPr>
          <a:xfrm>
            <a:off x="5850436" y="2082935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2949" name="Google Shape;2949;p138"/>
          <p:cNvCxnSpPr/>
          <p:nvPr/>
        </p:nvCxnSpPr>
        <p:spPr>
          <a:xfrm rot="10800000">
            <a:off x="4845539" y="2525059"/>
            <a:ext cx="2910900" cy="12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50" name="Google Shape;2950;p138"/>
          <p:cNvSpPr txBox="1"/>
          <p:nvPr/>
        </p:nvSpPr>
        <p:spPr>
          <a:xfrm>
            <a:off x="4845557" y="973831"/>
            <a:ext cx="747600" cy="58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100s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51" name="Google Shape;2951;p138"/>
          <p:cNvSpPr txBox="1"/>
          <p:nvPr/>
        </p:nvSpPr>
        <p:spPr>
          <a:xfrm>
            <a:off x="4508597" y="1944772"/>
            <a:ext cx="303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grpSp>
        <p:nvGrpSpPr>
          <p:cNvPr id="2952" name="Google Shape;2952;p138"/>
          <p:cNvGrpSpPr/>
          <p:nvPr/>
        </p:nvGrpSpPr>
        <p:grpSpPr>
          <a:xfrm>
            <a:off x="351598" y="1620030"/>
            <a:ext cx="760206" cy="689435"/>
            <a:chOff x="5760000" y="865700"/>
            <a:chExt cx="2946533" cy="2933767"/>
          </a:xfrm>
        </p:grpSpPr>
        <p:sp>
          <p:nvSpPr>
            <p:cNvPr id="2953" name="Google Shape;2953;p138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4" name="Google Shape;2954;p138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5" name="Google Shape;2955;p138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6" name="Google Shape;2956;p138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7" name="Google Shape;2957;p138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8" name="Google Shape;2958;p138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9" name="Google Shape;2959;p138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0" name="Google Shape;2960;p138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1" name="Google Shape;2961;p138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2" name="Google Shape;2962;p138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3" name="Google Shape;2963;p138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4" name="Google Shape;2964;p138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5" name="Google Shape;2965;p138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6" name="Google Shape;2966;p138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7" name="Google Shape;2967;p138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8" name="Google Shape;2968;p138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9" name="Google Shape;2969;p138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0" name="Google Shape;2970;p138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1" name="Google Shape;2971;p138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2" name="Google Shape;2972;p138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3" name="Google Shape;2973;p138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4" name="Google Shape;2974;p138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5" name="Google Shape;2975;p138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6" name="Google Shape;2976;p138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7" name="Google Shape;2977;p138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8" name="Google Shape;2978;p138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9" name="Google Shape;2979;p138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0" name="Google Shape;2980;p138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1" name="Google Shape;2981;p138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2" name="Google Shape;2982;p138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3" name="Google Shape;2983;p138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4" name="Google Shape;2984;p138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5" name="Google Shape;2985;p138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6" name="Google Shape;2986;p138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7" name="Google Shape;2987;p138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8" name="Google Shape;2988;p138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9" name="Google Shape;2989;p138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0" name="Google Shape;2990;p138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1" name="Google Shape;2991;p138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2" name="Google Shape;2992;p138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3" name="Google Shape;2993;p138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4" name="Google Shape;2994;p138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5" name="Google Shape;2995;p138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6" name="Google Shape;2996;p138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7" name="Google Shape;2997;p138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8" name="Google Shape;2998;p138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9" name="Google Shape;2999;p138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0" name="Google Shape;3000;p138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1" name="Google Shape;3001;p138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2" name="Google Shape;3002;p138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3" name="Google Shape;3003;p138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4" name="Google Shape;3004;p138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5" name="Google Shape;3005;p138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6" name="Google Shape;3006;p138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7" name="Google Shape;3007;p138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8" name="Google Shape;3008;p138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9" name="Google Shape;3009;p138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0" name="Google Shape;3010;p138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1" name="Google Shape;3011;p138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2" name="Google Shape;3012;p138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3" name="Google Shape;3013;p138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4" name="Google Shape;3014;p138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5" name="Google Shape;3015;p138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6" name="Google Shape;3016;p138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7" name="Google Shape;3017;p138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8" name="Google Shape;3018;p138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9" name="Google Shape;3019;p138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0" name="Google Shape;3020;p138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1" name="Google Shape;3021;p138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2" name="Google Shape;3022;p138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3" name="Google Shape;3023;p138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4" name="Google Shape;3024;p138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5" name="Google Shape;3025;p138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6" name="Google Shape;3026;p138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7" name="Google Shape;3027;p138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8" name="Google Shape;3028;p138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9" name="Google Shape;3029;p138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0" name="Google Shape;3030;p138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1" name="Google Shape;3031;p138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2" name="Google Shape;3032;p138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3" name="Google Shape;3033;p138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4" name="Google Shape;3034;p138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5" name="Google Shape;3035;p138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6" name="Google Shape;3036;p138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7" name="Google Shape;3037;p138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8" name="Google Shape;3038;p138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9" name="Google Shape;3039;p138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0" name="Google Shape;3040;p138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1" name="Google Shape;3041;p138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2" name="Google Shape;3042;p138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3" name="Google Shape;3043;p138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4" name="Google Shape;3044;p138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5" name="Google Shape;3045;p138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6" name="Google Shape;3046;p138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7" name="Google Shape;3047;p138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8" name="Google Shape;3048;p138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9" name="Google Shape;3049;p138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0" name="Google Shape;3050;p138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1" name="Google Shape;3051;p138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2" name="Google Shape;3052;p138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53" name="Google Shape;3053;p138"/>
          <p:cNvGrpSpPr/>
          <p:nvPr/>
        </p:nvGrpSpPr>
        <p:grpSpPr>
          <a:xfrm>
            <a:off x="1182648" y="1620030"/>
            <a:ext cx="760206" cy="689435"/>
            <a:chOff x="5760000" y="865700"/>
            <a:chExt cx="2946533" cy="2933767"/>
          </a:xfrm>
        </p:grpSpPr>
        <p:sp>
          <p:nvSpPr>
            <p:cNvPr id="3054" name="Google Shape;3054;p138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5" name="Google Shape;3055;p138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6" name="Google Shape;3056;p138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7" name="Google Shape;3057;p138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8" name="Google Shape;3058;p138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9" name="Google Shape;3059;p138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0" name="Google Shape;3060;p138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1" name="Google Shape;3061;p138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2" name="Google Shape;3062;p138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3" name="Google Shape;3063;p138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4" name="Google Shape;3064;p138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5" name="Google Shape;3065;p138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6" name="Google Shape;3066;p138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7" name="Google Shape;3067;p138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8" name="Google Shape;3068;p138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9" name="Google Shape;3069;p138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0" name="Google Shape;3070;p138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1" name="Google Shape;3071;p138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2" name="Google Shape;3072;p138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3" name="Google Shape;3073;p138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4" name="Google Shape;3074;p138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5" name="Google Shape;3075;p138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6" name="Google Shape;3076;p138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7" name="Google Shape;3077;p138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8" name="Google Shape;3078;p138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9" name="Google Shape;3079;p138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0" name="Google Shape;3080;p138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1" name="Google Shape;3081;p138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2" name="Google Shape;3082;p138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3" name="Google Shape;3083;p138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4" name="Google Shape;3084;p138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5" name="Google Shape;3085;p138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6" name="Google Shape;3086;p138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7" name="Google Shape;3087;p138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8" name="Google Shape;3088;p138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9" name="Google Shape;3089;p138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0" name="Google Shape;3090;p138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1" name="Google Shape;3091;p138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2" name="Google Shape;3092;p138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3" name="Google Shape;3093;p138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4" name="Google Shape;3094;p138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5" name="Google Shape;3095;p138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6" name="Google Shape;3096;p138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7" name="Google Shape;3097;p138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8" name="Google Shape;3098;p138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9" name="Google Shape;3099;p138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0" name="Google Shape;3100;p138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1" name="Google Shape;3101;p138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2" name="Google Shape;3102;p138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3" name="Google Shape;3103;p138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4" name="Google Shape;3104;p138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5" name="Google Shape;3105;p138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6" name="Google Shape;3106;p138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7" name="Google Shape;3107;p138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8" name="Google Shape;3108;p138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9" name="Google Shape;3109;p138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0" name="Google Shape;3110;p138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1" name="Google Shape;3111;p138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2" name="Google Shape;3112;p138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3" name="Google Shape;3113;p138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4" name="Google Shape;3114;p138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5" name="Google Shape;3115;p138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6" name="Google Shape;3116;p138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7" name="Google Shape;3117;p138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8" name="Google Shape;3118;p138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9" name="Google Shape;3119;p138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0" name="Google Shape;3120;p138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1" name="Google Shape;3121;p138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2" name="Google Shape;3122;p138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3" name="Google Shape;3123;p138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4" name="Google Shape;3124;p138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5" name="Google Shape;3125;p138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6" name="Google Shape;3126;p138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7" name="Google Shape;3127;p138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8" name="Google Shape;3128;p138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9" name="Google Shape;3129;p138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0" name="Google Shape;3130;p138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1" name="Google Shape;3131;p138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2" name="Google Shape;3132;p138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3" name="Google Shape;3133;p138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4" name="Google Shape;3134;p138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5" name="Google Shape;3135;p138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6" name="Google Shape;3136;p138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7" name="Google Shape;3137;p138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8" name="Google Shape;3138;p138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9" name="Google Shape;3139;p138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0" name="Google Shape;3140;p138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1" name="Google Shape;3141;p138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2" name="Google Shape;3142;p138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3" name="Google Shape;3143;p138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4" name="Google Shape;3144;p138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5" name="Google Shape;3145;p138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6" name="Google Shape;3146;p138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7" name="Google Shape;3147;p138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8" name="Google Shape;3148;p138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9" name="Google Shape;3149;p138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0" name="Google Shape;3150;p138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1" name="Google Shape;3151;p138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2" name="Google Shape;3152;p138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3" name="Google Shape;3153;p138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54" name="Google Shape;3154;p138"/>
          <p:cNvGrpSpPr/>
          <p:nvPr/>
        </p:nvGrpSpPr>
        <p:grpSpPr>
          <a:xfrm>
            <a:off x="1998698" y="1620030"/>
            <a:ext cx="760206" cy="689435"/>
            <a:chOff x="5760000" y="865700"/>
            <a:chExt cx="2946533" cy="2933767"/>
          </a:xfrm>
        </p:grpSpPr>
        <p:sp>
          <p:nvSpPr>
            <p:cNvPr id="3155" name="Google Shape;3155;p138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6" name="Google Shape;3156;p138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7" name="Google Shape;3157;p138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8" name="Google Shape;3158;p138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9" name="Google Shape;3159;p138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0" name="Google Shape;3160;p138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1" name="Google Shape;3161;p138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2" name="Google Shape;3162;p138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3" name="Google Shape;3163;p138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4" name="Google Shape;3164;p138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5" name="Google Shape;3165;p138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6" name="Google Shape;3166;p138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7" name="Google Shape;3167;p138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8" name="Google Shape;3168;p138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9" name="Google Shape;3169;p138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0" name="Google Shape;3170;p138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1" name="Google Shape;3171;p138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2" name="Google Shape;3172;p138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3" name="Google Shape;3173;p138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4" name="Google Shape;3174;p138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5" name="Google Shape;3175;p138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6" name="Google Shape;3176;p138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7" name="Google Shape;3177;p138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8" name="Google Shape;3178;p138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9" name="Google Shape;3179;p138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0" name="Google Shape;3180;p138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1" name="Google Shape;3181;p138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2" name="Google Shape;3182;p138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3" name="Google Shape;3183;p138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4" name="Google Shape;3184;p138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5" name="Google Shape;3185;p138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6" name="Google Shape;3186;p138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7" name="Google Shape;3187;p138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8" name="Google Shape;3188;p138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9" name="Google Shape;3189;p138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0" name="Google Shape;3190;p138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1" name="Google Shape;3191;p138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2" name="Google Shape;3192;p138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3" name="Google Shape;3193;p138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4" name="Google Shape;3194;p138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5" name="Google Shape;3195;p138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6" name="Google Shape;3196;p138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7" name="Google Shape;3197;p138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8" name="Google Shape;3198;p138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9" name="Google Shape;3199;p138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0" name="Google Shape;3200;p138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1" name="Google Shape;3201;p138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2" name="Google Shape;3202;p138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3" name="Google Shape;3203;p138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4" name="Google Shape;3204;p138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5" name="Google Shape;3205;p138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6" name="Google Shape;3206;p138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7" name="Google Shape;3207;p138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8" name="Google Shape;3208;p138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9" name="Google Shape;3209;p138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0" name="Google Shape;3210;p138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1" name="Google Shape;3211;p138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2" name="Google Shape;3212;p138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3" name="Google Shape;3213;p138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4" name="Google Shape;3214;p138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5" name="Google Shape;3215;p138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6" name="Google Shape;3216;p138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7" name="Google Shape;3217;p138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8" name="Google Shape;3218;p138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9" name="Google Shape;3219;p138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0" name="Google Shape;3220;p138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1" name="Google Shape;3221;p138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2" name="Google Shape;3222;p138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3" name="Google Shape;3223;p138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4" name="Google Shape;3224;p138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5" name="Google Shape;3225;p138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6" name="Google Shape;3226;p138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7" name="Google Shape;3227;p138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8" name="Google Shape;3228;p138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9" name="Google Shape;3229;p138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0" name="Google Shape;3230;p138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1" name="Google Shape;3231;p138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2" name="Google Shape;3232;p138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3" name="Google Shape;3233;p138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4" name="Google Shape;3234;p138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5" name="Google Shape;3235;p138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6" name="Google Shape;3236;p138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7" name="Google Shape;3237;p138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8" name="Google Shape;3238;p138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9" name="Google Shape;3239;p138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0" name="Google Shape;3240;p138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1" name="Google Shape;3241;p138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2" name="Google Shape;3242;p138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3" name="Google Shape;3243;p138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4" name="Google Shape;3244;p138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5" name="Google Shape;3245;p138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6" name="Google Shape;3246;p138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7" name="Google Shape;3247;p138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8" name="Google Shape;3248;p138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9" name="Google Shape;3249;p138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0" name="Google Shape;3250;p138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1" name="Google Shape;3251;p138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2" name="Google Shape;3252;p138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3" name="Google Shape;3253;p138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4" name="Google Shape;3254;p138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55" name="Google Shape;3255;p138"/>
          <p:cNvGrpSpPr/>
          <p:nvPr/>
        </p:nvGrpSpPr>
        <p:grpSpPr>
          <a:xfrm rot="5400000">
            <a:off x="2510355" y="1926943"/>
            <a:ext cx="689489" cy="80621"/>
            <a:chOff x="1100675" y="1718725"/>
            <a:chExt cx="2946533" cy="296400"/>
          </a:xfrm>
        </p:grpSpPr>
        <p:sp>
          <p:nvSpPr>
            <p:cNvPr id="3256" name="Google Shape;3256;p138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7" name="Google Shape;3257;p138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8" name="Google Shape;3258;p138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9" name="Google Shape;3259;p138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0" name="Google Shape;3260;p138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1" name="Google Shape;3261;p138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2" name="Google Shape;3262;p138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3" name="Google Shape;3263;p138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4" name="Google Shape;3264;p138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5" name="Google Shape;3265;p138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66" name="Google Shape;3266;p138"/>
          <p:cNvGrpSpPr/>
          <p:nvPr/>
        </p:nvGrpSpPr>
        <p:grpSpPr>
          <a:xfrm rot="5400000">
            <a:off x="2646855" y="1924443"/>
            <a:ext cx="689489" cy="80621"/>
            <a:chOff x="1100675" y="1718725"/>
            <a:chExt cx="2946533" cy="296400"/>
          </a:xfrm>
        </p:grpSpPr>
        <p:sp>
          <p:nvSpPr>
            <p:cNvPr id="3267" name="Google Shape;3267;p138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8" name="Google Shape;3268;p138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9" name="Google Shape;3269;p138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0" name="Google Shape;3270;p138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1" name="Google Shape;3271;p138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2" name="Google Shape;3272;p138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3" name="Google Shape;3273;p138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4" name="Google Shape;3274;p138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5" name="Google Shape;3275;p138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6" name="Google Shape;3276;p138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277" name="Google Shape;3277;p138"/>
          <p:cNvSpPr/>
          <p:nvPr/>
        </p:nvSpPr>
        <p:spPr>
          <a:xfrm>
            <a:off x="3087784" y="1620000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8" name="Google Shape;3278;p138"/>
          <p:cNvSpPr/>
          <p:nvPr/>
        </p:nvSpPr>
        <p:spPr>
          <a:xfrm>
            <a:off x="3087784" y="1722375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9" name="Google Shape;3279;p138"/>
          <p:cNvSpPr txBox="1"/>
          <p:nvPr/>
        </p:nvSpPr>
        <p:spPr>
          <a:xfrm>
            <a:off x="253215" y="4364033"/>
            <a:ext cx="859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Now add the partial products.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280" name="Google Shape;3280;p138"/>
          <p:cNvSpPr txBox="1"/>
          <p:nvPr/>
        </p:nvSpPr>
        <p:spPr>
          <a:xfrm>
            <a:off x="351600" y="818400"/>
            <a:ext cx="3000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322 × 2 </a:t>
            </a:r>
            <a:endParaRPr/>
          </a:p>
        </p:txBody>
      </p:sp>
      <p:sp>
        <p:nvSpPr>
          <p:cNvPr id="3281" name="Google Shape;3281;p138"/>
          <p:cNvSpPr txBox="1"/>
          <p:nvPr/>
        </p:nvSpPr>
        <p:spPr>
          <a:xfrm>
            <a:off x="5936615" y="1425260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282" name="Google Shape;3282;p138"/>
          <p:cNvSpPr txBox="1"/>
          <p:nvPr/>
        </p:nvSpPr>
        <p:spPr>
          <a:xfrm>
            <a:off x="7003387" y="1425260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283" name="Google Shape;3283;p138"/>
          <p:cNvSpPr txBox="1"/>
          <p:nvPr/>
        </p:nvSpPr>
        <p:spPr>
          <a:xfrm>
            <a:off x="4931915" y="1414725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284" name="Google Shape;3284;p138"/>
          <p:cNvSpPr txBox="1"/>
          <p:nvPr/>
        </p:nvSpPr>
        <p:spPr>
          <a:xfrm>
            <a:off x="7003387" y="2082935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3285" name="Google Shape;3285;p138"/>
          <p:cNvGrpSpPr/>
          <p:nvPr/>
        </p:nvGrpSpPr>
        <p:grpSpPr>
          <a:xfrm>
            <a:off x="351598" y="2573692"/>
            <a:ext cx="760206" cy="689435"/>
            <a:chOff x="5760000" y="865700"/>
            <a:chExt cx="2946533" cy="2933767"/>
          </a:xfrm>
        </p:grpSpPr>
        <p:sp>
          <p:nvSpPr>
            <p:cNvPr id="3286" name="Google Shape;3286;p138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7" name="Google Shape;3287;p138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8" name="Google Shape;3288;p138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9" name="Google Shape;3289;p138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0" name="Google Shape;3290;p138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1" name="Google Shape;3291;p138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2" name="Google Shape;3292;p138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3" name="Google Shape;3293;p138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4" name="Google Shape;3294;p138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5" name="Google Shape;3295;p138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6" name="Google Shape;3296;p138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7" name="Google Shape;3297;p138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8" name="Google Shape;3298;p138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9" name="Google Shape;3299;p138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0" name="Google Shape;3300;p138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1" name="Google Shape;3301;p138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2" name="Google Shape;3302;p138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3" name="Google Shape;3303;p138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4" name="Google Shape;3304;p138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5" name="Google Shape;3305;p138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6" name="Google Shape;3306;p138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7" name="Google Shape;3307;p138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8" name="Google Shape;3308;p138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9" name="Google Shape;3309;p138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0" name="Google Shape;3310;p138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1" name="Google Shape;3311;p138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2" name="Google Shape;3312;p138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3" name="Google Shape;3313;p138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4" name="Google Shape;3314;p138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5" name="Google Shape;3315;p138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6" name="Google Shape;3316;p138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7" name="Google Shape;3317;p138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8" name="Google Shape;3318;p138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9" name="Google Shape;3319;p138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0" name="Google Shape;3320;p138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1" name="Google Shape;3321;p138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2" name="Google Shape;3322;p138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3" name="Google Shape;3323;p138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4" name="Google Shape;3324;p138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5" name="Google Shape;3325;p138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6" name="Google Shape;3326;p138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7" name="Google Shape;3327;p138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8" name="Google Shape;3328;p138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9" name="Google Shape;3329;p138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0" name="Google Shape;3330;p138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1" name="Google Shape;3331;p138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2" name="Google Shape;3332;p138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3" name="Google Shape;3333;p138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4" name="Google Shape;3334;p138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5" name="Google Shape;3335;p138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6" name="Google Shape;3336;p138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7" name="Google Shape;3337;p138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8" name="Google Shape;3338;p138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9" name="Google Shape;3339;p138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0" name="Google Shape;3340;p138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1" name="Google Shape;3341;p138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2" name="Google Shape;3342;p138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3" name="Google Shape;3343;p138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4" name="Google Shape;3344;p138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5" name="Google Shape;3345;p138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6" name="Google Shape;3346;p138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7" name="Google Shape;3347;p138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8" name="Google Shape;3348;p138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9" name="Google Shape;3349;p138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0" name="Google Shape;3350;p138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1" name="Google Shape;3351;p138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2" name="Google Shape;3352;p138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3" name="Google Shape;3353;p138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4" name="Google Shape;3354;p138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5" name="Google Shape;3355;p138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6" name="Google Shape;3356;p138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7" name="Google Shape;3357;p138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8" name="Google Shape;3358;p138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9" name="Google Shape;3359;p138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0" name="Google Shape;3360;p138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1" name="Google Shape;3361;p138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2" name="Google Shape;3362;p138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3" name="Google Shape;3363;p138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4" name="Google Shape;3364;p138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5" name="Google Shape;3365;p138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6" name="Google Shape;3366;p138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7" name="Google Shape;3367;p138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8" name="Google Shape;3368;p138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9" name="Google Shape;3369;p138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0" name="Google Shape;3370;p138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1" name="Google Shape;3371;p138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2" name="Google Shape;3372;p138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3" name="Google Shape;3373;p138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4" name="Google Shape;3374;p138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5" name="Google Shape;3375;p138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6" name="Google Shape;3376;p138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7" name="Google Shape;3377;p138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8" name="Google Shape;3378;p138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9" name="Google Shape;3379;p138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0" name="Google Shape;3380;p138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1" name="Google Shape;3381;p138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2" name="Google Shape;3382;p138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3" name="Google Shape;3383;p138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4" name="Google Shape;3384;p138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5" name="Google Shape;3385;p138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86" name="Google Shape;3386;p138"/>
          <p:cNvGrpSpPr/>
          <p:nvPr/>
        </p:nvGrpSpPr>
        <p:grpSpPr>
          <a:xfrm>
            <a:off x="1182648" y="2573692"/>
            <a:ext cx="760206" cy="689435"/>
            <a:chOff x="5760000" y="865700"/>
            <a:chExt cx="2946533" cy="2933767"/>
          </a:xfrm>
        </p:grpSpPr>
        <p:sp>
          <p:nvSpPr>
            <p:cNvPr id="3387" name="Google Shape;3387;p138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8" name="Google Shape;3388;p138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9" name="Google Shape;3389;p138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0" name="Google Shape;3390;p138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1" name="Google Shape;3391;p138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2" name="Google Shape;3392;p138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3" name="Google Shape;3393;p138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4" name="Google Shape;3394;p138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5" name="Google Shape;3395;p138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6" name="Google Shape;3396;p138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7" name="Google Shape;3397;p138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8" name="Google Shape;3398;p138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9" name="Google Shape;3399;p138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0" name="Google Shape;3400;p138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1" name="Google Shape;3401;p138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2" name="Google Shape;3402;p138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3" name="Google Shape;3403;p138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4" name="Google Shape;3404;p138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5" name="Google Shape;3405;p138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6" name="Google Shape;3406;p138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7" name="Google Shape;3407;p138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8" name="Google Shape;3408;p138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9" name="Google Shape;3409;p138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0" name="Google Shape;3410;p138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1" name="Google Shape;3411;p138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2" name="Google Shape;3412;p138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3" name="Google Shape;3413;p138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4" name="Google Shape;3414;p138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5" name="Google Shape;3415;p138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6" name="Google Shape;3416;p138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7" name="Google Shape;3417;p138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8" name="Google Shape;3418;p138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9" name="Google Shape;3419;p138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0" name="Google Shape;3420;p138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1" name="Google Shape;3421;p138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2" name="Google Shape;3422;p138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3" name="Google Shape;3423;p138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4" name="Google Shape;3424;p138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5" name="Google Shape;3425;p138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6" name="Google Shape;3426;p138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7" name="Google Shape;3427;p138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8" name="Google Shape;3428;p138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9" name="Google Shape;3429;p138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0" name="Google Shape;3430;p138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1" name="Google Shape;3431;p138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2" name="Google Shape;3432;p138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3" name="Google Shape;3433;p138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4" name="Google Shape;3434;p138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5" name="Google Shape;3435;p138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6" name="Google Shape;3436;p138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7" name="Google Shape;3437;p138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8" name="Google Shape;3438;p138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9" name="Google Shape;3439;p138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0" name="Google Shape;3440;p138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1" name="Google Shape;3441;p138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2" name="Google Shape;3442;p138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3" name="Google Shape;3443;p138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4" name="Google Shape;3444;p138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5" name="Google Shape;3445;p138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6" name="Google Shape;3446;p138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7" name="Google Shape;3447;p138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8" name="Google Shape;3448;p138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9" name="Google Shape;3449;p138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0" name="Google Shape;3450;p138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1" name="Google Shape;3451;p138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2" name="Google Shape;3452;p138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3" name="Google Shape;3453;p138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4" name="Google Shape;3454;p138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5" name="Google Shape;3455;p138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6" name="Google Shape;3456;p138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7" name="Google Shape;3457;p138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8" name="Google Shape;3458;p138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9" name="Google Shape;3459;p138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0" name="Google Shape;3460;p138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1" name="Google Shape;3461;p138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2" name="Google Shape;3462;p138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3" name="Google Shape;3463;p138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4" name="Google Shape;3464;p138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5" name="Google Shape;3465;p138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6" name="Google Shape;3466;p138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7" name="Google Shape;3467;p138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8" name="Google Shape;3468;p138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9" name="Google Shape;3469;p138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0" name="Google Shape;3470;p138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1" name="Google Shape;3471;p138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2" name="Google Shape;3472;p138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3" name="Google Shape;3473;p138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4" name="Google Shape;3474;p138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5" name="Google Shape;3475;p138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6" name="Google Shape;3476;p138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7" name="Google Shape;3477;p138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8" name="Google Shape;3478;p138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9" name="Google Shape;3479;p138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0" name="Google Shape;3480;p138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1" name="Google Shape;3481;p138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2" name="Google Shape;3482;p138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3" name="Google Shape;3483;p138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4" name="Google Shape;3484;p138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5" name="Google Shape;3485;p138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6" name="Google Shape;3486;p138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87" name="Google Shape;3487;p138"/>
          <p:cNvGrpSpPr/>
          <p:nvPr/>
        </p:nvGrpSpPr>
        <p:grpSpPr>
          <a:xfrm>
            <a:off x="1998698" y="2573692"/>
            <a:ext cx="760206" cy="689435"/>
            <a:chOff x="5760000" y="865700"/>
            <a:chExt cx="2946533" cy="2933767"/>
          </a:xfrm>
        </p:grpSpPr>
        <p:sp>
          <p:nvSpPr>
            <p:cNvPr id="3488" name="Google Shape;3488;p138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9" name="Google Shape;3489;p138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0" name="Google Shape;3490;p138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1" name="Google Shape;3491;p138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2" name="Google Shape;3492;p138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3" name="Google Shape;3493;p138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4" name="Google Shape;3494;p138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5" name="Google Shape;3495;p138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6" name="Google Shape;3496;p138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7" name="Google Shape;3497;p138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8" name="Google Shape;3498;p138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9" name="Google Shape;3499;p138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0" name="Google Shape;3500;p138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1" name="Google Shape;3501;p138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2" name="Google Shape;3502;p138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3" name="Google Shape;3503;p138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4" name="Google Shape;3504;p138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5" name="Google Shape;3505;p138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6" name="Google Shape;3506;p138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7" name="Google Shape;3507;p138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8" name="Google Shape;3508;p138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9" name="Google Shape;3509;p138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0" name="Google Shape;3510;p138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1" name="Google Shape;3511;p138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2" name="Google Shape;3512;p138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3" name="Google Shape;3513;p138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4" name="Google Shape;3514;p138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5" name="Google Shape;3515;p138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6" name="Google Shape;3516;p138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7" name="Google Shape;3517;p138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8" name="Google Shape;3518;p138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9" name="Google Shape;3519;p138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0" name="Google Shape;3520;p138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1" name="Google Shape;3521;p138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2" name="Google Shape;3522;p138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3" name="Google Shape;3523;p138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4" name="Google Shape;3524;p138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5" name="Google Shape;3525;p138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6" name="Google Shape;3526;p138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7" name="Google Shape;3527;p138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8" name="Google Shape;3528;p138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9" name="Google Shape;3529;p138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0" name="Google Shape;3530;p138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1" name="Google Shape;3531;p138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2" name="Google Shape;3532;p138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3" name="Google Shape;3533;p138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4" name="Google Shape;3534;p138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5" name="Google Shape;3535;p138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6" name="Google Shape;3536;p138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7" name="Google Shape;3537;p138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8" name="Google Shape;3538;p138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9" name="Google Shape;3539;p138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0" name="Google Shape;3540;p138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1" name="Google Shape;3541;p138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2" name="Google Shape;3542;p138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3" name="Google Shape;3543;p138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4" name="Google Shape;3544;p138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5" name="Google Shape;3545;p138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6" name="Google Shape;3546;p138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7" name="Google Shape;3547;p138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8" name="Google Shape;3548;p138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9" name="Google Shape;3549;p138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0" name="Google Shape;3550;p138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1" name="Google Shape;3551;p138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2" name="Google Shape;3552;p138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3" name="Google Shape;3553;p138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4" name="Google Shape;3554;p138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5" name="Google Shape;3555;p138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6" name="Google Shape;3556;p138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7" name="Google Shape;3557;p138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8" name="Google Shape;3558;p138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9" name="Google Shape;3559;p138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0" name="Google Shape;3560;p138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1" name="Google Shape;3561;p138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2" name="Google Shape;3562;p138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3" name="Google Shape;3563;p138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4" name="Google Shape;3564;p138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5" name="Google Shape;3565;p138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6" name="Google Shape;3566;p138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7" name="Google Shape;3567;p138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8" name="Google Shape;3568;p138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9" name="Google Shape;3569;p138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0" name="Google Shape;3570;p138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1" name="Google Shape;3571;p138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2" name="Google Shape;3572;p138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3" name="Google Shape;3573;p138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4" name="Google Shape;3574;p138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5" name="Google Shape;3575;p138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6" name="Google Shape;3576;p138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7" name="Google Shape;3577;p138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8" name="Google Shape;3578;p138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9" name="Google Shape;3579;p138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0" name="Google Shape;3580;p138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1" name="Google Shape;3581;p138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2" name="Google Shape;3582;p138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3" name="Google Shape;3583;p138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4" name="Google Shape;3584;p138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5" name="Google Shape;3585;p138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6" name="Google Shape;3586;p138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7" name="Google Shape;3587;p138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88" name="Google Shape;3588;p138"/>
          <p:cNvGrpSpPr/>
          <p:nvPr/>
        </p:nvGrpSpPr>
        <p:grpSpPr>
          <a:xfrm rot="5400000">
            <a:off x="2510355" y="2880605"/>
            <a:ext cx="689489" cy="80621"/>
            <a:chOff x="1100675" y="1718725"/>
            <a:chExt cx="2946533" cy="296400"/>
          </a:xfrm>
        </p:grpSpPr>
        <p:sp>
          <p:nvSpPr>
            <p:cNvPr id="3589" name="Google Shape;3589;p138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0" name="Google Shape;3590;p138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1" name="Google Shape;3591;p138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2" name="Google Shape;3592;p138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3" name="Google Shape;3593;p138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4" name="Google Shape;3594;p138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5" name="Google Shape;3595;p138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6" name="Google Shape;3596;p138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7" name="Google Shape;3597;p138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8" name="Google Shape;3598;p138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99" name="Google Shape;3599;p138"/>
          <p:cNvGrpSpPr/>
          <p:nvPr/>
        </p:nvGrpSpPr>
        <p:grpSpPr>
          <a:xfrm rot="5400000">
            <a:off x="2646855" y="2878105"/>
            <a:ext cx="689489" cy="80621"/>
            <a:chOff x="1100675" y="1718725"/>
            <a:chExt cx="2946533" cy="296400"/>
          </a:xfrm>
        </p:grpSpPr>
        <p:sp>
          <p:nvSpPr>
            <p:cNvPr id="3600" name="Google Shape;3600;p138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1" name="Google Shape;3601;p138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2" name="Google Shape;3602;p138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3" name="Google Shape;3603;p138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4" name="Google Shape;3604;p138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5" name="Google Shape;3605;p138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6" name="Google Shape;3606;p138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7" name="Google Shape;3607;p138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8" name="Google Shape;3608;p138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9" name="Google Shape;3609;p138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10" name="Google Shape;3610;p138"/>
          <p:cNvSpPr/>
          <p:nvPr/>
        </p:nvSpPr>
        <p:spPr>
          <a:xfrm>
            <a:off x="3087784" y="2573663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11" name="Google Shape;3611;p138"/>
          <p:cNvSpPr/>
          <p:nvPr/>
        </p:nvSpPr>
        <p:spPr>
          <a:xfrm>
            <a:off x="3087784" y="2676038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12" name="Google Shape;3612;p138"/>
          <p:cNvSpPr/>
          <p:nvPr/>
        </p:nvSpPr>
        <p:spPr>
          <a:xfrm rot="-5401621">
            <a:off x="5593950" y="1926137"/>
            <a:ext cx="1272600" cy="27969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13" name="Google Shape;3613;p138"/>
          <p:cNvSpPr/>
          <p:nvPr/>
        </p:nvSpPr>
        <p:spPr>
          <a:xfrm>
            <a:off x="351600" y="1546500"/>
            <a:ext cx="3000000" cy="18330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14" name="Google Shape;3614;p138"/>
          <p:cNvSpPr txBox="1"/>
          <p:nvPr/>
        </p:nvSpPr>
        <p:spPr>
          <a:xfrm>
            <a:off x="7003387" y="2568777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15" name="Google Shape;3615;p138"/>
          <p:cNvSpPr txBox="1"/>
          <p:nvPr/>
        </p:nvSpPr>
        <p:spPr>
          <a:xfrm>
            <a:off x="5936615" y="3110340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16" name="Google Shape;3616;p138"/>
          <p:cNvSpPr txBox="1"/>
          <p:nvPr/>
        </p:nvSpPr>
        <p:spPr>
          <a:xfrm>
            <a:off x="6995156" y="3110340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17" name="Google Shape;3617;p138"/>
          <p:cNvSpPr txBox="1"/>
          <p:nvPr/>
        </p:nvSpPr>
        <p:spPr>
          <a:xfrm>
            <a:off x="7003387" y="3554240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18" name="Google Shape;3618;p138"/>
          <p:cNvSpPr txBox="1"/>
          <p:nvPr/>
        </p:nvSpPr>
        <p:spPr>
          <a:xfrm>
            <a:off x="5938749" y="3554240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19" name="Google Shape;3619;p138"/>
          <p:cNvSpPr txBox="1"/>
          <p:nvPr/>
        </p:nvSpPr>
        <p:spPr>
          <a:xfrm>
            <a:off x="4874124" y="3551421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3620" name="Google Shape;3620;p138"/>
          <p:cNvCxnSpPr/>
          <p:nvPr/>
        </p:nvCxnSpPr>
        <p:spPr>
          <a:xfrm rot="10800000">
            <a:off x="4845539" y="4064584"/>
            <a:ext cx="2910900" cy="12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621" name="Google Shape;3621;p138"/>
          <p:cNvSpPr txBox="1"/>
          <p:nvPr/>
        </p:nvSpPr>
        <p:spPr>
          <a:xfrm>
            <a:off x="363640" y="4421429"/>
            <a:ext cx="8593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6 hundred add 4 tens add 4 ones is equal to 644</a:t>
            </a:r>
            <a:endParaRPr sz="18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22" name="Google Shape;3622;p138"/>
          <p:cNvSpPr txBox="1"/>
          <p:nvPr/>
        </p:nvSpPr>
        <p:spPr>
          <a:xfrm>
            <a:off x="7001430" y="4169477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23" name="Google Shape;3623;p138"/>
          <p:cNvSpPr txBox="1"/>
          <p:nvPr/>
        </p:nvSpPr>
        <p:spPr>
          <a:xfrm>
            <a:off x="5947060" y="4169477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24" name="Google Shape;3624;p138"/>
          <p:cNvSpPr txBox="1"/>
          <p:nvPr/>
        </p:nvSpPr>
        <p:spPr>
          <a:xfrm>
            <a:off x="4881532" y="4163217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25" name="Google Shape;3625;p138"/>
          <p:cNvSpPr txBox="1">
            <a:spLocks noGrp="1"/>
          </p:cNvSpPr>
          <p:nvPr>
            <p:ph type="title"/>
          </p:nvPr>
        </p:nvSpPr>
        <p:spPr>
          <a:xfrm>
            <a:off x="324000" y="135275"/>
            <a:ext cx="71352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Understanding and applying expanded multiplication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0" name="Google Shape;3630;p139"/>
          <p:cNvSpPr txBox="1"/>
          <p:nvPr/>
        </p:nvSpPr>
        <p:spPr>
          <a:xfrm>
            <a:off x="5850436" y="957600"/>
            <a:ext cx="2059800" cy="58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10s           1s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3631" name="Google Shape;3631;p139"/>
          <p:cNvCxnSpPr/>
          <p:nvPr/>
        </p:nvCxnSpPr>
        <p:spPr>
          <a:xfrm rot="10800000">
            <a:off x="4845539" y="1352512"/>
            <a:ext cx="2910900" cy="12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632" name="Google Shape;3632;p139"/>
          <p:cNvSpPr txBox="1"/>
          <p:nvPr/>
        </p:nvSpPr>
        <p:spPr>
          <a:xfrm>
            <a:off x="5850436" y="2083438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3633" name="Google Shape;3633;p139"/>
          <p:cNvCxnSpPr/>
          <p:nvPr/>
        </p:nvCxnSpPr>
        <p:spPr>
          <a:xfrm rot="10800000">
            <a:off x="4845539" y="2525562"/>
            <a:ext cx="2910900" cy="12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634" name="Google Shape;3634;p139"/>
          <p:cNvSpPr txBox="1"/>
          <p:nvPr/>
        </p:nvSpPr>
        <p:spPr>
          <a:xfrm>
            <a:off x="4845557" y="974334"/>
            <a:ext cx="747600" cy="58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100s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35" name="Google Shape;3635;p139"/>
          <p:cNvSpPr txBox="1"/>
          <p:nvPr/>
        </p:nvSpPr>
        <p:spPr>
          <a:xfrm>
            <a:off x="4508597" y="1945274"/>
            <a:ext cx="303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grpSp>
        <p:nvGrpSpPr>
          <p:cNvPr id="3636" name="Google Shape;3636;p139"/>
          <p:cNvGrpSpPr/>
          <p:nvPr/>
        </p:nvGrpSpPr>
        <p:grpSpPr>
          <a:xfrm>
            <a:off x="351598" y="1620030"/>
            <a:ext cx="760206" cy="689435"/>
            <a:chOff x="5760000" y="865700"/>
            <a:chExt cx="2946533" cy="2933767"/>
          </a:xfrm>
        </p:grpSpPr>
        <p:sp>
          <p:nvSpPr>
            <p:cNvPr id="3637" name="Google Shape;3637;p139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8" name="Google Shape;3638;p139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9" name="Google Shape;3639;p139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0" name="Google Shape;3640;p139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1" name="Google Shape;3641;p139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2" name="Google Shape;3642;p139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3" name="Google Shape;3643;p139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4" name="Google Shape;3644;p139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5" name="Google Shape;3645;p139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6" name="Google Shape;3646;p139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7" name="Google Shape;3647;p139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8" name="Google Shape;3648;p139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9" name="Google Shape;3649;p139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0" name="Google Shape;3650;p139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1" name="Google Shape;3651;p139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2" name="Google Shape;3652;p139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3" name="Google Shape;3653;p139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4" name="Google Shape;3654;p139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5" name="Google Shape;3655;p139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6" name="Google Shape;3656;p139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7" name="Google Shape;3657;p139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8" name="Google Shape;3658;p139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9" name="Google Shape;3659;p139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0" name="Google Shape;3660;p139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1" name="Google Shape;3661;p139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2" name="Google Shape;3662;p139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3" name="Google Shape;3663;p139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4" name="Google Shape;3664;p139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5" name="Google Shape;3665;p139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6" name="Google Shape;3666;p139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7" name="Google Shape;3667;p139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8" name="Google Shape;3668;p139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9" name="Google Shape;3669;p139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0" name="Google Shape;3670;p139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1" name="Google Shape;3671;p139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2" name="Google Shape;3672;p139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3" name="Google Shape;3673;p139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4" name="Google Shape;3674;p139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5" name="Google Shape;3675;p139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6" name="Google Shape;3676;p139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7" name="Google Shape;3677;p139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8" name="Google Shape;3678;p139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9" name="Google Shape;3679;p139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0" name="Google Shape;3680;p139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1" name="Google Shape;3681;p139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2" name="Google Shape;3682;p139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3" name="Google Shape;3683;p139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4" name="Google Shape;3684;p139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5" name="Google Shape;3685;p139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6" name="Google Shape;3686;p139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7" name="Google Shape;3687;p139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8" name="Google Shape;3688;p139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9" name="Google Shape;3689;p139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0" name="Google Shape;3690;p139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1" name="Google Shape;3691;p139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2" name="Google Shape;3692;p139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3" name="Google Shape;3693;p139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4" name="Google Shape;3694;p139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5" name="Google Shape;3695;p139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6" name="Google Shape;3696;p139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7" name="Google Shape;3697;p139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8" name="Google Shape;3698;p139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9" name="Google Shape;3699;p139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0" name="Google Shape;3700;p139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1" name="Google Shape;3701;p139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2" name="Google Shape;3702;p139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3" name="Google Shape;3703;p139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4" name="Google Shape;3704;p139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5" name="Google Shape;3705;p139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6" name="Google Shape;3706;p139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7" name="Google Shape;3707;p139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8" name="Google Shape;3708;p139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9" name="Google Shape;3709;p139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0" name="Google Shape;3710;p139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1" name="Google Shape;3711;p139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2" name="Google Shape;3712;p139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3" name="Google Shape;3713;p139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4" name="Google Shape;3714;p139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5" name="Google Shape;3715;p139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6" name="Google Shape;3716;p139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7" name="Google Shape;3717;p139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8" name="Google Shape;3718;p139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9" name="Google Shape;3719;p139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0" name="Google Shape;3720;p139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1" name="Google Shape;3721;p139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2" name="Google Shape;3722;p139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3" name="Google Shape;3723;p139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4" name="Google Shape;3724;p139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5" name="Google Shape;3725;p139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6" name="Google Shape;3726;p139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7" name="Google Shape;3727;p139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8" name="Google Shape;3728;p139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9" name="Google Shape;3729;p139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0" name="Google Shape;3730;p139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1" name="Google Shape;3731;p139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2" name="Google Shape;3732;p139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3" name="Google Shape;3733;p139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4" name="Google Shape;3734;p139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5" name="Google Shape;3735;p139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6" name="Google Shape;3736;p139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37" name="Google Shape;3737;p139"/>
          <p:cNvGrpSpPr/>
          <p:nvPr/>
        </p:nvGrpSpPr>
        <p:grpSpPr>
          <a:xfrm>
            <a:off x="1182648" y="1620030"/>
            <a:ext cx="760206" cy="689435"/>
            <a:chOff x="5760000" y="865700"/>
            <a:chExt cx="2946533" cy="2933767"/>
          </a:xfrm>
        </p:grpSpPr>
        <p:sp>
          <p:nvSpPr>
            <p:cNvPr id="3738" name="Google Shape;3738;p139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9" name="Google Shape;3739;p139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0" name="Google Shape;3740;p139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1" name="Google Shape;3741;p139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2" name="Google Shape;3742;p139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3" name="Google Shape;3743;p139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4" name="Google Shape;3744;p139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5" name="Google Shape;3745;p139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6" name="Google Shape;3746;p139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7" name="Google Shape;3747;p139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8" name="Google Shape;3748;p139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9" name="Google Shape;3749;p139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0" name="Google Shape;3750;p139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1" name="Google Shape;3751;p139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2" name="Google Shape;3752;p139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3" name="Google Shape;3753;p139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4" name="Google Shape;3754;p139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5" name="Google Shape;3755;p139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6" name="Google Shape;3756;p139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7" name="Google Shape;3757;p139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8" name="Google Shape;3758;p139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9" name="Google Shape;3759;p139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0" name="Google Shape;3760;p139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1" name="Google Shape;3761;p139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2" name="Google Shape;3762;p139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3" name="Google Shape;3763;p139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4" name="Google Shape;3764;p139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5" name="Google Shape;3765;p139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6" name="Google Shape;3766;p139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7" name="Google Shape;3767;p139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8" name="Google Shape;3768;p139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9" name="Google Shape;3769;p139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0" name="Google Shape;3770;p139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1" name="Google Shape;3771;p139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2" name="Google Shape;3772;p139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3" name="Google Shape;3773;p139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4" name="Google Shape;3774;p139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5" name="Google Shape;3775;p139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6" name="Google Shape;3776;p139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7" name="Google Shape;3777;p139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8" name="Google Shape;3778;p139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9" name="Google Shape;3779;p139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0" name="Google Shape;3780;p139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1" name="Google Shape;3781;p139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2" name="Google Shape;3782;p139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3" name="Google Shape;3783;p139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4" name="Google Shape;3784;p139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5" name="Google Shape;3785;p139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6" name="Google Shape;3786;p139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7" name="Google Shape;3787;p139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8" name="Google Shape;3788;p139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9" name="Google Shape;3789;p139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0" name="Google Shape;3790;p139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1" name="Google Shape;3791;p139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2" name="Google Shape;3792;p139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3" name="Google Shape;3793;p139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4" name="Google Shape;3794;p139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5" name="Google Shape;3795;p139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6" name="Google Shape;3796;p139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7" name="Google Shape;3797;p139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8" name="Google Shape;3798;p139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9" name="Google Shape;3799;p139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0" name="Google Shape;3800;p139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1" name="Google Shape;3801;p139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2" name="Google Shape;3802;p139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3" name="Google Shape;3803;p139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4" name="Google Shape;3804;p139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5" name="Google Shape;3805;p139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6" name="Google Shape;3806;p139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7" name="Google Shape;3807;p139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8" name="Google Shape;3808;p139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9" name="Google Shape;3809;p139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0" name="Google Shape;3810;p139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1" name="Google Shape;3811;p139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2" name="Google Shape;3812;p139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3" name="Google Shape;3813;p139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4" name="Google Shape;3814;p139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5" name="Google Shape;3815;p139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6" name="Google Shape;3816;p139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7" name="Google Shape;3817;p139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8" name="Google Shape;3818;p139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9" name="Google Shape;3819;p139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0" name="Google Shape;3820;p139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1" name="Google Shape;3821;p139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2" name="Google Shape;3822;p139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3" name="Google Shape;3823;p139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4" name="Google Shape;3824;p139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5" name="Google Shape;3825;p139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6" name="Google Shape;3826;p139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7" name="Google Shape;3827;p139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8" name="Google Shape;3828;p139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9" name="Google Shape;3829;p139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0" name="Google Shape;3830;p139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1" name="Google Shape;3831;p139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2" name="Google Shape;3832;p139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3" name="Google Shape;3833;p139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4" name="Google Shape;3834;p139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5" name="Google Shape;3835;p139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6" name="Google Shape;3836;p139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7" name="Google Shape;3837;p139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38" name="Google Shape;3838;p139"/>
          <p:cNvGrpSpPr/>
          <p:nvPr/>
        </p:nvGrpSpPr>
        <p:grpSpPr>
          <a:xfrm>
            <a:off x="1998698" y="1620030"/>
            <a:ext cx="760206" cy="689435"/>
            <a:chOff x="5760000" y="865700"/>
            <a:chExt cx="2946533" cy="2933767"/>
          </a:xfrm>
        </p:grpSpPr>
        <p:sp>
          <p:nvSpPr>
            <p:cNvPr id="3839" name="Google Shape;3839;p139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0" name="Google Shape;3840;p139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1" name="Google Shape;3841;p139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2" name="Google Shape;3842;p139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3" name="Google Shape;3843;p139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4" name="Google Shape;3844;p139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5" name="Google Shape;3845;p139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6" name="Google Shape;3846;p139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7" name="Google Shape;3847;p139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8" name="Google Shape;3848;p139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9" name="Google Shape;3849;p139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0" name="Google Shape;3850;p139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1" name="Google Shape;3851;p139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2" name="Google Shape;3852;p139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3" name="Google Shape;3853;p139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4" name="Google Shape;3854;p139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5" name="Google Shape;3855;p139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6" name="Google Shape;3856;p139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7" name="Google Shape;3857;p139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8" name="Google Shape;3858;p139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9" name="Google Shape;3859;p139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0" name="Google Shape;3860;p139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1" name="Google Shape;3861;p139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2" name="Google Shape;3862;p139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3" name="Google Shape;3863;p139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4" name="Google Shape;3864;p139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5" name="Google Shape;3865;p139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6" name="Google Shape;3866;p139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7" name="Google Shape;3867;p139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8" name="Google Shape;3868;p139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9" name="Google Shape;3869;p139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0" name="Google Shape;3870;p139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1" name="Google Shape;3871;p139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2" name="Google Shape;3872;p139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3" name="Google Shape;3873;p139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4" name="Google Shape;3874;p139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5" name="Google Shape;3875;p139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6" name="Google Shape;3876;p139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7" name="Google Shape;3877;p139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8" name="Google Shape;3878;p139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9" name="Google Shape;3879;p139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0" name="Google Shape;3880;p139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1" name="Google Shape;3881;p139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2" name="Google Shape;3882;p139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3" name="Google Shape;3883;p139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4" name="Google Shape;3884;p139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5" name="Google Shape;3885;p139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6" name="Google Shape;3886;p139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7" name="Google Shape;3887;p139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8" name="Google Shape;3888;p139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9" name="Google Shape;3889;p139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0" name="Google Shape;3890;p139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1" name="Google Shape;3891;p139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2" name="Google Shape;3892;p139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3" name="Google Shape;3893;p139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4" name="Google Shape;3894;p139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5" name="Google Shape;3895;p139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6" name="Google Shape;3896;p139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7" name="Google Shape;3897;p139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8" name="Google Shape;3898;p139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9" name="Google Shape;3899;p139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0" name="Google Shape;3900;p139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1" name="Google Shape;3901;p139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2" name="Google Shape;3902;p139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3" name="Google Shape;3903;p139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4" name="Google Shape;3904;p139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5" name="Google Shape;3905;p139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6" name="Google Shape;3906;p139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7" name="Google Shape;3907;p139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8" name="Google Shape;3908;p139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9" name="Google Shape;3909;p139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0" name="Google Shape;3910;p139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1" name="Google Shape;3911;p139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2" name="Google Shape;3912;p139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3" name="Google Shape;3913;p139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4" name="Google Shape;3914;p139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5" name="Google Shape;3915;p139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6" name="Google Shape;3916;p139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7" name="Google Shape;3917;p139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8" name="Google Shape;3918;p139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9" name="Google Shape;3919;p139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0" name="Google Shape;3920;p139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1" name="Google Shape;3921;p139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2" name="Google Shape;3922;p139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3" name="Google Shape;3923;p139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4" name="Google Shape;3924;p139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5" name="Google Shape;3925;p139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6" name="Google Shape;3926;p139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7" name="Google Shape;3927;p139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8" name="Google Shape;3928;p139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9" name="Google Shape;3929;p139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0" name="Google Shape;3930;p139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1" name="Google Shape;3931;p139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2" name="Google Shape;3932;p139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3" name="Google Shape;3933;p139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4" name="Google Shape;3934;p139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5" name="Google Shape;3935;p139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6" name="Google Shape;3936;p139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7" name="Google Shape;3937;p139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8" name="Google Shape;3938;p139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939" name="Google Shape;3939;p139"/>
          <p:cNvGrpSpPr/>
          <p:nvPr/>
        </p:nvGrpSpPr>
        <p:grpSpPr>
          <a:xfrm rot="5400000">
            <a:off x="2510355" y="1926943"/>
            <a:ext cx="689489" cy="80621"/>
            <a:chOff x="1100675" y="1718725"/>
            <a:chExt cx="2946533" cy="296400"/>
          </a:xfrm>
        </p:grpSpPr>
        <p:sp>
          <p:nvSpPr>
            <p:cNvPr id="3940" name="Google Shape;3940;p139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1" name="Google Shape;3941;p139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2" name="Google Shape;3942;p139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3" name="Google Shape;3943;p139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4" name="Google Shape;3944;p139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5" name="Google Shape;3945;p139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6" name="Google Shape;3946;p139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7" name="Google Shape;3947;p139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8" name="Google Shape;3948;p139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9" name="Google Shape;3949;p139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950" name="Google Shape;3950;p139"/>
          <p:cNvGrpSpPr/>
          <p:nvPr/>
        </p:nvGrpSpPr>
        <p:grpSpPr>
          <a:xfrm rot="5400000">
            <a:off x="2646855" y="1924443"/>
            <a:ext cx="689489" cy="80621"/>
            <a:chOff x="1100675" y="1718725"/>
            <a:chExt cx="2946533" cy="296400"/>
          </a:xfrm>
        </p:grpSpPr>
        <p:sp>
          <p:nvSpPr>
            <p:cNvPr id="3951" name="Google Shape;3951;p139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2" name="Google Shape;3952;p139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3" name="Google Shape;3953;p139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4" name="Google Shape;3954;p139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5" name="Google Shape;3955;p139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6" name="Google Shape;3956;p139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7" name="Google Shape;3957;p139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8" name="Google Shape;3958;p139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9" name="Google Shape;3959;p139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0" name="Google Shape;3960;p139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961" name="Google Shape;3961;p139"/>
          <p:cNvSpPr/>
          <p:nvPr/>
        </p:nvSpPr>
        <p:spPr>
          <a:xfrm>
            <a:off x="3087784" y="1620000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62" name="Google Shape;3962;p139"/>
          <p:cNvSpPr/>
          <p:nvPr/>
        </p:nvSpPr>
        <p:spPr>
          <a:xfrm>
            <a:off x="3087784" y="1722375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63" name="Google Shape;3963;p139"/>
          <p:cNvSpPr txBox="1"/>
          <p:nvPr/>
        </p:nvSpPr>
        <p:spPr>
          <a:xfrm>
            <a:off x="351600" y="818400"/>
            <a:ext cx="3000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322 × 2 </a:t>
            </a:r>
            <a:endParaRPr/>
          </a:p>
        </p:txBody>
      </p:sp>
      <p:sp>
        <p:nvSpPr>
          <p:cNvPr id="3964" name="Google Shape;3964;p139"/>
          <p:cNvSpPr txBox="1"/>
          <p:nvPr/>
        </p:nvSpPr>
        <p:spPr>
          <a:xfrm>
            <a:off x="5936615" y="1425763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965" name="Google Shape;3965;p139"/>
          <p:cNvSpPr txBox="1"/>
          <p:nvPr/>
        </p:nvSpPr>
        <p:spPr>
          <a:xfrm>
            <a:off x="7003387" y="1425763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966" name="Google Shape;3966;p139"/>
          <p:cNvSpPr txBox="1"/>
          <p:nvPr/>
        </p:nvSpPr>
        <p:spPr>
          <a:xfrm>
            <a:off x="4931915" y="1415228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967" name="Google Shape;3967;p139"/>
          <p:cNvSpPr txBox="1"/>
          <p:nvPr/>
        </p:nvSpPr>
        <p:spPr>
          <a:xfrm>
            <a:off x="7003387" y="2083438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3968" name="Google Shape;3968;p139"/>
          <p:cNvGrpSpPr/>
          <p:nvPr/>
        </p:nvGrpSpPr>
        <p:grpSpPr>
          <a:xfrm>
            <a:off x="351598" y="2573692"/>
            <a:ext cx="760206" cy="689435"/>
            <a:chOff x="5760000" y="865700"/>
            <a:chExt cx="2946533" cy="2933767"/>
          </a:xfrm>
        </p:grpSpPr>
        <p:sp>
          <p:nvSpPr>
            <p:cNvPr id="3969" name="Google Shape;3969;p139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0" name="Google Shape;3970;p139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1" name="Google Shape;3971;p139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2" name="Google Shape;3972;p139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3" name="Google Shape;3973;p139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4" name="Google Shape;3974;p139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5" name="Google Shape;3975;p139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6" name="Google Shape;3976;p139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7" name="Google Shape;3977;p139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8" name="Google Shape;3978;p139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9" name="Google Shape;3979;p139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0" name="Google Shape;3980;p139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1" name="Google Shape;3981;p139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2" name="Google Shape;3982;p139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3" name="Google Shape;3983;p139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4" name="Google Shape;3984;p139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5" name="Google Shape;3985;p139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6" name="Google Shape;3986;p139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7" name="Google Shape;3987;p139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8" name="Google Shape;3988;p139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9" name="Google Shape;3989;p139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0" name="Google Shape;3990;p139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1" name="Google Shape;3991;p139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2" name="Google Shape;3992;p139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3" name="Google Shape;3993;p139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4" name="Google Shape;3994;p139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5" name="Google Shape;3995;p139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6" name="Google Shape;3996;p139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7" name="Google Shape;3997;p139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8" name="Google Shape;3998;p139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9" name="Google Shape;3999;p139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0" name="Google Shape;4000;p139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1" name="Google Shape;4001;p139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2" name="Google Shape;4002;p139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3" name="Google Shape;4003;p139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4" name="Google Shape;4004;p139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5" name="Google Shape;4005;p139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6" name="Google Shape;4006;p139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7" name="Google Shape;4007;p139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8" name="Google Shape;4008;p139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9" name="Google Shape;4009;p139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0" name="Google Shape;4010;p139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1" name="Google Shape;4011;p139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2" name="Google Shape;4012;p139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3" name="Google Shape;4013;p139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4" name="Google Shape;4014;p139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5" name="Google Shape;4015;p139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6" name="Google Shape;4016;p139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7" name="Google Shape;4017;p139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8" name="Google Shape;4018;p139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9" name="Google Shape;4019;p139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0" name="Google Shape;4020;p139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1" name="Google Shape;4021;p139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2" name="Google Shape;4022;p139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3" name="Google Shape;4023;p139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4" name="Google Shape;4024;p139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5" name="Google Shape;4025;p139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6" name="Google Shape;4026;p139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7" name="Google Shape;4027;p139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8" name="Google Shape;4028;p139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9" name="Google Shape;4029;p139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0" name="Google Shape;4030;p139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1" name="Google Shape;4031;p139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2" name="Google Shape;4032;p139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3" name="Google Shape;4033;p139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4" name="Google Shape;4034;p139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5" name="Google Shape;4035;p139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6" name="Google Shape;4036;p139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7" name="Google Shape;4037;p139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8" name="Google Shape;4038;p139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9" name="Google Shape;4039;p139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0" name="Google Shape;4040;p139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1" name="Google Shape;4041;p139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2" name="Google Shape;4042;p139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3" name="Google Shape;4043;p139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4" name="Google Shape;4044;p139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5" name="Google Shape;4045;p139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6" name="Google Shape;4046;p139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7" name="Google Shape;4047;p139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8" name="Google Shape;4048;p139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9" name="Google Shape;4049;p139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0" name="Google Shape;4050;p139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1" name="Google Shape;4051;p139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2" name="Google Shape;4052;p139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3" name="Google Shape;4053;p139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4" name="Google Shape;4054;p139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5" name="Google Shape;4055;p139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6" name="Google Shape;4056;p139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7" name="Google Shape;4057;p139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8" name="Google Shape;4058;p139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9" name="Google Shape;4059;p139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0" name="Google Shape;4060;p139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1" name="Google Shape;4061;p139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2" name="Google Shape;4062;p139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3" name="Google Shape;4063;p139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4" name="Google Shape;4064;p139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5" name="Google Shape;4065;p139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6" name="Google Shape;4066;p139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7" name="Google Shape;4067;p139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8" name="Google Shape;4068;p139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069" name="Google Shape;4069;p139"/>
          <p:cNvGrpSpPr/>
          <p:nvPr/>
        </p:nvGrpSpPr>
        <p:grpSpPr>
          <a:xfrm>
            <a:off x="1182648" y="2573692"/>
            <a:ext cx="760206" cy="689435"/>
            <a:chOff x="5760000" y="865700"/>
            <a:chExt cx="2946533" cy="2933767"/>
          </a:xfrm>
        </p:grpSpPr>
        <p:sp>
          <p:nvSpPr>
            <p:cNvPr id="4070" name="Google Shape;4070;p139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1" name="Google Shape;4071;p139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2" name="Google Shape;4072;p139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3" name="Google Shape;4073;p139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4" name="Google Shape;4074;p139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5" name="Google Shape;4075;p139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6" name="Google Shape;4076;p139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7" name="Google Shape;4077;p139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8" name="Google Shape;4078;p139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9" name="Google Shape;4079;p139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0" name="Google Shape;4080;p139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1" name="Google Shape;4081;p139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2" name="Google Shape;4082;p139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3" name="Google Shape;4083;p139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4" name="Google Shape;4084;p139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5" name="Google Shape;4085;p139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6" name="Google Shape;4086;p139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7" name="Google Shape;4087;p139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8" name="Google Shape;4088;p139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9" name="Google Shape;4089;p139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0" name="Google Shape;4090;p139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1" name="Google Shape;4091;p139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2" name="Google Shape;4092;p139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3" name="Google Shape;4093;p139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4" name="Google Shape;4094;p139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5" name="Google Shape;4095;p139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6" name="Google Shape;4096;p139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7" name="Google Shape;4097;p139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8" name="Google Shape;4098;p139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9" name="Google Shape;4099;p139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0" name="Google Shape;4100;p139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1" name="Google Shape;4101;p139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2" name="Google Shape;4102;p139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3" name="Google Shape;4103;p139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4" name="Google Shape;4104;p139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5" name="Google Shape;4105;p139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6" name="Google Shape;4106;p139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7" name="Google Shape;4107;p139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8" name="Google Shape;4108;p139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9" name="Google Shape;4109;p139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0" name="Google Shape;4110;p139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1" name="Google Shape;4111;p139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2" name="Google Shape;4112;p139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3" name="Google Shape;4113;p139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4" name="Google Shape;4114;p139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5" name="Google Shape;4115;p139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6" name="Google Shape;4116;p139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7" name="Google Shape;4117;p139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8" name="Google Shape;4118;p139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9" name="Google Shape;4119;p139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0" name="Google Shape;4120;p139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1" name="Google Shape;4121;p139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2" name="Google Shape;4122;p139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3" name="Google Shape;4123;p139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4" name="Google Shape;4124;p139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5" name="Google Shape;4125;p139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6" name="Google Shape;4126;p139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7" name="Google Shape;4127;p139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8" name="Google Shape;4128;p139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9" name="Google Shape;4129;p139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0" name="Google Shape;4130;p139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1" name="Google Shape;4131;p139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2" name="Google Shape;4132;p139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3" name="Google Shape;4133;p139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4" name="Google Shape;4134;p139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5" name="Google Shape;4135;p139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6" name="Google Shape;4136;p139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7" name="Google Shape;4137;p139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8" name="Google Shape;4138;p139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9" name="Google Shape;4139;p139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0" name="Google Shape;4140;p139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1" name="Google Shape;4141;p139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2" name="Google Shape;4142;p139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3" name="Google Shape;4143;p139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4" name="Google Shape;4144;p139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5" name="Google Shape;4145;p139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6" name="Google Shape;4146;p139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7" name="Google Shape;4147;p139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8" name="Google Shape;4148;p139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9" name="Google Shape;4149;p139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0" name="Google Shape;4150;p139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1" name="Google Shape;4151;p139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2" name="Google Shape;4152;p139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3" name="Google Shape;4153;p139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4" name="Google Shape;4154;p139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5" name="Google Shape;4155;p139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6" name="Google Shape;4156;p139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7" name="Google Shape;4157;p139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8" name="Google Shape;4158;p139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9" name="Google Shape;4159;p139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0" name="Google Shape;4160;p139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1" name="Google Shape;4161;p139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2" name="Google Shape;4162;p139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3" name="Google Shape;4163;p139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4" name="Google Shape;4164;p139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5" name="Google Shape;4165;p139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6" name="Google Shape;4166;p139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7" name="Google Shape;4167;p139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8" name="Google Shape;4168;p139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9" name="Google Shape;4169;p139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70" name="Google Shape;4170;p139"/>
          <p:cNvGrpSpPr/>
          <p:nvPr/>
        </p:nvGrpSpPr>
        <p:grpSpPr>
          <a:xfrm>
            <a:off x="1998698" y="2573692"/>
            <a:ext cx="760206" cy="689435"/>
            <a:chOff x="5760000" y="865700"/>
            <a:chExt cx="2946533" cy="2933767"/>
          </a:xfrm>
        </p:grpSpPr>
        <p:sp>
          <p:nvSpPr>
            <p:cNvPr id="4171" name="Google Shape;4171;p139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2" name="Google Shape;4172;p139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3" name="Google Shape;4173;p139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4" name="Google Shape;4174;p139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5" name="Google Shape;4175;p139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6" name="Google Shape;4176;p139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7" name="Google Shape;4177;p139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8" name="Google Shape;4178;p139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9" name="Google Shape;4179;p139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0" name="Google Shape;4180;p139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1" name="Google Shape;4181;p139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2" name="Google Shape;4182;p139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3" name="Google Shape;4183;p139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4" name="Google Shape;4184;p139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5" name="Google Shape;4185;p139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6" name="Google Shape;4186;p139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7" name="Google Shape;4187;p139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8" name="Google Shape;4188;p139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9" name="Google Shape;4189;p139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0" name="Google Shape;4190;p139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1" name="Google Shape;4191;p139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2" name="Google Shape;4192;p139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3" name="Google Shape;4193;p139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4" name="Google Shape;4194;p139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5" name="Google Shape;4195;p139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6" name="Google Shape;4196;p139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7" name="Google Shape;4197;p139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8" name="Google Shape;4198;p139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9" name="Google Shape;4199;p139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0" name="Google Shape;4200;p139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1" name="Google Shape;4201;p139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2" name="Google Shape;4202;p139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3" name="Google Shape;4203;p139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4" name="Google Shape;4204;p139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5" name="Google Shape;4205;p139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6" name="Google Shape;4206;p139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7" name="Google Shape;4207;p139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8" name="Google Shape;4208;p139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9" name="Google Shape;4209;p139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0" name="Google Shape;4210;p139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1" name="Google Shape;4211;p139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2" name="Google Shape;4212;p139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3" name="Google Shape;4213;p139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4" name="Google Shape;4214;p139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5" name="Google Shape;4215;p139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6" name="Google Shape;4216;p139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7" name="Google Shape;4217;p139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8" name="Google Shape;4218;p139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9" name="Google Shape;4219;p139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0" name="Google Shape;4220;p139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1" name="Google Shape;4221;p139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2" name="Google Shape;4222;p139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3" name="Google Shape;4223;p139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4" name="Google Shape;4224;p139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5" name="Google Shape;4225;p139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6" name="Google Shape;4226;p139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7" name="Google Shape;4227;p139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8" name="Google Shape;4228;p139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9" name="Google Shape;4229;p139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0" name="Google Shape;4230;p139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1" name="Google Shape;4231;p139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2" name="Google Shape;4232;p139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3" name="Google Shape;4233;p139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4" name="Google Shape;4234;p139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5" name="Google Shape;4235;p139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6" name="Google Shape;4236;p139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7" name="Google Shape;4237;p139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8" name="Google Shape;4238;p139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9" name="Google Shape;4239;p139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0" name="Google Shape;4240;p139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1" name="Google Shape;4241;p139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2" name="Google Shape;4242;p139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3" name="Google Shape;4243;p139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4" name="Google Shape;4244;p139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5" name="Google Shape;4245;p139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6" name="Google Shape;4246;p139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7" name="Google Shape;4247;p139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8" name="Google Shape;4248;p139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9" name="Google Shape;4249;p139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0" name="Google Shape;4250;p139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1" name="Google Shape;4251;p139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2" name="Google Shape;4252;p139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3" name="Google Shape;4253;p139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4" name="Google Shape;4254;p139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5" name="Google Shape;4255;p139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6" name="Google Shape;4256;p139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7" name="Google Shape;4257;p139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8" name="Google Shape;4258;p139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9" name="Google Shape;4259;p139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0" name="Google Shape;4260;p139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1" name="Google Shape;4261;p139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2" name="Google Shape;4262;p139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3" name="Google Shape;4263;p139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4" name="Google Shape;4264;p139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5" name="Google Shape;4265;p139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6" name="Google Shape;4266;p139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7" name="Google Shape;4267;p139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8" name="Google Shape;4268;p139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9" name="Google Shape;4269;p139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0" name="Google Shape;4270;p139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71" name="Google Shape;4271;p139"/>
          <p:cNvGrpSpPr/>
          <p:nvPr/>
        </p:nvGrpSpPr>
        <p:grpSpPr>
          <a:xfrm rot="5400000">
            <a:off x="2510355" y="2880605"/>
            <a:ext cx="689489" cy="80621"/>
            <a:chOff x="1100675" y="1718725"/>
            <a:chExt cx="2946533" cy="296400"/>
          </a:xfrm>
        </p:grpSpPr>
        <p:sp>
          <p:nvSpPr>
            <p:cNvPr id="4272" name="Google Shape;4272;p139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3" name="Google Shape;4273;p139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4" name="Google Shape;4274;p139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5" name="Google Shape;4275;p139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6" name="Google Shape;4276;p139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7" name="Google Shape;4277;p139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8" name="Google Shape;4278;p139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9" name="Google Shape;4279;p139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0" name="Google Shape;4280;p139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1" name="Google Shape;4281;p139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82" name="Google Shape;4282;p139"/>
          <p:cNvGrpSpPr/>
          <p:nvPr/>
        </p:nvGrpSpPr>
        <p:grpSpPr>
          <a:xfrm rot="5400000">
            <a:off x="2646855" y="2878105"/>
            <a:ext cx="689489" cy="80621"/>
            <a:chOff x="1100675" y="1718725"/>
            <a:chExt cx="2946533" cy="296400"/>
          </a:xfrm>
        </p:grpSpPr>
        <p:sp>
          <p:nvSpPr>
            <p:cNvPr id="4283" name="Google Shape;4283;p139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4" name="Google Shape;4284;p139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5" name="Google Shape;4285;p139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6" name="Google Shape;4286;p139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7" name="Google Shape;4287;p139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8" name="Google Shape;4288;p139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9" name="Google Shape;4289;p139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0" name="Google Shape;4290;p139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1" name="Google Shape;4291;p139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2" name="Google Shape;4292;p139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293" name="Google Shape;4293;p139"/>
          <p:cNvSpPr/>
          <p:nvPr/>
        </p:nvSpPr>
        <p:spPr>
          <a:xfrm>
            <a:off x="3087784" y="2573663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4" name="Google Shape;4294;p139"/>
          <p:cNvSpPr/>
          <p:nvPr/>
        </p:nvSpPr>
        <p:spPr>
          <a:xfrm>
            <a:off x="3087784" y="2676038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5" name="Google Shape;4295;p139"/>
          <p:cNvSpPr/>
          <p:nvPr/>
        </p:nvSpPr>
        <p:spPr>
          <a:xfrm>
            <a:off x="351600" y="1546500"/>
            <a:ext cx="3000000" cy="18330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296" name="Google Shape;4296;p139"/>
          <p:cNvSpPr txBox="1"/>
          <p:nvPr/>
        </p:nvSpPr>
        <p:spPr>
          <a:xfrm>
            <a:off x="7003387" y="2569280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297" name="Google Shape;4297;p139"/>
          <p:cNvSpPr txBox="1"/>
          <p:nvPr/>
        </p:nvSpPr>
        <p:spPr>
          <a:xfrm>
            <a:off x="5936615" y="3110842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298" name="Google Shape;4298;p139"/>
          <p:cNvSpPr txBox="1"/>
          <p:nvPr/>
        </p:nvSpPr>
        <p:spPr>
          <a:xfrm>
            <a:off x="6995156" y="3110842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299" name="Google Shape;4299;p139"/>
          <p:cNvSpPr txBox="1"/>
          <p:nvPr/>
        </p:nvSpPr>
        <p:spPr>
          <a:xfrm>
            <a:off x="7003387" y="3554743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300" name="Google Shape;4300;p139"/>
          <p:cNvSpPr txBox="1"/>
          <p:nvPr/>
        </p:nvSpPr>
        <p:spPr>
          <a:xfrm>
            <a:off x="5938749" y="3554743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301" name="Google Shape;4301;p139"/>
          <p:cNvSpPr txBox="1"/>
          <p:nvPr/>
        </p:nvSpPr>
        <p:spPr>
          <a:xfrm>
            <a:off x="4874124" y="3551924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4302" name="Google Shape;4302;p139"/>
          <p:cNvCxnSpPr/>
          <p:nvPr/>
        </p:nvCxnSpPr>
        <p:spPr>
          <a:xfrm rot="10800000">
            <a:off x="4845539" y="4065087"/>
            <a:ext cx="2910900" cy="12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03" name="Google Shape;4303;p139"/>
          <p:cNvSpPr txBox="1"/>
          <p:nvPr/>
        </p:nvSpPr>
        <p:spPr>
          <a:xfrm>
            <a:off x="7001430" y="4169980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304" name="Google Shape;4304;p139"/>
          <p:cNvSpPr txBox="1"/>
          <p:nvPr/>
        </p:nvSpPr>
        <p:spPr>
          <a:xfrm>
            <a:off x="5947060" y="4169980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305" name="Google Shape;4305;p139"/>
          <p:cNvSpPr txBox="1"/>
          <p:nvPr/>
        </p:nvSpPr>
        <p:spPr>
          <a:xfrm>
            <a:off x="4881532" y="4163720"/>
            <a:ext cx="51300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306" name="Google Shape;4306;p139"/>
          <p:cNvSpPr txBox="1">
            <a:spLocks noGrp="1"/>
          </p:cNvSpPr>
          <p:nvPr>
            <p:ph type="title"/>
          </p:nvPr>
        </p:nvSpPr>
        <p:spPr>
          <a:xfrm>
            <a:off x="324000" y="135275"/>
            <a:ext cx="71352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Understanding and applying expanded multiplication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1" name="Google Shape;4311;p140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Choose the correct </a:t>
            </a:r>
            <a:r>
              <a:rPr lang="en-GB" sz="1800" b="1"/>
              <a:t>expanded multiplication </a:t>
            </a:r>
            <a:r>
              <a:rPr lang="en-GB" sz="1800"/>
              <a:t>record for this representation:</a:t>
            </a:r>
            <a:endParaRPr sz="1800"/>
          </a:p>
        </p:txBody>
      </p:sp>
      <p:pic>
        <p:nvPicPr>
          <p:cNvPr id="4312" name="Google Shape;4312;p1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99175" y="3924325"/>
            <a:ext cx="3902050" cy="791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13" name="Google Shape;4313;p1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81883" y="4110450"/>
            <a:ext cx="396000" cy="4191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314" name="Google Shape;4314;p140"/>
          <p:cNvGrpSpPr/>
          <p:nvPr/>
        </p:nvGrpSpPr>
        <p:grpSpPr>
          <a:xfrm>
            <a:off x="485273" y="1801230"/>
            <a:ext cx="760206" cy="689435"/>
            <a:chOff x="5760000" y="865700"/>
            <a:chExt cx="2946533" cy="2933767"/>
          </a:xfrm>
        </p:grpSpPr>
        <p:sp>
          <p:nvSpPr>
            <p:cNvPr id="4315" name="Google Shape;4315;p140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6" name="Google Shape;4316;p140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7" name="Google Shape;4317;p140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8" name="Google Shape;4318;p140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9" name="Google Shape;4319;p140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0" name="Google Shape;4320;p140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1" name="Google Shape;4321;p140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2" name="Google Shape;4322;p140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3" name="Google Shape;4323;p140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4" name="Google Shape;4324;p140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5" name="Google Shape;4325;p140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6" name="Google Shape;4326;p140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7" name="Google Shape;4327;p140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8" name="Google Shape;4328;p140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9" name="Google Shape;4329;p140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0" name="Google Shape;4330;p140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1" name="Google Shape;4331;p140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2" name="Google Shape;4332;p140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3" name="Google Shape;4333;p140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4" name="Google Shape;4334;p140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5" name="Google Shape;4335;p140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6" name="Google Shape;4336;p140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7" name="Google Shape;4337;p140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8" name="Google Shape;4338;p140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9" name="Google Shape;4339;p140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0" name="Google Shape;4340;p140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1" name="Google Shape;4341;p140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2" name="Google Shape;4342;p140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3" name="Google Shape;4343;p140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4" name="Google Shape;4344;p140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5" name="Google Shape;4345;p140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6" name="Google Shape;4346;p140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7" name="Google Shape;4347;p140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8" name="Google Shape;4348;p140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9" name="Google Shape;4349;p140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0" name="Google Shape;4350;p140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1" name="Google Shape;4351;p140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2" name="Google Shape;4352;p140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3" name="Google Shape;4353;p140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4" name="Google Shape;4354;p140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5" name="Google Shape;4355;p140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6" name="Google Shape;4356;p140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7" name="Google Shape;4357;p140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8" name="Google Shape;4358;p140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9" name="Google Shape;4359;p140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0" name="Google Shape;4360;p140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1" name="Google Shape;4361;p140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2" name="Google Shape;4362;p140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3" name="Google Shape;4363;p140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4" name="Google Shape;4364;p140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5" name="Google Shape;4365;p140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6" name="Google Shape;4366;p140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7" name="Google Shape;4367;p140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8" name="Google Shape;4368;p140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9" name="Google Shape;4369;p140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0" name="Google Shape;4370;p140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1" name="Google Shape;4371;p140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2" name="Google Shape;4372;p140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3" name="Google Shape;4373;p140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4" name="Google Shape;4374;p140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5" name="Google Shape;4375;p140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6" name="Google Shape;4376;p140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7" name="Google Shape;4377;p140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8" name="Google Shape;4378;p140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9" name="Google Shape;4379;p140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0" name="Google Shape;4380;p140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1" name="Google Shape;4381;p140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2" name="Google Shape;4382;p140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3" name="Google Shape;4383;p140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4" name="Google Shape;4384;p140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5" name="Google Shape;4385;p140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6" name="Google Shape;4386;p140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7" name="Google Shape;4387;p140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8" name="Google Shape;4388;p140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9" name="Google Shape;4389;p140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0" name="Google Shape;4390;p140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1" name="Google Shape;4391;p140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2" name="Google Shape;4392;p140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3" name="Google Shape;4393;p140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4" name="Google Shape;4394;p140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5" name="Google Shape;4395;p140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6" name="Google Shape;4396;p140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7" name="Google Shape;4397;p140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8" name="Google Shape;4398;p140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9" name="Google Shape;4399;p140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0" name="Google Shape;4400;p140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1" name="Google Shape;4401;p140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2" name="Google Shape;4402;p140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3" name="Google Shape;4403;p140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4" name="Google Shape;4404;p140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5" name="Google Shape;4405;p140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6" name="Google Shape;4406;p140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7" name="Google Shape;4407;p140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8" name="Google Shape;4408;p140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9" name="Google Shape;4409;p140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0" name="Google Shape;4410;p140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1" name="Google Shape;4411;p140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2" name="Google Shape;4412;p140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3" name="Google Shape;4413;p140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4" name="Google Shape;4414;p140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415" name="Google Shape;4415;p140"/>
          <p:cNvGrpSpPr/>
          <p:nvPr/>
        </p:nvGrpSpPr>
        <p:grpSpPr>
          <a:xfrm>
            <a:off x="1301323" y="1801230"/>
            <a:ext cx="760206" cy="689435"/>
            <a:chOff x="5760000" y="865700"/>
            <a:chExt cx="2946533" cy="2933767"/>
          </a:xfrm>
        </p:grpSpPr>
        <p:sp>
          <p:nvSpPr>
            <p:cNvPr id="4416" name="Google Shape;4416;p140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7" name="Google Shape;4417;p140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8" name="Google Shape;4418;p140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9" name="Google Shape;4419;p140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0" name="Google Shape;4420;p140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1" name="Google Shape;4421;p140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2" name="Google Shape;4422;p140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3" name="Google Shape;4423;p140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4" name="Google Shape;4424;p140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5" name="Google Shape;4425;p140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6" name="Google Shape;4426;p140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7" name="Google Shape;4427;p140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8" name="Google Shape;4428;p140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9" name="Google Shape;4429;p140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0" name="Google Shape;4430;p140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1" name="Google Shape;4431;p140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2" name="Google Shape;4432;p140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3" name="Google Shape;4433;p140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4" name="Google Shape;4434;p140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5" name="Google Shape;4435;p140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6" name="Google Shape;4436;p140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7" name="Google Shape;4437;p140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8" name="Google Shape;4438;p140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9" name="Google Shape;4439;p140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0" name="Google Shape;4440;p140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1" name="Google Shape;4441;p140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2" name="Google Shape;4442;p140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3" name="Google Shape;4443;p140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4" name="Google Shape;4444;p140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5" name="Google Shape;4445;p140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6" name="Google Shape;4446;p140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7" name="Google Shape;4447;p140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8" name="Google Shape;4448;p140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9" name="Google Shape;4449;p140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0" name="Google Shape;4450;p140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1" name="Google Shape;4451;p140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2" name="Google Shape;4452;p140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3" name="Google Shape;4453;p140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4" name="Google Shape;4454;p140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5" name="Google Shape;4455;p140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6" name="Google Shape;4456;p140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7" name="Google Shape;4457;p140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8" name="Google Shape;4458;p140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9" name="Google Shape;4459;p140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0" name="Google Shape;4460;p140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1" name="Google Shape;4461;p140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2" name="Google Shape;4462;p140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3" name="Google Shape;4463;p140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4" name="Google Shape;4464;p140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5" name="Google Shape;4465;p140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6" name="Google Shape;4466;p140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7" name="Google Shape;4467;p140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8" name="Google Shape;4468;p140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9" name="Google Shape;4469;p140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0" name="Google Shape;4470;p140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1" name="Google Shape;4471;p140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2" name="Google Shape;4472;p140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3" name="Google Shape;4473;p140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4" name="Google Shape;4474;p140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5" name="Google Shape;4475;p140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6" name="Google Shape;4476;p140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7" name="Google Shape;4477;p140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8" name="Google Shape;4478;p140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9" name="Google Shape;4479;p140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0" name="Google Shape;4480;p140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1" name="Google Shape;4481;p140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2" name="Google Shape;4482;p140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3" name="Google Shape;4483;p140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4" name="Google Shape;4484;p140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5" name="Google Shape;4485;p140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6" name="Google Shape;4486;p140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7" name="Google Shape;4487;p140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8" name="Google Shape;4488;p140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9" name="Google Shape;4489;p140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0" name="Google Shape;4490;p140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1" name="Google Shape;4491;p140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2" name="Google Shape;4492;p140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3" name="Google Shape;4493;p140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4" name="Google Shape;4494;p140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5" name="Google Shape;4495;p140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6" name="Google Shape;4496;p140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7" name="Google Shape;4497;p140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8" name="Google Shape;4498;p140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9" name="Google Shape;4499;p140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0" name="Google Shape;4500;p140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1" name="Google Shape;4501;p140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2" name="Google Shape;4502;p140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3" name="Google Shape;4503;p140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4" name="Google Shape;4504;p140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5" name="Google Shape;4505;p140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6" name="Google Shape;4506;p140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7" name="Google Shape;4507;p140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8" name="Google Shape;4508;p140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9" name="Google Shape;4509;p140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0" name="Google Shape;4510;p140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1" name="Google Shape;4511;p140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2" name="Google Shape;4512;p140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3" name="Google Shape;4513;p140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4" name="Google Shape;4514;p140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5" name="Google Shape;4515;p140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516" name="Google Shape;4516;p140"/>
          <p:cNvGrpSpPr/>
          <p:nvPr/>
        </p:nvGrpSpPr>
        <p:grpSpPr>
          <a:xfrm rot="5400000">
            <a:off x="1812980" y="2108143"/>
            <a:ext cx="689489" cy="80621"/>
            <a:chOff x="1100675" y="1718725"/>
            <a:chExt cx="2946533" cy="296400"/>
          </a:xfrm>
        </p:grpSpPr>
        <p:sp>
          <p:nvSpPr>
            <p:cNvPr id="4517" name="Google Shape;4517;p140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8" name="Google Shape;4518;p140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9" name="Google Shape;4519;p140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0" name="Google Shape;4520;p140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1" name="Google Shape;4521;p140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2" name="Google Shape;4522;p140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3" name="Google Shape;4523;p140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4" name="Google Shape;4524;p140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5" name="Google Shape;4525;p140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6" name="Google Shape;4526;p140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527" name="Google Shape;4527;p140"/>
          <p:cNvSpPr/>
          <p:nvPr/>
        </p:nvSpPr>
        <p:spPr>
          <a:xfrm>
            <a:off x="2244769" y="1801200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528" name="Google Shape;4528;p140"/>
          <p:cNvGrpSpPr/>
          <p:nvPr/>
        </p:nvGrpSpPr>
        <p:grpSpPr>
          <a:xfrm>
            <a:off x="485273" y="2604505"/>
            <a:ext cx="760206" cy="689435"/>
            <a:chOff x="5760000" y="865700"/>
            <a:chExt cx="2946533" cy="2933767"/>
          </a:xfrm>
        </p:grpSpPr>
        <p:sp>
          <p:nvSpPr>
            <p:cNvPr id="4529" name="Google Shape;4529;p140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0" name="Google Shape;4530;p140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1" name="Google Shape;4531;p140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2" name="Google Shape;4532;p140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3" name="Google Shape;4533;p140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4" name="Google Shape;4534;p140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5" name="Google Shape;4535;p140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6" name="Google Shape;4536;p140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7" name="Google Shape;4537;p140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8" name="Google Shape;4538;p140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9" name="Google Shape;4539;p140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0" name="Google Shape;4540;p140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1" name="Google Shape;4541;p140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2" name="Google Shape;4542;p140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3" name="Google Shape;4543;p140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4" name="Google Shape;4544;p140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5" name="Google Shape;4545;p140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6" name="Google Shape;4546;p140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7" name="Google Shape;4547;p140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8" name="Google Shape;4548;p140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9" name="Google Shape;4549;p140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0" name="Google Shape;4550;p140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1" name="Google Shape;4551;p140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2" name="Google Shape;4552;p140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3" name="Google Shape;4553;p140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4" name="Google Shape;4554;p140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5" name="Google Shape;4555;p140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6" name="Google Shape;4556;p140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7" name="Google Shape;4557;p140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8" name="Google Shape;4558;p140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9" name="Google Shape;4559;p140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0" name="Google Shape;4560;p140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1" name="Google Shape;4561;p140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2" name="Google Shape;4562;p140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3" name="Google Shape;4563;p140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4" name="Google Shape;4564;p140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5" name="Google Shape;4565;p140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6" name="Google Shape;4566;p140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7" name="Google Shape;4567;p140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8" name="Google Shape;4568;p140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9" name="Google Shape;4569;p140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0" name="Google Shape;4570;p140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1" name="Google Shape;4571;p140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2" name="Google Shape;4572;p140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3" name="Google Shape;4573;p140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4" name="Google Shape;4574;p140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5" name="Google Shape;4575;p140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6" name="Google Shape;4576;p140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7" name="Google Shape;4577;p140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8" name="Google Shape;4578;p140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9" name="Google Shape;4579;p140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0" name="Google Shape;4580;p140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1" name="Google Shape;4581;p140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2" name="Google Shape;4582;p140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3" name="Google Shape;4583;p140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4" name="Google Shape;4584;p140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5" name="Google Shape;4585;p140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6" name="Google Shape;4586;p140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7" name="Google Shape;4587;p140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8" name="Google Shape;4588;p140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9" name="Google Shape;4589;p140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0" name="Google Shape;4590;p140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1" name="Google Shape;4591;p140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2" name="Google Shape;4592;p140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3" name="Google Shape;4593;p140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4" name="Google Shape;4594;p140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5" name="Google Shape;4595;p140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6" name="Google Shape;4596;p140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7" name="Google Shape;4597;p140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8" name="Google Shape;4598;p140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9" name="Google Shape;4599;p140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0" name="Google Shape;4600;p140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1" name="Google Shape;4601;p140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2" name="Google Shape;4602;p140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3" name="Google Shape;4603;p140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4" name="Google Shape;4604;p140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5" name="Google Shape;4605;p140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6" name="Google Shape;4606;p140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7" name="Google Shape;4607;p140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8" name="Google Shape;4608;p140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9" name="Google Shape;4609;p140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0" name="Google Shape;4610;p140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1" name="Google Shape;4611;p140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2" name="Google Shape;4612;p140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3" name="Google Shape;4613;p140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4" name="Google Shape;4614;p140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5" name="Google Shape;4615;p140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6" name="Google Shape;4616;p140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7" name="Google Shape;4617;p140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8" name="Google Shape;4618;p140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9" name="Google Shape;4619;p140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0" name="Google Shape;4620;p140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1" name="Google Shape;4621;p140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2" name="Google Shape;4622;p140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3" name="Google Shape;4623;p140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4" name="Google Shape;4624;p140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5" name="Google Shape;4625;p140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6" name="Google Shape;4626;p140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7" name="Google Shape;4627;p140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8" name="Google Shape;4628;p140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29" name="Google Shape;4629;p140"/>
          <p:cNvGrpSpPr/>
          <p:nvPr/>
        </p:nvGrpSpPr>
        <p:grpSpPr>
          <a:xfrm>
            <a:off x="1301323" y="2604505"/>
            <a:ext cx="760206" cy="689435"/>
            <a:chOff x="5760000" y="865700"/>
            <a:chExt cx="2946533" cy="2933767"/>
          </a:xfrm>
        </p:grpSpPr>
        <p:sp>
          <p:nvSpPr>
            <p:cNvPr id="4630" name="Google Shape;4630;p140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1" name="Google Shape;4631;p140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2" name="Google Shape;4632;p140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3" name="Google Shape;4633;p140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4" name="Google Shape;4634;p140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5" name="Google Shape;4635;p140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6" name="Google Shape;4636;p140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7" name="Google Shape;4637;p140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8" name="Google Shape;4638;p140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9" name="Google Shape;4639;p140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0" name="Google Shape;4640;p140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1" name="Google Shape;4641;p140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2" name="Google Shape;4642;p140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3" name="Google Shape;4643;p140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4" name="Google Shape;4644;p140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5" name="Google Shape;4645;p140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6" name="Google Shape;4646;p140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7" name="Google Shape;4647;p140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8" name="Google Shape;4648;p140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9" name="Google Shape;4649;p140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0" name="Google Shape;4650;p140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1" name="Google Shape;4651;p140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2" name="Google Shape;4652;p140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3" name="Google Shape;4653;p140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4" name="Google Shape;4654;p140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5" name="Google Shape;4655;p140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6" name="Google Shape;4656;p140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7" name="Google Shape;4657;p140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8" name="Google Shape;4658;p140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9" name="Google Shape;4659;p140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0" name="Google Shape;4660;p140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1" name="Google Shape;4661;p140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2" name="Google Shape;4662;p140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3" name="Google Shape;4663;p140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4" name="Google Shape;4664;p140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5" name="Google Shape;4665;p140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6" name="Google Shape;4666;p140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7" name="Google Shape;4667;p140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8" name="Google Shape;4668;p140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9" name="Google Shape;4669;p140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0" name="Google Shape;4670;p140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1" name="Google Shape;4671;p140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2" name="Google Shape;4672;p140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3" name="Google Shape;4673;p140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4" name="Google Shape;4674;p140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5" name="Google Shape;4675;p140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6" name="Google Shape;4676;p140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7" name="Google Shape;4677;p140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8" name="Google Shape;4678;p140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9" name="Google Shape;4679;p140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0" name="Google Shape;4680;p140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1" name="Google Shape;4681;p140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2" name="Google Shape;4682;p140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3" name="Google Shape;4683;p140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4" name="Google Shape;4684;p140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5" name="Google Shape;4685;p140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6" name="Google Shape;4686;p140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7" name="Google Shape;4687;p140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8" name="Google Shape;4688;p140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9" name="Google Shape;4689;p140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0" name="Google Shape;4690;p140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1" name="Google Shape;4691;p140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2" name="Google Shape;4692;p140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3" name="Google Shape;4693;p140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4" name="Google Shape;4694;p140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5" name="Google Shape;4695;p140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6" name="Google Shape;4696;p140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7" name="Google Shape;4697;p140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8" name="Google Shape;4698;p140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9" name="Google Shape;4699;p140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0" name="Google Shape;4700;p140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1" name="Google Shape;4701;p140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2" name="Google Shape;4702;p140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3" name="Google Shape;4703;p140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4" name="Google Shape;4704;p140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5" name="Google Shape;4705;p140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6" name="Google Shape;4706;p140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7" name="Google Shape;4707;p140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8" name="Google Shape;4708;p140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9" name="Google Shape;4709;p140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0" name="Google Shape;4710;p140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1" name="Google Shape;4711;p140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2" name="Google Shape;4712;p140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3" name="Google Shape;4713;p140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4" name="Google Shape;4714;p140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5" name="Google Shape;4715;p140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6" name="Google Shape;4716;p140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7" name="Google Shape;4717;p140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8" name="Google Shape;4718;p140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9" name="Google Shape;4719;p140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0" name="Google Shape;4720;p140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1" name="Google Shape;4721;p140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2" name="Google Shape;4722;p140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3" name="Google Shape;4723;p140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4" name="Google Shape;4724;p140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5" name="Google Shape;4725;p140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6" name="Google Shape;4726;p140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7" name="Google Shape;4727;p140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8" name="Google Shape;4728;p140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9" name="Google Shape;4729;p140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730" name="Google Shape;4730;p140"/>
          <p:cNvGrpSpPr/>
          <p:nvPr/>
        </p:nvGrpSpPr>
        <p:grpSpPr>
          <a:xfrm rot="5400000">
            <a:off x="1812980" y="2911418"/>
            <a:ext cx="689489" cy="80621"/>
            <a:chOff x="1100675" y="1718725"/>
            <a:chExt cx="2946533" cy="296400"/>
          </a:xfrm>
        </p:grpSpPr>
        <p:sp>
          <p:nvSpPr>
            <p:cNvPr id="4731" name="Google Shape;4731;p140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2" name="Google Shape;4732;p140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3" name="Google Shape;4733;p140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4" name="Google Shape;4734;p140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5" name="Google Shape;4735;p140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6" name="Google Shape;4736;p140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7" name="Google Shape;4737;p140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8" name="Google Shape;4738;p140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9" name="Google Shape;4739;p140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0" name="Google Shape;4740;p140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41" name="Google Shape;4741;p140"/>
          <p:cNvSpPr/>
          <p:nvPr/>
        </p:nvSpPr>
        <p:spPr>
          <a:xfrm>
            <a:off x="2244769" y="2604475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742" name="Google Shape;4742;p140"/>
          <p:cNvGrpSpPr/>
          <p:nvPr/>
        </p:nvGrpSpPr>
        <p:grpSpPr>
          <a:xfrm>
            <a:off x="485273" y="3410280"/>
            <a:ext cx="760206" cy="689435"/>
            <a:chOff x="5760000" y="865700"/>
            <a:chExt cx="2946533" cy="2933767"/>
          </a:xfrm>
        </p:grpSpPr>
        <p:sp>
          <p:nvSpPr>
            <p:cNvPr id="4743" name="Google Shape;4743;p140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4" name="Google Shape;4744;p140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5" name="Google Shape;4745;p140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6" name="Google Shape;4746;p140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7" name="Google Shape;4747;p140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8" name="Google Shape;4748;p140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9" name="Google Shape;4749;p140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0" name="Google Shape;4750;p140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1" name="Google Shape;4751;p140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2" name="Google Shape;4752;p140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3" name="Google Shape;4753;p140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4" name="Google Shape;4754;p140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5" name="Google Shape;4755;p140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6" name="Google Shape;4756;p140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7" name="Google Shape;4757;p140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8" name="Google Shape;4758;p140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9" name="Google Shape;4759;p140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0" name="Google Shape;4760;p140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1" name="Google Shape;4761;p140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2" name="Google Shape;4762;p140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3" name="Google Shape;4763;p140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4" name="Google Shape;4764;p140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5" name="Google Shape;4765;p140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6" name="Google Shape;4766;p140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7" name="Google Shape;4767;p140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8" name="Google Shape;4768;p140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9" name="Google Shape;4769;p140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0" name="Google Shape;4770;p140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1" name="Google Shape;4771;p140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2" name="Google Shape;4772;p140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3" name="Google Shape;4773;p140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4" name="Google Shape;4774;p140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5" name="Google Shape;4775;p140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6" name="Google Shape;4776;p140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7" name="Google Shape;4777;p140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8" name="Google Shape;4778;p140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9" name="Google Shape;4779;p140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0" name="Google Shape;4780;p140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1" name="Google Shape;4781;p140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2" name="Google Shape;4782;p140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3" name="Google Shape;4783;p140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4" name="Google Shape;4784;p140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5" name="Google Shape;4785;p140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6" name="Google Shape;4786;p140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7" name="Google Shape;4787;p140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8" name="Google Shape;4788;p140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9" name="Google Shape;4789;p140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0" name="Google Shape;4790;p140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1" name="Google Shape;4791;p140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2" name="Google Shape;4792;p140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3" name="Google Shape;4793;p140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4" name="Google Shape;4794;p140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5" name="Google Shape;4795;p140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6" name="Google Shape;4796;p140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7" name="Google Shape;4797;p140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8" name="Google Shape;4798;p140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9" name="Google Shape;4799;p140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0" name="Google Shape;4800;p140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1" name="Google Shape;4801;p140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2" name="Google Shape;4802;p140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3" name="Google Shape;4803;p140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4" name="Google Shape;4804;p140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5" name="Google Shape;4805;p140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6" name="Google Shape;4806;p140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7" name="Google Shape;4807;p140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8" name="Google Shape;4808;p140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9" name="Google Shape;4809;p140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0" name="Google Shape;4810;p140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1" name="Google Shape;4811;p140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2" name="Google Shape;4812;p140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3" name="Google Shape;4813;p140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4" name="Google Shape;4814;p140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5" name="Google Shape;4815;p140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6" name="Google Shape;4816;p140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7" name="Google Shape;4817;p140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8" name="Google Shape;4818;p140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9" name="Google Shape;4819;p140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0" name="Google Shape;4820;p140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1" name="Google Shape;4821;p140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2" name="Google Shape;4822;p140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3" name="Google Shape;4823;p140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4" name="Google Shape;4824;p140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5" name="Google Shape;4825;p140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6" name="Google Shape;4826;p140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7" name="Google Shape;4827;p140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8" name="Google Shape;4828;p140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9" name="Google Shape;4829;p140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0" name="Google Shape;4830;p140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1" name="Google Shape;4831;p140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2" name="Google Shape;4832;p140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3" name="Google Shape;4833;p140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4" name="Google Shape;4834;p140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5" name="Google Shape;4835;p140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6" name="Google Shape;4836;p140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7" name="Google Shape;4837;p140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8" name="Google Shape;4838;p140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9" name="Google Shape;4839;p140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0" name="Google Shape;4840;p140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1" name="Google Shape;4841;p140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2" name="Google Shape;4842;p140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843" name="Google Shape;4843;p140"/>
          <p:cNvGrpSpPr/>
          <p:nvPr/>
        </p:nvGrpSpPr>
        <p:grpSpPr>
          <a:xfrm>
            <a:off x="1301323" y="3410280"/>
            <a:ext cx="760206" cy="689435"/>
            <a:chOff x="5760000" y="865700"/>
            <a:chExt cx="2946533" cy="2933767"/>
          </a:xfrm>
        </p:grpSpPr>
        <p:sp>
          <p:nvSpPr>
            <p:cNvPr id="4844" name="Google Shape;4844;p140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5" name="Google Shape;4845;p140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6" name="Google Shape;4846;p140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7" name="Google Shape;4847;p140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8" name="Google Shape;4848;p140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9" name="Google Shape;4849;p140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0" name="Google Shape;4850;p140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1" name="Google Shape;4851;p140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2" name="Google Shape;4852;p140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3" name="Google Shape;4853;p140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4" name="Google Shape;4854;p140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5" name="Google Shape;4855;p140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6" name="Google Shape;4856;p140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7" name="Google Shape;4857;p140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8" name="Google Shape;4858;p140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9" name="Google Shape;4859;p140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0" name="Google Shape;4860;p140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1" name="Google Shape;4861;p140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2" name="Google Shape;4862;p140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3" name="Google Shape;4863;p140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4" name="Google Shape;4864;p140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5" name="Google Shape;4865;p140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6" name="Google Shape;4866;p140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7" name="Google Shape;4867;p140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8" name="Google Shape;4868;p140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9" name="Google Shape;4869;p140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0" name="Google Shape;4870;p140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1" name="Google Shape;4871;p140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2" name="Google Shape;4872;p140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3" name="Google Shape;4873;p140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4" name="Google Shape;4874;p140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5" name="Google Shape;4875;p140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6" name="Google Shape;4876;p140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7" name="Google Shape;4877;p140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8" name="Google Shape;4878;p140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9" name="Google Shape;4879;p140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0" name="Google Shape;4880;p140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1" name="Google Shape;4881;p140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2" name="Google Shape;4882;p140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3" name="Google Shape;4883;p140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4" name="Google Shape;4884;p140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5" name="Google Shape;4885;p140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6" name="Google Shape;4886;p140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7" name="Google Shape;4887;p140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8" name="Google Shape;4888;p140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9" name="Google Shape;4889;p140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0" name="Google Shape;4890;p140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1" name="Google Shape;4891;p140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2" name="Google Shape;4892;p140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3" name="Google Shape;4893;p140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4" name="Google Shape;4894;p140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5" name="Google Shape;4895;p140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6" name="Google Shape;4896;p140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7" name="Google Shape;4897;p140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8" name="Google Shape;4898;p140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9" name="Google Shape;4899;p140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0" name="Google Shape;4900;p140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1" name="Google Shape;4901;p140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2" name="Google Shape;4902;p140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3" name="Google Shape;4903;p140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4" name="Google Shape;4904;p140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5" name="Google Shape;4905;p140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6" name="Google Shape;4906;p140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7" name="Google Shape;4907;p140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8" name="Google Shape;4908;p140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9" name="Google Shape;4909;p140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0" name="Google Shape;4910;p140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1" name="Google Shape;4911;p140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2" name="Google Shape;4912;p140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3" name="Google Shape;4913;p140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4" name="Google Shape;4914;p140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5" name="Google Shape;4915;p140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6" name="Google Shape;4916;p140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7" name="Google Shape;4917;p140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8" name="Google Shape;4918;p140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9" name="Google Shape;4919;p140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0" name="Google Shape;4920;p140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1" name="Google Shape;4921;p140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2" name="Google Shape;4922;p140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3" name="Google Shape;4923;p140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4" name="Google Shape;4924;p140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5" name="Google Shape;4925;p140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6" name="Google Shape;4926;p140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7" name="Google Shape;4927;p140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8" name="Google Shape;4928;p140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9" name="Google Shape;4929;p140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0" name="Google Shape;4930;p140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1" name="Google Shape;4931;p140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2" name="Google Shape;4932;p140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3" name="Google Shape;4933;p140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4" name="Google Shape;4934;p140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5" name="Google Shape;4935;p140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6" name="Google Shape;4936;p140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7" name="Google Shape;4937;p140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8" name="Google Shape;4938;p140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9" name="Google Shape;4939;p140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0" name="Google Shape;4940;p140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1" name="Google Shape;4941;p140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2" name="Google Shape;4942;p140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3" name="Google Shape;4943;p140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44" name="Google Shape;4944;p140"/>
          <p:cNvGrpSpPr/>
          <p:nvPr/>
        </p:nvGrpSpPr>
        <p:grpSpPr>
          <a:xfrm rot="5400000">
            <a:off x="1812980" y="3717193"/>
            <a:ext cx="689489" cy="80621"/>
            <a:chOff x="1100675" y="1718725"/>
            <a:chExt cx="2946533" cy="296400"/>
          </a:xfrm>
        </p:grpSpPr>
        <p:sp>
          <p:nvSpPr>
            <p:cNvPr id="4945" name="Google Shape;4945;p140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6" name="Google Shape;4946;p140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7" name="Google Shape;4947;p140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8" name="Google Shape;4948;p140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9" name="Google Shape;4949;p140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0" name="Google Shape;4950;p140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1" name="Google Shape;4951;p140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2" name="Google Shape;4952;p140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3" name="Google Shape;4953;p140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4" name="Google Shape;4954;p140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955" name="Google Shape;4955;p140"/>
          <p:cNvSpPr/>
          <p:nvPr/>
        </p:nvSpPr>
        <p:spPr>
          <a:xfrm>
            <a:off x="2244769" y="3410250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956" name="Google Shape;4956;p1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14675" y="4147075"/>
            <a:ext cx="1133475" cy="841000"/>
          </a:xfrm>
          <a:prstGeom prst="rect">
            <a:avLst/>
          </a:prstGeom>
          <a:noFill/>
          <a:ln>
            <a:noFill/>
          </a:ln>
        </p:spPr>
      </p:pic>
      <p:sp>
        <p:nvSpPr>
          <p:cNvPr id="4957" name="Google Shape;4957;p140"/>
          <p:cNvSpPr txBox="1"/>
          <p:nvPr/>
        </p:nvSpPr>
        <p:spPr>
          <a:xfrm>
            <a:off x="4207809" y="1697758"/>
            <a:ext cx="1566600" cy="44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10s       1s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4958" name="Google Shape;4958;p140"/>
          <p:cNvCxnSpPr/>
          <p:nvPr/>
        </p:nvCxnSpPr>
        <p:spPr>
          <a:xfrm rot="10800000">
            <a:off x="3116682" y="2151738"/>
            <a:ext cx="2540700" cy="93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959" name="Google Shape;4959;p140"/>
          <p:cNvSpPr txBox="1"/>
          <p:nvPr/>
        </p:nvSpPr>
        <p:spPr>
          <a:xfrm>
            <a:off x="4207809" y="2709336"/>
            <a:ext cx="390300" cy="3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4960" name="Google Shape;4960;p140"/>
          <p:cNvCxnSpPr/>
          <p:nvPr/>
        </p:nvCxnSpPr>
        <p:spPr>
          <a:xfrm rot="10800000">
            <a:off x="3151782" y="3040638"/>
            <a:ext cx="2505600" cy="18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961" name="Google Shape;4961;p140"/>
          <p:cNvSpPr txBox="1"/>
          <p:nvPr/>
        </p:nvSpPr>
        <p:spPr>
          <a:xfrm>
            <a:off x="3324780" y="1717780"/>
            <a:ext cx="975000" cy="44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100s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62" name="Google Shape;4962;p140"/>
          <p:cNvSpPr txBox="1"/>
          <p:nvPr/>
        </p:nvSpPr>
        <p:spPr>
          <a:xfrm>
            <a:off x="2771699" y="2597873"/>
            <a:ext cx="231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sp>
        <p:nvSpPr>
          <p:cNvPr id="4963" name="Google Shape;4963;p140"/>
          <p:cNvSpPr txBox="1"/>
          <p:nvPr/>
        </p:nvSpPr>
        <p:spPr>
          <a:xfrm>
            <a:off x="4273350" y="2215176"/>
            <a:ext cx="390300" cy="3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64" name="Google Shape;4964;p140"/>
          <p:cNvSpPr txBox="1"/>
          <p:nvPr/>
        </p:nvSpPr>
        <p:spPr>
          <a:xfrm>
            <a:off x="5084663" y="2215176"/>
            <a:ext cx="390300" cy="3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65" name="Google Shape;4965;p140"/>
          <p:cNvSpPr txBox="1"/>
          <p:nvPr/>
        </p:nvSpPr>
        <p:spPr>
          <a:xfrm>
            <a:off x="3509245" y="2207260"/>
            <a:ext cx="390300" cy="3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66" name="Google Shape;4966;p140"/>
          <p:cNvSpPr txBox="1"/>
          <p:nvPr/>
        </p:nvSpPr>
        <p:spPr>
          <a:xfrm>
            <a:off x="5084663" y="2640314"/>
            <a:ext cx="390300" cy="3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67" name="Google Shape;4967;p140"/>
          <p:cNvSpPr txBox="1"/>
          <p:nvPr/>
        </p:nvSpPr>
        <p:spPr>
          <a:xfrm>
            <a:off x="4281294" y="3614502"/>
            <a:ext cx="390300" cy="3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68" name="Google Shape;4968;p140"/>
          <p:cNvSpPr txBox="1"/>
          <p:nvPr/>
        </p:nvSpPr>
        <p:spPr>
          <a:xfrm>
            <a:off x="7207869" y="1701246"/>
            <a:ext cx="1566600" cy="44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10s       1s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4969" name="Google Shape;4969;p140"/>
          <p:cNvCxnSpPr/>
          <p:nvPr/>
        </p:nvCxnSpPr>
        <p:spPr>
          <a:xfrm rot="10800000">
            <a:off x="6116743" y="2155227"/>
            <a:ext cx="2540700" cy="93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970" name="Google Shape;4970;p140"/>
          <p:cNvSpPr txBox="1"/>
          <p:nvPr/>
        </p:nvSpPr>
        <p:spPr>
          <a:xfrm>
            <a:off x="7207869" y="2712825"/>
            <a:ext cx="390300" cy="3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4971" name="Google Shape;4971;p140"/>
          <p:cNvCxnSpPr/>
          <p:nvPr/>
        </p:nvCxnSpPr>
        <p:spPr>
          <a:xfrm rot="10800000">
            <a:off x="6151843" y="3044127"/>
            <a:ext cx="2505600" cy="18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972" name="Google Shape;4972;p140"/>
          <p:cNvSpPr txBox="1"/>
          <p:nvPr/>
        </p:nvSpPr>
        <p:spPr>
          <a:xfrm>
            <a:off x="6324841" y="1721269"/>
            <a:ext cx="975000" cy="44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100s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73" name="Google Shape;4973;p140"/>
          <p:cNvSpPr txBox="1"/>
          <p:nvPr/>
        </p:nvSpPr>
        <p:spPr>
          <a:xfrm>
            <a:off x="5771760" y="2601362"/>
            <a:ext cx="231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sp>
        <p:nvSpPr>
          <p:cNvPr id="4974" name="Google Shape;4974;p140"/>
          <p:cNvSpPr txBox="1"/>
          <p:nvPr/>
        </p:nvSpPr>
        <p:spPr>
          <a:xfrm>
            <a:off x="7273411" y="2218664"/>
            <a:ext cx="390300" cy="3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75" name="Google Shape;4975;p140"/>
          <p:cNvSpPr txBox="1"/>
          <p:nvPr/>
        </p:nvSpPr>
        <p:spPr>
          <a:xfrm>
            <a:off x="8084724" y="2218664"/>
            <a:ext cx="390300" cy="3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76" name="Google Shape;4976;p140"/>
          <p:cNvSpPr txBox="1"/>
          <p:nvPr/>
        </p:nvSpPr>
        <p:spPr>
          <a:xfrm>
            <a:off x="6509306" y="2210749"/>
            <a:ext cx="390300" cy="3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77" name="Google Shape;4977;p140"/>
          <p:cNvSpPr txBox="1"/>
          <p:nvPr/>
        </p:nvSpPr>
        <p:spPr>
          <a:xfrm>
            <a:off x="8084724" y="2643803"/>
            <a:ext cx="390300" cy="3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78" name="Google Shape;4978;p140"/>
          <p:cNvSpPr txBox="1">
            <a:spLocks noGrp="1"/>
          </p:cNvSpPr>
          <p:nvPr>
            <p:ph type="title" idx="2"/>
          </p:nvPr>
        </p:nvSpPr>
        <p:spPr>
          <a:xfrm>
            <a:off x="324000" y="135275"/>
            <a:ext cx="71352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Understanding and applying expanded multiplication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3" name="Google Shape;4983;p141"/>
          <p:cNvSpPr/>
          <p:nvPr/>
        </p:nvSpPr>
        <p:spPr>
          <a:xfrm>
            <a:off x="4911325" y="1092950"/>
            <a:ext cx="3262200" cy="37275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84" name="Google Shape;4984;p141"/>
          <p:cNvSpPr/>
          <p:nvPr/>
        </p:nvSpPr>
        <p:spPr>
          <a:xfrm>
            <a:off x="324000" y="2047000"/>
            <a:ext cx="4356000" cy="15711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85" name="Google Shape;4985;p141"/>
          <p:cNvSpPr txBox="1">
            <a:spLocks noGrp="1"/>
          </p:cNvSpPr>
          <p:nvPr>
            <p:ph type="body" idx="1"/>
          </p:nvPr>
        </p:nvSpPr>
        <p:spPr>
          <a:xfrm>
            <a:off x="324000" y="697800"/>
            <a:ext cx="7375800" cy="52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Andeep and Izzy have used two different ways to record.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What’s the same?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1800"/>
              <a:t>What’s different?</a:t>
            </a:r>
            <a:endParaRPr sz="1800"/>
          </a:p>
        </p:txBody>
      </p:sp>
      <p:sp>
        <p:nvSpPr>
          <p:cNvPr id="4986" name="Google Shape;4986;p141"/>
          <p:cNvSpPr txBox="1">
            <a:spLocks noGrp="1"/>
          </p:cNvSpPr>
          <p:nvPr>
            <p:ph type="body" idx="1"/>
          </p:nvPr>
        </p:nvSpPr>
        <p:spPr>
          <a:xfrm>
            <a:off x="5059993" y="1120550"/>
            <a:ext cx="3000300" cy="46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 b="1"/>
              <a:t>Expanded multiplication</a:t>
            </a:r>
            <a:endParaRPr b="1"/>
          </a:p>
        </p:txBody>
      </p:sp>
      <p:sp>
        <p:nvSpPr>
          <p:cNvPr id="4987" name="Google Shape;4987;p141"/>
          <p:cNvSpPr txBox="1">
            <a:spLocks noGrp="1"/>
          </p:cNvSpPr>
          <p:nvPr>
            <p:ph type="body" idx="1"/>
          </p:nvPr>
        </p:nvSpPr>
        <p:spPr>
          <a:xfrm>
            <a:off x="324000" y="2046525"/>
            <a:ext cx="4356000" cy="46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Informal written </a:t>
            </a:r>
            <a:endParaRPr/>
          </a:p>
        </p:txBody>
      </p:sp>
      <p:sp>
        <p:nvSpPr>
          <p:cNvPr id="4988" name="Google Shape;4988;p141"/>
          <p:cNvSpPr txBox="1"/>
          <p:nvPr/>
        </p:nvSpPr>
        <p:spPr>
          <a:xfrm>
            <a:off x="6585129" y="1527538"/>
            <a:ext cx="16056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10s       1s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4989" name="Google Shape;4989;p141"/>
          <p:cNvCxnSpPr/>
          <p:nvPr/>
        </p:nvCxnSpPr>
        <p:spPr>
          <a:xfrm rot="10800000">
            <a:off x="5801674" y="1911197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990" name="Google Shape;4990;p141"/>
          <p:cNvSpPr txBox="1"/>
          <p:nvPr/>
        </p:nvSpPr>
        <p:spPr>
          <a:xfrm>
            <a:off x="5494586" y="247635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4991" name="Google Shape;4991;p141"/>
          <p:cNvCxnSpPr/>
          <p:nvPr/>
        </p:nvCxnSpPr>
        <p:spPr>
          <a:xfrm rot="10800000">
            <a:off x="5801674" y="2818253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992" name="Google Shape;4992;p141"/>
          <p:cNvSpPr txBox="1"/>
          <p:nvPr/>
        </p:nvSpPr>
        <p:spPr>
          <a:xfrm>
            <a:off x="5688750" y="1540488"/>
            <a:ext cx="7842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100s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93" name="Google Shape;4993;p141"/>
          <p:cNvSpPr txBox="1"/>
          <p:nvPr/>
        </p:nvSpPr>
        <p:spPr>
          <a:xfrm>
            <a:off x="5539156" y="2369520"/>
            <a:ext cx="237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sp>
        <p:nvSpPr>
          <p:cNvPr id="4994" name="Google Shape;4994;p141"/>
          <p:cNvSpPr txBox="1"/>
          <p:nvPr/>
        </p:nvSpPr>
        <p:spPr>
          <a:xfrm>
            <a:off x="6624698" y="196781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95" name="Google Shape;4995;p141"/>
          <p:cNvSpPr txBox="1"/>
          <p:nvPr/>
        </p:nvSpPr>
        <p:spPr>
          <a:xfrm>
            <a:off x="7483864" y="196781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96" name="Google Shape;4996;p141"/>
          <p:cNvSpPr txBox="1"/>
          <p:nvPr/>
        </p:nvSpPr>
        <p:spPr>
          <a:xfrm>
            <a:off x="5841527" y="195966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97" name="Google Shape;4997;p141"/>
          <p:cNvSpPr txBox="1"/>
          <p:nvPr/>
        </p:nvSpPr>
        <p:spPr>
          <a:xfrm>
            <a:off x="7483864" y="2424176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98" name="Google Shape;4998;p141"/>
          <p:cNvSpPr txBox="1"/>
          <p:nvPr/>
        </p:nvSpPr>
        <p:spPr>
          <a:xfrm>
            <a:off x="7483864" y="285203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accent3"/>
                </a:solidFill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solidFill>
                <a:schemeClr val="accent3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99" name="Google Shape;4999;p141"/>
          <p:cNvSpPr txBox="1"/>
          <p:nvPr/>
        </p:nvSpPr>
        <p:spPr>
          <a:xfrm>
            <a:off x="6652307" y="327079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accent4"/>
                </a:solidFill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solidFill>
                <a:schemeClr val="accent4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00" name="Google Shape;5000;p141"/>
          <p:cNvSpPr txBox="1"/>
          <p:nvPr/>
        </p:nvSpPr>
        <p:spPr>
          <a:xfrm>
            <a:off x="7477447" y="327079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accent4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accent4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01" name="Google Shape;5001;p141"/>
          <p:cNvSpPr txBox="1"/>
          <p:nvPr/>
        </p:nvSpPr>
        <p:spPr>
          <a:xfrm>
            <a:off x="7483864" y="361403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accent5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02" name="Google Shape;5002;p141"/>
          <p:cNvSpPr txBox="1"/>
          <p:nvPr/>
        </p:nvSpPr>
        <p:spPr>
          <a:xfrm>
            <a:off x="6653970" y="361403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accent5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03" name="Google Shape;5003;p141"/>
          <p:cNvSpPr txBox="1"/>
          <p:nvPr/>
        </p:nvSpPr>
        <p:spPr>
          <a:xfrm>
            <a:off x="5824087" y="361185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solidFill>
                <a:schemeClr val="accent5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004" name="Google Shape;5004;p141"/>
          <p:cNvCxnSpPr/>
          <p:nvPr/>
        </p:nvCxnSpPr>
        <p:spPr>
          <a:xfrm rot="10800000">
            <a:off x="5801674" y="4008684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005" name="Google Shape;5005;p141"/>
          <p:cNvSpPr txBox="1"/>
          <p:nvPr/>
        </p:nvSpPr>
        <p:spPr>
          <a:xfrm>
            <a:off x="7482338" y="408976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06" name="Google Shape;5006;p141"/>
          <p:cNvSpPr txBox="1"/>
          <p:nvPr/>
        </p:nvSpPr>
        <p:spPr>
          <a:xfrm>
            <a:off x="6660449" y="408976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07" name="Google Shape;5007;p141"/>
          <p:cNvSpPr txBox="1"/>
          <p:nvPr/>
        </p:nvSpPr>
        <p:spPr>
          <a:xfrm>
            <a:off x="5829862" y="408492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08" name="Google Shape;5008;p141"/>
          <p:cNvSpPr txBox="1"/>
          <p:nvPr/>
        </p:nvSpPr>
        <p:spPr>
          <a:xfrm>
            <a:off x="3586845" y="2430128"/>
            <a:ext cx="1249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+ </a:t>
            </a:r>
            <a:r>
              <a:rPr lang="en-GB" sz="2200">
                <a:solidFill>
                  <a:srgbClr val="D02AA7"/>
                </a:solidFill>
                <a:latin typeface="Lexend"/>
                <a:ea typeface="Lexend"/>
                <a:cs typeface="Lexend"/>
                <a:sym typeface="Lexend"/>
              </a:rPr>
              <a:t>2 × 2</a:t>
            </a:r>
            <a:endParaRPr sz="2200">
              <a:solidFill>
                <a:srgbClr val="D02AA7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09" name="Google Shape;5009;p141"/>
          <p:cNvSpPr txBox="1"/>
          <p:nvPr/>
        </p:nvSpPr>
        <p:spPr>
          <a:xfrm>
            <a:off x="1293220" y="2791547"/>
            <a:ext cx="2887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= </a:t>
            </a:r>
            <a:r>
              <a:rPr lang="en-GB" sz="2200">
                <a:solidFill>
                  <a:srgbClr val="037B7D"/>
                </a:solidFill>
                <a:latin typeface="Lexend"/>
                <a:ea typeface="Lexend"/>
                <a:cs typeface="Lexend"/>
                <a:sym typeface="Lexend"/>
              </a:rPr>
              <a:t>600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 + </a:t>
            </a:r>
            <a:r>
              <a:rPr lang="en-GB" sz="2200">
                <a:solidFill>
                  <a:srgbClr val="845AD9"/>
                </a:solidFill>
                <a:latin typeface="Lexend"/>
                <a:ea typeface="Lexend"/>
                <a:cs typeface="Lexend"/>
                <a:sym typeface="Lexend"/>
              </a:rPr>
              <a:t>40 </a:t>
            </a: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+ </a:t>
            </a:r>
            <a:r>
              <a:rPr lang="en-GB" sz="2200">
                <a:solidFill>
                  <a:srgbClr val="D02AA7"/>
                </a:solidFill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solidFill>
                <a:srgbClr val="D02AA7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10" name="Google Shape;5010;p141"/>
          <p:cNvSpPr txBox="1"/>
          <p:nvPr/>
        </p:nvSpPr>
        <p:spPr>
          <a:xfrm>
            <a:off x="1293220" y="3152967"/>
            <a:ext cx="2232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= 644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11" name="Google Shape;5011;p141"/>
          <p:cNvSpPr txBox="1"/>
          <p:nvPr/>
        </p:nvSpPr>
        <p:spPr>
          <a:xfrm>
            <a:off x="324000" y="2454850"/>
            <a:ext cx="2493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22 × 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= </a:t>
            </a:r>
            <a:r>
              <a:rPr lang="en-GB" sz="2200">
                <a:solidFill>
                  <a:srgbClr val="037B7D"/>
                </a:solidFill>
                <a:latin typeface="Lexend"/>
                <a:ea typeface="Lexend"/>
                <a:cs typeface="Lexend"/>
                <a:sym typeface="Lexend"/>
              </a:rPr>
              <a:t>2 × 300</a:t>
            </a:r>
            <a:endParaRPr sz="1800"/>
          </a:p>
        </p:txBody>
      </p:sp>
      <p:sp>
        <p:nvSpPr>
          <p:cNvPr id="5012" name="Google Shape;5012;p141"/>
          <p:cNvSpPr txBox="1"/>
          <p:nvPr/>
        </p:nvSpPr>
        <p:spPr>
          <a:xfrm>
            <a:off x="2540820" y="2438404"/>
            <a:ext cx="1249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+ </a:t>
            </a:r>
            <a:r>
              <a:rPr lang="en-GB" sz="2200">
                <a:solidFill>
                  <a:srgbClr val="845AD9"/>
                </a:solidFill>
                <a:latin typeface="Lexend"/>
                <a:ea typeface="Lexend"/>
                <a:cs typeface="Lexend"/>
                <a:sym typeface="Lexend"/>
              </a:rPr>
              <a:t>2 × 20</a:t>
            </a:r>
            <a:endParaRPr sz="1800"/>
          </a:p>
        </p:txBody>
      </p:sp>
      <p:pic>
        <p:nvPicPr>
          <p:cNvPr id="5013" name="Google Shape;5013;p141"/>
          <p:cNvPicPr preferRelativeResize="0"/>
          <p:nvPr/>
        </p:nvPicPr>
        <p:blipFill rotWithShape="1">
          <a:blip r:embed="rId3">
            <a:alphaModFix/>
          </a:blip>
          <a:srcRect t="56280" r="70143"/>
          <a:stretch/>
        </p:blipFill>
        <p:spPr>
          <a:xfrm flipH="1">
            <a:off x="1229249" y="3618213"/>
            <a:ext cx="1855273" cy="1086701"/>
          </a:xfrm>
          <a:prstGeom prst="rect">
            <a:avLst/>
          </a:prstGeom>
          <a:noFill/>
          <a:ln>
            <a:noFill/>
          </a:ln>
        </p:spPr>
      </p:pic>
      <p:sp>
        <p:nvSpPr>
          <p:cNvPr id="5014" name="Google Shape;5014;p141"/>
          <p:cNvSpPr txBox="1"/>
          <p:nvPr/>
        </p:nvSpPr>
        <p:spPr>
          <a:xfrm flipH="1">
            <a:off x="1281825" y="3785063"/>
            <a:ext cx="1802700" cy="75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I still got the same answer.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5015" name="Google Shape;5015;p1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18909" y="3742175"/>
            <a:ext cx="710333" cy="994475"/>
          </a:xfrm>
          <a:prstGeom prst="rect">
            <a:avLst/>
          </a:prstGeom>
          <a:noFill/>
          <a:ln>
            <a:noFill/>
          </a:ln>
        </p:spPr>
      </p:pic>
      <p:sp>
        <p:nvSpPr>
          <p:cNvPr id="5016" name="Google Shape;5016;p141"/>
          <p:cNvSpPr txBox="1">
            <a:spLocks noGrp="1"/>
          </p:cNvSpPr>
          <p:nvPr>
            <p:ph type="title"/>
          </p:nvPr>
        </p:nvSpPr>
        <p:spPr>
          <a:xfrm>
            <a:off x="324000" y="135275"/>
            <a:ext cx="71352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Understanding and applying expanded multiplication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1" name="Google Shape;5021;p142"/>
          <p:cNvSpPr/>
          <p:nvPr/>
        </p:nvSpPr>
        <p:spPr>
          <a:xfrm>
            <a:off x="4911325" y="1092950"/>
            <a:ext cx="3262200" cy="37275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22" name="Google Shape;5022;p142"/>
          <p:cNvSpPr/>
          <p:nvPr/>
        </p:nvSpPr>
        <p:spPr>
          <a:xfrm>
            <a:off x="324000" y="1605261"/>
            <a:ext cx="4356000" cy="15711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23" name="Google Shape;5023;p142"/>
          <p:cNvSpPr txBox="1">
            <a:spLocks noGrp="1"/>
          </p:cNvSpPr>
          <p:nvPr>
            <p:ph type="body" idx="1"/>
          </p:nvPr>
        </p:nvSpPr>
        <p:spPr>
          <a:xfrm>
            <a:off x="324000" y="697800"/>
            <a:ext cx="7375800" cy="52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Andeep and Izzy have used two different ways to record.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What’s the same?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5024" name="Google Shape;5024;p142"/>
          <p:cNvSpPr txBox="1">
            <a:spLocks noGrp="1"/>
          </p:cNvSpPr>
          <p:nvPr>
            <p:ph type="body" idx="1"/>
          </p:nvPr>
        </p:nvSpPr>
        <p:spPr>
          <a:xfrm>
            <a:off x="5059993" y="1120550"/>
            <a:ext cx="3000300" cy="46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 b="1"/>
              <a:t>Expanded multiplication</a:t>
            </a:r>
            <a:endParaRPr b="1"/>
          </a:p>
        </p:txBody>
      </p:sp>
      <p:sp>
        <p:nvSpPr>
          <p:cNvPr id="5025" name="Google Shape;5025;p142"/>
          <p:cNvSpPr txBox="1">
            <a:spLocks noGrp="1"/>
          </p:cNvSpPr>
          <p:nvPr>
            <p:ph type="body" idx="1"/>
          </p:nvPr>
        </p:nvSpPr>
        <p:spPr>
          <a:xfrm>
            <a:off x="324000" y="1604786"/>
            <a:ext cx="4356000" cy="46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Informal written </a:t>
            </a:r>
            <a:endParaRPr/>
          </a:p>
        </p:txBody>
      </p:sp>
      <p:sp>
        <p:nvSpPr>
          <p:cNvPr id="5026" name="Google Shape;5026;p142"/>
          <p:cNvSpPr txBox="1"/>
          <p:nvPr/>
        </p:nvSpPr>
        <p:spPr>
          <a:xfrm>
            <a:off x="6585129" y="1527538"/>
            <a:ext cx="16056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10s       1s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027" name="Google Shape;5027;p142"/>
          <p:cNvCxnSpPr/>
          <p:nvPr/>
        </p:nvCxnSpPr>
        <p:spPr>
          <a:xfrm rot="10800000">
            <a:off x="5801674" y="1911197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028" name="Google Shape;5028;p142"/>
          <p:cNvSpPr txBox="1"/>
          <p:nvPr/>
        </p:nvSpPr>
        <p:spPr>
          <a:xfrm>
            <a:off x="5494586" y="247635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029" name="Google Shape;5029;p142"/>
          <p:cNvCxnSpPr/>
          <p:nvPr/>
        </p:nvCxnSpPr>
        <p:spPr>
          <a:xfrm rot="10800000">
            <a:off x="5801674" y="2818253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030" name="Google Shape;5030;p142"/>
          <p:cNvSpPr txBox="1"/>
          <p:nvPr/>
        </p:nvSpPr>
        <p:spPr>
          <a:xfrm>
            <a:off x="5688750" y="1540488"/>
            <a:ext cx="7842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100s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31" name="Google Shape;5031;p142"/>
          <p:cNvSpPr txBox="1"/>
          <p:nvPr/>
        </p:nvSpPr>
        <p:spPr>
          <a:xfrm>
            <a:off x="5539156" y="2369520"/>
            <a:ext cx="237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sp>
        <p:nvSpPr>
          <p:cNvPr id="5032" name="Google Shape;5032;p142"/>
          <p:cNvSpPr txBox="1"/>
          <p:nvPr/>
        </p:nvSpPr>
        <p:spPr>
          <a:xfrm>
            <a:off x="6624698" y="196781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33" name="Google Shape;5033;p142"/>
          <p:cNvSpPr txBox="1"/>
          <p:nvPr/>
        </p:nvSpPr>
        <p:spPr>
          <a:xfrm>
            <a:off x="7483864" y="196781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34" name="Google Shape;5034;p142"/>
          <p:cNvSpPr txBox="1"/>
          <p:nvPr/>
        </p:nvSpPr>
        <p:spPr>
          <a:xfrm>
            <a:off x="5841527" y="195966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35" name="Google Shape;5035;p142"/>
          <p:cNvSpPr txBox="1"/>
          <p:nvPr/>
        </p:nvSpPr>
        <p:spPr>
          <a:xfrm>
            <a:off x="7483864" y="2424176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36" name="Google Shape;5036;p142"/>
          <p:cNvSpPr txBox="1"/>
          <p:nvPr/>
        </p:nvSpPr>
        <p:spPr>
          <a:xfrm>
            <a:off x="7483864" y="285203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accent3"/>
                </a:solidFill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solidFill>
                <a:schemeClr val="accent3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37" name="Google Shape;5037;p142"/>
          <p:cNvSpPr txBox="1"/>
          <p:nvPr/>
        </p:nvSpPr>
        <p:spPr>
          <a:xfrm>
            <a:off x="6652307" y="327079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accent4"/>
                </a:solidFill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solidFill>
                <a:schemeClr val="accent4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38" name="Google Shape;5038;p142"/>
          <p:cNvSpPr txBox="1"/>
          <p:nvPr/>
        </p:nvSpPr>
        <p:spPr>
          <a:xfrm>
            <a:off x="7477447" y="327079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accent4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accent4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39" name="Google Shape;5039;p142"/>
          <p:cNvSpPr txBox="1"/>
          <p:nvPr/>
        </p:nvSpPr>
        <p:spPr>
          <a:xfrm>
            <a:off x="7483864" y="361403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accent5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40" name="Google Shape;5040;p142"/>
          <p:cNvSpPr txBox="1"/>
          <p:nvPr/>
        </p:nvSpPr>
        <p:spPr>
          <a:xfrm>
            <a:off x="6653970" y="361403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accent5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41" name="Google Shape;5041;p142"/>
          <p:cNvSpPr txBox="1"/>
          <p:nvPr/>
        </p:nvSpPr>
        <p:spPr>
          <a:xfrm>
            <a:off x="5824087" y="361185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solidFill>
                <a:schemeClr val="accent5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042" name="Google Shape;5042;p142"/>
          <p:cNvCxnSpPr/>
          <p:nvPr/>
        </p:nvCxnSpPr>
        <p:spPr>
          <a:xfrm rot="10800000">
            <a:off x="5801674" y="4008684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043" name="Google Shape;5043;p142"/>
          <p:cNvSpPr txBox="1"/>
          <p:nvPr/>
        </p:nvSpPr>
        <p:spPr>
          <a:xfrm>
            <a:off x="7482338" y="408976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44" name="Google Shape;5044;p142"/>
          <p:cNvSpPr txBox="1"/>
          <p:nvPr/>
        </p:nvSpPr>
        <p:spPr>
          <a:xfrm>
            <a:off x="6660449" y="408976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45" name="Google Shape;5045;p142"/>
          <p:cNvSpPr txBox="1"/>
          <p:nvPr/>
        </p:nvSpPr>
        <p:spPr>
          <a:xfrm>
            <a:off x="5829862" y="408492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46" name="Google Shape;5046;p142"/>
          <p:cNvSpPr txBox="1"/>
          <p:nvPr/>
        </p:nvSpPr>
        <p:spPr>
          <a:xfrm>
            <a:off x="3581529" y="1988252"/>
            <a:ext cx="1249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+ </a:t>
            </a:r>
            <a:r>
              <a:rPr lang="en-GB" sz="2200">
                <a:solidFill>
                  <a:srgbClr val="D02AA7"/>
                </a:solidFill>
                <a:latin typeface="Lexend"/>
                <a:ea typeface="Lexend"/>
                <a:cs typeface="Lexend"/>
                <a:sym typeface="Lexend"/>
              </a:rPr>
              <a:t>2 × 2</a:t>
            </a:r>
            <a:endParaRPr sz="2200">
              <a:solidFill>
                <a:srgbClr val="D02AA7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47" name="Google Shape;5047;p142"/>
          <p:cNvSpPr txBox="1"/>
          <p:nvPr/>
        </p:nvSpPr>
        <p:spPr>
          <a:xfrm>
            <a:off x="1293220" y="2399194"/>
            <a:ext cx="2887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= </a:t>
            </a:r>
            <a:r>
              <a:rPr lang="en-GB" sz="2200">
                <a:solidFill>
                  <a:srgbClr val="037B7D"/>
                </a:solidFill>
                <a:latin typeface="Lexend"/>
                <a:ea typeface="Lexend"/>
                <a:cs typeface="Lexend"/>
                <a:sym typeface="Lexend"/>
              </a:rPr>
              <a:t>600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 + </a:t>
            </a:r>
            <a:r>
              <a:rPr lang="en-GB" sz="2200">
                <a:solidFill>
                  <a:srgbClr val="845AD9"/>
                </a:solidFill>
                <a:latin typeface="Lexend"/>
                <a:ea typeface="Lexend"/>
                <a:cs typeface="Lexend"/>
                <a:sym typeface="Lexend"/>
              </a:rPr>
              <a:t>40 </a:t>
            </a: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+ </a:t>
            </a:r>
            <a:r>
              <a:rPr lang="en-GB" sz="2200">
                <a:solidFill>
                  <a:srgbClr val="D02AA7"/>
                </a:solidFill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solidFill>
                <a:srgbClr val="D02AA7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48" name="Google Shape;5048;p142"/>
          <p:cNvSpPr txBox="1"/>
          <p:nvPr/>
        </p:nvSpPr>
        <p:spPr>
          <a:xfrm>
            <a:off x="1302870" y="2719278"/>
            <a:ext cx="2232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= 644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49" name="Google Shape;5049;p142"/>
          <p:cNvSpPr txBox="1"/>
          <p:nvPr/>
        </p:nvSpPr>
        <p:spPr>
          <a:xfrm>
            <a:off x="324000" y="2013111"/>
            <a:ext cx="2493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22 × 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= </a:t>
            </a:r>
            <a:r>
              <a:rPr lang="en-GB" sz="2200">
                <a:solidFill>
                  <a:srgbClr val="037B7D"/>
                </a:solidFill>
                <a:latin typeface="Lexend"/>
                <a:ea typeface="Lexend"/>
                <a:cs typeface="Lexend"/>
                <a:sym typeface="Lexend"/>
              </a:rPr>
              <a:t>2 × 300</a:t>
            </a:r>
            <a:endParaRPr sz="1800"/>
          </a:p>
        </p:txBody>
      </p:sp>
      <p:sp>
        <p:nvSpPr>
          <p:cNvPr id="5050" name="Google Shape;5050;p142"/>
          <p:cNvSpPr txBox="1"/>
          <p:nvPr/>
        </p:nvSpPr>
        <p:spPr>
          <a:xfrm>
            <a:off x="2540820" y="1996665"/>
            <a:ext cx="1249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+ </a:t>
            </a:r>
            <a:r>
              <a:rPr lang="en-GB" sz="2200">
                <a:solidFill>
                  <a:srgbClr val="845AD9"/>
                </a:solidFill>
                <a:latin typeface="Lexend"/>
                <a:ea typeface="Lexend"/>
                <a:cs typeface="Lexend"/>
                <a:sym typeface="Lexend"/>
              </a:rPr>
              <a:t>2 × 20</a:t>
            </a:r>
            <a:endParaRPr sz="1800"/>
          </a:p>
        </p:txBody>
      </p:sp>
      <p:sp>
        <p:nvSpPr>
          <p:cNvPr id="5051" name="Google Shape;5051;p142"/>
          <p:cNvSpPr txBox="1"/>
          <p:nvPr/>
        </p:nvSpPr>
        <p:spPr>
          <a:xfrm>
            <a:off x="324000" y="4168100"/>
            <a:ext cx="3000000" cy="78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Partial products are recorded and combined.</a:t>
            </a:r>
            <a:endParaRPr/>
          </a:p>
        </p:txBody>
      </p:sp>
      <p:sp>
        <p:nvSpPr>
          <p:cNvPr id="5052" name="Google Shape;5052;p142"/>
          <p:cNvSpPr txBox="1">
            <a:spLocks noGrp="1"/>
          </p:cNvSpPr>
          <p:nvPr>
            <p:ph type="title"/>
          </p:nvPr>
        </p:nvSpPr>
        <p:spPr>
          <a:xfrm>
            <a:off x="324000" y="135275"/>
            <a:ext cx="71352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Understanding and applying expanded multiplication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7" name="Google Shape;5057;p143"/>
          <p:cNvSpPr/>
          <p:nvPr/>
        </p:nvSpPr>
        <p:spPr>
          <a:xfrm>
            <a:off x="4911325" y="1092950"/>
            <a:ext cx="3262200" cy="37275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58" name="Google Shape;5058;p143"/>
          <p:cNvSpPr/>
          <p:nvPr/>
        </p:nvSpPr>
        <p:spPr>
          <a:xfrm>
            <a:off x="324000" y="1605261"/>
            <a:ext cx="4356000" cy="15711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59" name="Google Shape;5059;p143"/>
          <p:cNvSpPr txBox="1">
            <a:spLocks noGrp="1"/>
          </p:cNvSpPr>
          <p:nvPr>
            <p:ph type="body" idx="1"/>
          </p:nvPr>
        </p:nvSpPr>
        <p:spPr>
          <a:xfrm>
            <a:off x="324000" y="697800"/>
            <a:ext cx="7375800" cy="52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Andeep and Izzy have used two different ways to record.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What’s different?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5060" name="Google Shape;5060;p143"/>
          <p:cNvSpPr txBox="1">
            <a:spLocks noGrp="1"/>
          </p:cNvSpPr>
          <p:nvPr>
            <p:ph type="body" idx="1"/>
          </p:nvPr>
        </p:nvSpPr>
        <p:spPr>
          <a:xfrm>
            <a:off x="5059993" y="1120550"/>
            <a:ext cx="3000300" cy="46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 b="1"/>
              <a:t>Expanded multiplication</a:t>
            </a:r>
            <a:endParaRPr b="1"/>
          </a:p>
        </p:txBody>
      </p:sp>
      <p:sp>
        <p:nvSpPr>
          <p:cNvPr id="5061" name="Google Shape;5061;p143"/>
          <p:cNvSpPr txBox="1">
            <a:spLocks noGrp="1"/>
          </p:cNvSpPr>
          <p:nvPr>
            <p:ph type="body" idx="1"/>
          </p:nvPr>
        </p:nvSpPr>
        <p:spPr>
          <a:xfrm>
            <a:off x="324000" y="1604786"/>
            <a:ext cx="4356000" cy="46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Informal written </a:t>
            </a:r>
            <a:endParaRPr/>
          </a:p>
        </p:txBody>
      </p:sp>
      <p:sp>
        <p:nvSpPr>
          <p:cNvPr id="5062" name="Google Shape;5062;p143"/>
          <p:cNvSpPr txBox="1"/>
          <p:nvPr/>
        </p:nvSpPr>
        <p:spPr>
          <a:xfrm>
            <a:off x="6585129" y="1527538"/>
            <a:ext cx="16056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10s       1s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063" name="Google Shape;5063;p143"/>
          <p:cNvCxnSpPr/>
          <p:nvPr/>
        </p:nvCxnSpPr>
        <p:spPr>
          <a:xfrm rot="10800000">
            <a:off x="5801674" y="1911197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064" name="Google Shape;5064;p143"/>
          <p:cNvSpPr txBox="1"/>
          <p:nvPr/>
        </p:nvSpPr>
        <p:spPr>
          <a:xfrm>
            <a:off x="5494586" y="247635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065" name="Google Shape;5065;p143"/>
          <p:cNvCxnSpPr/>
          <p:nvPr/>
        </p:nvCxnSpPr>
        <p:spPr>
          <a:xfrm rot="10800000">
            <a:off x="5801674" y="2818253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066" name="Google Shape;5066;p143"/>
          <p:cNvSpPr txBox="1"/>
          <p:nvPr/>
        </p:nvSpPr>
        <p:spPr>
          <a:xfrm>
            <a:off x="5688750" y="1540488"/>
            <a:ext cx="7842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100s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67" name="Google Shape;5067;p143"/>
          <p:cNvSpPr txBox="1"/>
          <p:nvPr/>
        </p:nvSpPr>
        <p:spPr>
          <a:xfrm>
            <a:off x="5539156" y="2369520"/>
            <a:ext cx="237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sp>
        <p:nvSpPr>
          <p:cNvPr id="5068" name="Google Shape;5068;p143"/>
          <p:cNvSpPr txBox="1"/>
          <p:nvPr/>
        </p:nvSpPr>
        <p:spPr>
          <a:xfrm>
            <a:off x="6624698" y="196781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69" name="Google Shape;5069;p143"/>
          <p:cNvSpPr txBox="1"/>
          <p:nvPr/>
        </p:nvSpPr>
        <p:spPr>
          <a:xfrm>
            <a:off x="7483864" y="196781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70" name="Google Shape;5070;p143"/>
          <p:cNvSpPr txBox="1"/>
          <p:nvPr/>
        </p:nvSpPr>
        <p:spPr>
          <a:xfrm>
            <a:off x="5841527" y="195966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71" name="Google Shape;5071;p143"/>
          <p:cNvSpPr txBox="1"/>
          <p:nvPr/>
        </p:nvSpPr>
        <p:spPr>
          <a:xfrm>
            <a:off x="7483864" y="2424176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72" name="Google Shape;5072;p143"/>
          <p:cNvSpPr txBox="1"/>
          <p:nvPr/>
        </p:nvSpPr>
        <p:spPr>
          <a:xfrm>
            <a:off x="7483864" y="285203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73" name="Google Shape;5073;p143"/>
          <p:cNvSpPr txBox="1"/>
          <p:nvPr/>
        </p:nvSpPr>
        <p:spPr>
          <a:xfrm>
            <a:off x="6652307" y="327079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74" name="Google Shape;5074;p143"/>
          <p:cNvSpPr txBox="1"/>
          <p:nvPr/>
        </p:nvSpPr>
        <p:spPr>
          <a:xfrm>
            <a:off x="7477447" y="327079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75" name="Google Shape;5075;p143"/>
          <p:cNvSpPr txBox="1"/>
          <p:nvPr/>
        </p:nvSpPr>
        <p:spPr>
          <a:xfrm>
            <a:off x="7483864" y="361403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76" name="Google Shape;5076;p143"/>
          <p:cNvSpPr txBox="1"/>
          <p:nvPr/>
        </p:nvSpPr>
        <p:spPr>
          <a:xfrm>
            <a:off x="6653970" y="361403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77" name="Google Shape;5077;p143"/>
          <p:cNvSpPr txBox="1"/>
          <p:nvPr/>
        </p:nvSpPr>
        <p:spPr>
          <a:xfrm>
            <a:off x="5824087" y="361185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078" name="Google Shape;5078;p143"/>
          <p:cNvCxnSpPr/>
          <p:nvPr/>
        </p:nvCxnSpPr>
        <p:spPr>
          <a:xfrm rot="10800000">
            <a:off x="5801674" y="4008684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079" name="Google Shape;5079;p143"/>
          <p:cNvSpPr txBox="1"/>
          <p:nvPr/>
        </p:nvSpPr>
        <p:spPr>
          <a:xfrm>
            <a:off x="7482338" y="408976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80" name="Google Shape;5080;p143"/>
          <p:cNvSpPr txBox="1"/>
          <p:nvPr/>
        </p:nvSpPr>
        <p:spPr>
          <a:xfrm>
            <a:off x="6660449" y="408976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81" name="Google Shape;5081;p143"/>
          <p:cNvSpPr txBox="1"/>
          <p:nvPr/>
        </p:nvSpPr>
        <p:spPr>
          <a:xfrm>
            <a:off x="5829862" y="408492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82" name="Google Shape;5082;p143"/>
          <p:cNvSpPr txBox="1"/>
          <p:nvPr/>
        </p:nvSpPr>
        <p:spPr>
          <a:xfrm>
            <a:off x="3586845" y="2002193"/>
            <a:ext cx="1249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+ </a:t>
            </a:r>
            <a:r>
              <a:rPr lang="en-GB" sz="2200">
                <a:solidFill>
                  <a:srgbClr val="D02AA7"/>
                </a:solidFill>
                <a:latin typeface="Lexend"/>
                <a:ea typeface="Lexend"/>
                <a:cs typeface="Lexend"/>
                <a:sym typeface="Lexend"/>
              </a:rPr>
              <a:t>2 × 2</a:t>
            </a:r>
            <a:endParaRPr sz="2200">
              <a:solidFill>
                <a:srgbClr val="D02AA7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83" name="Google Shape;5083;p143"/>
          <p:cNvSpPr txBox="1"/>
          <p:nvPr/>
        </p:nvSpPr>
        <p:spPr>
          <a:xfrm>
            <a:off x="1293220" y="2399194"/>
            <a:ext cx="2887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= </a:t>
            </a:r>
            <a:r>
              <a:rPr lang="en-GB" sz="2200">
                <a:solidFill>
                  <a:srgbClr val="037B7D"/>
                </a:solidFill>
                <a:latin typeface="Lexend"/>
                <a:ea typeface="Lexend"/>
                <a:cs typeface="Lexend"/>
                <a:sym typeface="Lexend"/>
              </a:rPr>
              <a:t>600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 + </a:t>
            </a:r>
            <a:r>
              <a:rPr lang="en-GB" sz="2200">
                <a:solidFill>
                  <a:srgbClr val="845AD9"/>
                </a:solidFill>
                <a:latin typeface="Lexend"/>
                <a:ea typeface="Lexend"/>
                <a:cs typeface="Lexend"/>
                <a:sym typeface="Lexend"/>
              </a:rPr>
              <a:t>40 </a:t>
            </a: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+ </a:t>
            </a:r>
            <a:r>
              <a:rPr lang="en-GB" sz="2200">
                <a:solidFill>
                  <a:srgbClr val="D02AA7"/>
                </a:solidFill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solidFill>
                <a:srgbClr val="D02AA7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84" name="Google Shape;5084;p143"/>
          <p:cNvSpPr txBox="1"/>
          <p:nvPr/>
        </p:nvSpPr>
        <p:spPr>
          <a:xfrm>
            <a:off x="1302870" y="2719278"/>
            <a:ext cx="2232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= 644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85" name="Google Shape;5085;p143"/>
          <p:cNvSpPr txBox="1"/>
          <p:nvPr/>
        </p:nvSpPr>
        <p:spPr>
          <a:xfrm>
            <a:off x="324000" y="2013111"/>
            <a:ext cx="2493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22 × 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= </a:t>
            </a:r>
            <a:r>
              <a:rPr lang="en-GB" sz="2200">
                <a:solidFill>
                  <a:srgbClr val="037B7D"/>
                </a:solidFill>
                <a:latin typeface="Lexend"/>
                <a:ea typeface="Lexend"/>
                <a:cs typeface="Lexend"/>
                <a:sym typeface="Lexend"/>
              </a:rPr>
              <a:t>2 × 300</a:t>
            </a:r>
            <a:endParaRPr sz="1800"/>
          </a:p>
        </p:txBody>
      </p:sp>
      <p:sp>
        <p:nvSpPr>
          <p:cNvPr id="5086" name="Google Shape;5086;p143"/>
          <p:cNvSpPr txBox="1"/>
          <p:nvPr/>
        </p:nvSpPr>
        <p:spPr>
          <a:xfrm>
            <a:off x="2540820" y="1996665"/>
            <a:ext cx="1249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+ </a:t>
            </a:r>
            <a:r>
              <a:rPr lang="en-GB" sz="2200">
                <a:solidFill>
                  <a:srgbClr val="845AD9"/>
                </a:solidFill>
                <a:latin typeface="Lexend"/>
                <a:ea typeface="Lexend"/>
                <a:cs typeface="Lexend"/>
                <a:sym typeface="Lexend"/>
              </a:rPr>
              <a:t>2 × 20</a:t>
            </a:r>
            <a:endParaRPr sz="1800"/>
          </a:p>
        </p:txBody>
      </p:sp>
      <p:sp>
        <p:nvSpPr>
          <p:cNvPr id="5087" name="Google Shape;5087;p143"/>
          <p:cNvSpPr txBox="1"/>
          <p:nvPr/>
        </p:nvSpPr>
        <p:spPr>
          <a:xfrm>
            <a:off x="248519" y="3532302"/>
            <a:ext cx="3000000" cy="141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When using </a:t>
            </a:r>
            <a:r>
              <a:rPr lang="en-GB" sz="18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expanded multiplication,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we begin by multiplying our ones, then tens, then hundreds.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88" name="Google Shape;5088;p143"/>
          <p:cNvSpPr/>
          <p:nvPr/>
        </p:nvSpPr>
        <p:spPr>
          <a:xfrm>
            <a:off x="7364350" y="1911200"/>
            <a:ext cx="626100" cy="9078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89" name="Google Shape;5089;p143"/>
          <p:cNvSpPr/>
          <p:nvPr/>
        </p:nvSpPr>
        <p:spPr>
          <a:xfrm rot="-3417878">
            <a:off x="6922874" y="1727345"/>
            <a:ext cx="626242" cy="1398348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90" name="Google Shape;5090;p143"/>
          <p:cNvSpPr/>
          <p:nvPr/>
        </p:nvSpPr>
        <p:spPr>
          <a:xfrm rot="-4196512">
            <a:off x="6539096" y="1347804"/>
            <a:ext cx="626287" cy="2157445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91" name="Google Shape;5091;p143"/>
          <p:cNvSpPr/>
          <p:nvPr/>
        </p:nvSpPr>
        <p:spPr>
          <a:xfrm>
            <a:off x="3858300" y="2044250"/>
            <a:ext cx="740700" cy="3798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92" name="Google Shape;5092;p143"/>
          <p:cNvSpPr/>
          <p:nvPr/>
        </p:nvSpPr>
        <p:spPr>
          <a:xfrm>
            <a:off x="2817900" y="2044225"/>
            <a:ext cx="868200" cy="3798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93" name="Google Shape;5093;p143"/>
          <p:cNvSpPr/>
          <p:nvPr/>
        </p:nvSpPr>
        <p:spPr>
          <a:xfrm>
            <a:off x="1620225" y="2044250"/>
            <a:ext cx="961200" cy="3798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94" name="Google Shape;5094;p143"/>
          <p:cNvSpPr txBox="1"/>
          <p:nvPr/>
        </p:nvSpPr>
        <p:spPr>
          <a:xfrm>
            <a:off x="324000" y="3176463"/>
            <a:ext cx="3000000" cy="173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When using the informal written method</a:t>
            </a:r>
            <a:r>
              <a:rPr lang="en-GB" sz="18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,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we begin by multiplying our hundreds, then tens, then ones.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95" name="Google Shape;5095;p143"/>
          <p:cNvSpPr txBox="1">
            <a:spLocks noGrp="1"/>
          </p:cNvSpPr>
          <p:nvPr>
            <p:ph type="title"/>
          </p:nvPr>
        </p:nvSpPr>
        <p:spPr>
          <a:xfrm>
            <a:off x="324000" y="135275"/>
            <a:ext cx="71352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Understanding and applying expanded multiplication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00" name="Google Shape;5100;p144"/>
          <p:cNvCxnSpPr/>
          <p:nvPr/>
        </p:nvCxnSpPr>
        <p:spPr>
          <a:xfrm rot="10800000">
            <a:off x="5336230" y="3745521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101" name="Google Shape;5101;p14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7082400" cy="756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Using Andeep’s informal recording, fill in the gaps for Izzy’s </a:t>
            </a:r>
            <a:r>
              <a:rPr lang="en-GB" sz="1800" b="1"/>
              <a:t>expanded multiplication</a:t>
            </a:r>
            <a:r>
              <a:rPr lang="en-GB" sz="1800"/>
              <a:t> recording.</a:t>
            </a:r>
            <a:endParaRPr sz="1800"/>
          </a:p>
        </p:txBody>
      </p:sp>
      <p:pic>
        <p:nvPicPr>
          <p:cNvPr id="5102" name="Google Shape;5102;p1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518909" y="3742175"/>
            <a:ext cx="710333" cy="99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03" name="Google Shape;5103;p1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725287" y="3898563"/>
            <a:ext cx="777201" cy="842856"/>
          </a:xfrm>
          <a:prstGeom prst="rect">
            <a:avLst/>
          </a:prstGeom>
          <a:noFill/>
          <a:ln>
            <a:noFill/>
          </a:ln>
        </p:spPr>
      </p:pic>
      <p:sp>
        <p:nvSpPr>
          <p:cNvPr id="5104" name="Google Shape;5104;p144"/>
          <p:cNvSpPr txBox="1"/>
          <p:nvPr/>
        </p:nvSpPr>
        <p:spPr>
          <a:xfrm>
            <a:off x="6119686" y="1264375"/>
            <a:ext cx="16056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10s       1s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105" name="Google Shape;5105;p144"/>
          <p:cNvCxnSpPr/>
          <p:nvPr/>
        </p:nvCxnSpPr>
        <p:spPr>
          <a:xfrm rot="10800000">
            <a:off x="5336230" y="1648035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106" name="Google Shape;5106;p144"/>
          <p:cNvCxnSpPr/>
          <p:nvPr/>
        </p:nvCxnSpPr>
        <p:spPr>
          <a:xfrm rot="10800000">
            <a:off x="5336230" y="2555090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107" name="Google Shape;5107;p144"/>
          <p:cNvSpPr txBox="1"/>
          <p:nvPr/>
        </p:nvSpPr>
        <p:spPr>
          <a:xfrm>
            <a:off x="5250915" y="1277325"/>
            <a:ext cx="7842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100s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08" name="Google Shape;5108;p144"/>
          <p:cNvSpPr txBox="1"/>
          <p:nvPr/>
        </p:nvSpPr>
        <p:spPr>
          <a:xfrm>
            <a:off x="5073713" y="2106358"/>
            <a:ext cx="237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sp>
        <p:nvSpPr>
          <p:cNvPr id="5109" name="Google Shape;5109;p144"/>
          <p:cNvSpPr txBox="1"/>
          <p:nvPr/>
        </p:nvSpPr>
        <p:spPr>
          <a:xfrm>
            <a:off x="1293220" y="2309930"/>
            <a:ext cx="2887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= </a:t>
            </a:r>
            <a:r>
              <a:rPr lang="en-GB" sz="2200">
                <a:solidFill>
                  <a:srgbClr val="037B7D"/>
                </a:solidFill>
                <a:latin typeface="Lexend"/>
                <a:ea typeface="Lexend"/>
                <a:cs typeface="Lexend"/>
                <a:sym typeface="Lexend"/>
              </a:rPr>
              <a:t>600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 + </a:t>
            </a:r>
            <a:r>
              <a:rPr lang="en-GB" sz="2200">
                <a:solidFill>
                  <a:srgbClr val="845AD9"/>
                </a:solidFill>
                <a:latin typeface="Lexend"/>
                <a:ea typeface="Lexend"/>
                <a:cs typeface="Lexend"/>
                <a:sym typeface="Lexend"/>
              </a:rPr>
              <a:t>40 </a:t>
            </a: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+ </a:t>
            </a:r>
            <a:r>
              <a:rPr lang="en-GB" sz="2200">
                <a:solidFill>
                  <a:srgbClr val="D02AA7"/>
                </a:solidFill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solidFill>
                <a:srgbClr val="D02AA7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10" name="Google Shape;5110;p144"/>
          <p:cNvSpPr txBox="1"/>
          <p:nvPr/>
        </p:nvSpPr>
        <p:spPr>
          <a:xfrm>
            <a:off x="1302870" y="2719278"/>
            <a:ext cx="2232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= 646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11" name="Google Shape;5111;p144"/>
          <p:cNvSpPr txBox="1"/>
          <p:nvPr/>
        </p:nvSpPr>
        <p:spPr>
          <a:xfrm>
            <a:off x="324000" y="2013111"/>
            <a:ext cx="2493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2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× 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= </a:t>
            </a:r>
            <a:r>
              <a:rPr lang="en-GB" sz="2200">
                <a:solidFill>
                  <a:srgbClr val="037B7D"/>
                </a:solidFill>
                <a:latin typeface="Lexend"/>
                <a:ea typeface="Lexend"/>
                <a:cs typeface="Lexend"/>
                <a:sym typeface="Lexend"/>
              </a:rPr>
              <a:t>2 × 300</a:t>
            </a:r>
            <a:endParaRPr sz="1800"/>
          </a:p>
        </p:txBody>
      </p:sp>
      <p:sp>
        <p:nvSpPr>
          <p:cNvPr id="5112" name="Google Shape;5112;p144"/>
          <p:cNvSpPr txBox="1"/>
          <p:nvPr/>
        </p:nvSpPr>
        <p:spPr>
          <a:xfrm>
            <a:off x="3586845" y="2002193"/>
            <a:ext cx="1249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+ </a:t>
            </a:r>
            <a:r>
              <a:rPr lang="en-GB" sz="2200">
                <a:solidFill>
                  <a:srgbClr val="D02AA7"/>
                </a:solidFill>
                <a:latin typeface="Lexend"/>
                <a:ea typeface="Lexend"/>
                <a:cs typeface="Lexend"/>
                <a:sym typeface="Lexend"/>
              </a:rPr>
              <a:t>2 × 3</a:t>
            </a:r>
            <a:endParaRPr sz="2200">
              <a:solidFill>
                <a:srgbClr val="D02AA7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13" name="Google Shape;5113;p144"/>
          <p:cNvSpPr txBox="1"/>
          <p:nvPr/>
        </p:nvSpPr>
        <p:spPr>
          <a:xfrm>
            <a:off x="2540820" y="1996665"/>
            <a:ext cx="1249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+ </a:t>
            </a:r>
            <a:r>
              <a:rPr lang="en-GB" sz="2200">
                <a:solidFill>
                  <a:srgbClr val="845AD9"/>
                </a:solidFill>
                <a:latin typeface="Lexend"/>
                <a:ea typeface="Lexend"/>
                <a:cs typeface="Lexend"/>
                <a:sym typeface="Lexend"/>
              </a:rPr>
              <a:t>2 × 20</a:t>
            </a:r>
            <a:endParaRPr sz="1800"/>
          </a:p>
        </p:txBody>
      </p:sp>
      <p:grpSp>
        <p:nvGrpSpPr>
          <p:cNvPr id="5114" name="Google Shape;5114;p144"/>
          <p:cNvGrpSpPr/>
          <p:nvPr/>
        </p:nvGrpSpPr>
        <p:grpSpPr>
          <a:xfrm>
            <a:off x="5250930" y="1703439"/>
            <a:ext cx="2559547" cy="2425243"/>
            <a:chOff x="5250930" y="1703439"/>
            <a:chExt cx="2559547" cy="2425243"/>
          </a:xfrm>
        </p:grpSpPr>
        <p:sp>
          <p:nvSpPr>
            <p:cNvPr id="5115" name="Google Shape;5115;p144"/>
            <p:cNvSpPr txBox="1"/>
            <p:nvPr/>
          </p:nvSpPr>
          <p:spPr>
            <a:xfrm>
              <a:off x="5250930" y="1723138"/>
              <a:ext cx="8844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___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16" name="Google Shape;5116;p144"/>
            <p:cNvSpPr txBox="1"/>
            <p:nvPr/>
          </p:nvSpPr>
          <p:spPr>
            <a:xfrm>
              <a:off x="6070043" y="1712316"/>
              <a:ext cx="8844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___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17" name="Google Shape;5117;p144"/>
            <p:cNvSpPr txBox="1"/>
            <p:nvPr/>
          </p:nvSpPr>
          <p:spPr>
            <a:xfrm>
              <a:off x="6880177" y="1703439"/>
              <a:ext cx="8844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___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18" name="Google Shape;5118;p144"/>
            <p:cNvSpPr txBox="1"/>
            <p:nvPr/>
          </p:nvSpPr>
          <p:spPr>
            <a:xfrm>
              <a:off x="6893992" y="2122980"/>
              <a:ext cx="8844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___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19" name="Google Shape;5119;p144"/>
            <p:cNvSpPr txBox="1"/>
            <p:nvPr/>
          </p:nvSpPr>
          <p:spPr>
            <a:xfrm>
              <a:off x="6907786" y="2640284"/>
              <a:ext cx="8844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___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20" name="Google Shape;5120;p144"/>
            <p:cNvSpPr txBox="1"/>
            <p:nvPr/>
          </p:nvSpPr>
          <p:spPr>
            <a:xfrm>
              <a:off x="6090349" y="2986011"/>
              <a:ext cx="8844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___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21" name="Google Shape;5121;p144"/>
            <p:cNvSpPr txBox="1"/>
            <p:nvPr/>
          </p:nvSpPr>
          <p:spPr>
            <a:xfrm>
              <a:off x="6900484" y="2977134"/>
              <a:ext cx="8844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___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22" name="Google Shape;5122;p144"/>
            <p:cNvSpPr txBox="1"/>
            <p:nvPr/>
          </p:nvSpPr>
          <p:spPr>
            <a:xfrm>
              <a:off x="5289977" y="3319858"/>
              <a:ext cx="8844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___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23" name="Google Shape;5123;p144"/>
            <p:cNvSpPr txBox="1"/>
            <p:nvPr/>
          </p:nvSpPr>
          <p:spPr>
            <a:xfrm>
              <a:off x="6109091" y="3309036"/>
              <a:ext cx="8844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___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24" name="Google Shape;5124;p144"/>
            <p:cNvSpPr txBox="1"/>
            <p:nvPr/>
          </p:nvSpPr>
          <p:spPr>
            <a:xfrm>
              <a:off x="6919225" y="3300160"/>
              <a:ext cx="8844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___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25" name="Google Shape;5125;p144"/>
            <p:cNvSpPr txBox="1"/>
            <p:nvPr/>
          </p:nvSpPr>
          <p:spPr>
            <a:xfrm>
              <a:off x="5296829" y="3819682"/>
              <a:ext cx="8844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___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26" name="Google Shape;5126;p144"/>
            <p:cNvSpPr txBox="1"/>
            <p:nvPr/>
          </p:nvSpPr>
          <p:spPr>
            <a:xfrm>
              <a:off x="6115942" y="3808860"/>
              <a:ext cx="8844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___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27" name="Google Shape;5127;p144"/>
            <p:cNvSpPr txBox="1"/>
            <p:nvPr/>
          </p:nvSpPr>
          <p:spPr>
            <a:xfrm>
              <a:off x="6926076" y="3799984"/>
              <a:ext cx="8844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___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</p:grpSp>
      <p:grpSp>
        <p:nvGrpSpPr>
          <p:cNvPr id="5128" name="Google Shape;5128;p144"/>
          <p:cNvGrpSpPr/>
          <p:nvPr/>
        </p:nvGrpSpPr>
        <p:grpSpPr>
          <a:xfrm>
            <a:off x="5358644" y="1696500"/>
            <a:ext cx="2059677" cy="2439101"/>
            <a:chOff x="5358644" y="1696500"/>
            <a:chExt cx="2059677" cy="2439101"/>
          </a:xfrm>
        </p:grpSpPr>
        <p:sp>
          <p:nvSpPr>
            <p:cNvPr id="5129" name="Google Shape;5129;p144"/>
            <p:cNvSpPr txBox="1"/>
            <p:nvPr/>
          </p:nvSpPr>
          <p:spPr>
            <a:xfrm>
              <a:off x="6186863" y="1704648"/>
              <a:ext cx="3999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2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30" name="Google Shape;5130;p144"/>
            <p:cNvSpPr txBox="1"/>
            <p:nvPr/>
          </p:nvSpPr>
          <p:spPr>
            <a:xfrm>
              <a:off x="7018421" y="1704648"/>
              <a:ext cx="3999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3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31" name="Google Shape;5131;p144"/>
            <p:cNvSpPr txBox="1"/>
            <p:nvPr/>
          </p:nvSpPr>
          <p:spPr>
            <a:xfrm>
              <a:off x="5403700" y="1696500"/>
              <a:ext cx="3999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3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32" name="Google Shape;5132;p144"/>
            <p:cNvSpPr txBox="1"/>
            <p:nvPr/>
          </p:nvSpPr>
          <p:spPr>
            <a:xfrm>
              <a:off x="7018421" y="2161014"/>
              <a:ext cx="3999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2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33" name="Google Shape;5133;p144"/>
            <p:cNvSpPr txBox="1"/>
            <p:nvPr/>
          </p:nvSpPr>
          <p:spPr>
            <a:xfrm>
              <a:off x="7018421" y="2588867"/>
              <a:ext cx="3999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6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34" name="Google Shape;5134;p144"/>
            <p:cNvSpPr txBox="1"/>
            <p:nvPr/>
          </p:nvSpPr>
          <p:spPr>
            <a:xfrm>
              <a:off x="6186863" y="3007628"/>
              <a:ext cx="3999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4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35" name="Google Shape;5135;p144"/>
            <p:cNvSpPr txBox="1"/>
            <p:nvPr/>
          </p:nvSpPr>
          <p:spPr>
            <a:xfrm>
              <a:off x="7012004" y="3007628"/>
              <a:ext cx="3999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0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36" name="Google Shape;5136;p144"/>
            <p:cNvSpPr txBox="1"/>
            <p:nvPr/>
          </p:nvSpPr>
          <p:spPr>
            <a:xfrm>
              <a:off x="7018421" y="3350872"/>
              <a:ext cx="3999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0</a:t>
              </a:r>
              <a:endParaRPr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37" name="Google Shape;5137;p144"/>
            <p:cNvSpPr txBox="1"/>
            <p:nvPr/>
          </p:nvSpPr>
          <p:spPr>
            <a:xfrm>
              <a:off x="6188527" y="3350872"/>
              <a:ext cx="3999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0</a:t>
              </a:r>
              <a:endParaRPr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38" name="Google Shape;5138;p144"/>
            <p:cNvSpPr txBox="1"/>
            <p:nvPr/>
          </p:nvSpPr>
          <p:spPr>
            <a:xfrm>
              <a:off x="5358644" y="3348692"/>
              <a:ext cx="3999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ABeeZee"/>
                  <a:ea typeface="ABeeZee"/>
                  <a:cs typeface="ABeeZee"/>
                  <a:sym typeface="ABeeZee"/>
                </a:rPr>
                <a:t>6</a:t>
              </a:r>
              <a:endParaRPr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39" name="Google Shape;5139;p144"/>
            <p:cNvSpPr txBox="1"/>
            <p:nvPr/>
          </p:nvSpPr>
          <p:spPr>
            <a:xfrm>
              <a:off x="7016895" y="3826601"/>
              <a:ext cx="3999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6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40" name="Google Shape;5140;p144"/>
            <p:cNvSpPr txBox="1"/>
            <p:nvPr/>
          </p:nvSpPr>
          <p:spPr>
            <a:xfrm>
              <a:off x="6195006" y="3826601"/>
              <a:ext cx="3999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4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5141" name="Google Shape;5141;p144"/>
            <p:cNvSpPr txBox="1"/>
            <p:nvPr/>
          </p:nvSpPr>
          <p:spPr>
            <a:xfrm>
              <a:off x="5364418" y="3821761"/>
              <a:ext cx="3999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latin typeface="ABeeZee"/>
                  <a:ea typeface="ABeeZee"/>
                  <a:cs typeface="ABeeZee"/>
                  <a:sym typeface="ABeeZee"/>
                </a:rPr>
                <a:t>6</a:t>
              </a:r>
              <a:endParaRPr sz="2200">
                <a:latin typeface="ABeeZee"/>
                <a:ea typeface="ABeeZee"/>
                <a:cs typeface="ABeeZee"/>
                <a:sym typeface="ABeeZee"/>
              </a:endParaRPr>
            </a:p>
          </p:txBody>
        </p:sp>
      </p:grpSp>
      <p:sp>
        <p:nvSpPr>
          <p:cNvPr id="5142" name="Google Shape;5142;p144"/>
          <p:cNvSpPr txBox="1">
            <a:spLocks noGrp="1"/>
          </p:cNvSpPr>
          <p:nvPr>
            <p:ph type="title"/>
          </p:nvPr>
        </p:nvSpPr>
        <p:spPr>
          <a:xfrm>
            <a:off x="324000" y="135275"/>
            <a:ext cx="71352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Understanding and applying expanded multiplication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7" name="Google Shape;5147;p14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536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AutoNum type="arabicParenR"/>
            </a:pPr>
            <a:r>
              <a:rPr lang="en-GB"/>
              <a:t>Label the </a:t>
            </a:r>
            <a:r>
              <a:rPr lang="en-GB" b="1"/>
              <a:t>expanded multiplication</a:t>
            </a:r>
            <a:r>
              <a:rPr lang="en-GB"/>
              <a:t> examples below:</a:t>
            </a:r>
            <a:endParaRPr/>
          </a:p>
        </p:txBody>
      </p:sp>
      <p:sp>
        <p:nvSpPr>
          <p:cNvPr id="5148" name="Google Shape;5148;p145"/>
          <p:cNvSpPr txBox="1"/>
          <p:nvPr/>
        </p:nvSpPr>
        <p:spPr>
          <a:xfrm>
            <a:off x="1369973" y="1453425"/>
            <a:ext cx="16056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10s       1s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149" name="Google Shape;5149;p145"/>
          <p:cNvCxnSpPr/>
          <p:nvPr/>
        </p:nvCxnSpPr>
        <p:spPr>
          <a:xfrm rot="10800000">
            <a:off x="586518" y="1837085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150" name="Google Shape;5150;p145"/>
          <p:cNvSpPr txBox="1"/>
          <p:nvPr/>
        </p:nvSpPr>
        <p:spPr>
          <a:xfrm>
            <a:off x="1369973" y="2402242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151" name="Google Shape;5151;p145"/>
          <p:cNvCxnSpPr/>
          <p:nvPr/>
        </p:nvCxnSpPr>
        <p:spPr>
          <a:xfrm rot="10800000">
            <a:off x="586518" y="2744140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152" name="Google Shape;5152;p145"/>
          <p:cNvSpPr txBox="1"/>
          <p:nvPr/>
        </p:nvSpPr>
        <p:spPr>
          <a:xfrm>
            <a:off x="501203" y="1466375"/>
            <a:ext cx="7842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100s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53" name="Google Shape;5153;p145"/>
          <p:cNvSpPr txBox="1"/>
          <p:nvPr/>
        </p:nvSpPr>
        <p:spPr>
          <a:xfrm>
            <a:off x="324000" y="2295408"/>
            <a:ext cx="237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sp>
        <p:nvSpPr>
          <p:cNvPr id="5154" name="Google Shape;5154;p145"/>
          <p:cNvSpPr txBox="1"/>
          <p:nvPr/>
        </p:nvSpPr>
        <p:spPr>
          <a:xfrm>
            <a:off x="1437151" y="1893698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55" name="Google Shape;5155;p145"/>
          <p:cNvSpPr txBox="1"/>
          <p:nvPr/>
        </p:nvSpPr>
        <p:spPr>
          <a:xfrm>
            <a:off x="2268708" y="1893698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56" name="Google Shape;5156;p145"/>
          <p:cNvSpPr txBox="1"/>
          <p:nvPr/>
        </p:nvSpPr>
        <p:spPr>
          <a:xfrm>
            <a:off x="653980" y="1885552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57" name="Google Shape;5157;p145"/>
          <p:cNvSpPr txBox="1"/>
          <p:nvPr/>
        </p:nvSpPr>
        <p:spPr>
          <a:xfrm>
            <a:off x="2268708" y="235006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58" name="Google Shape;5158;p145"/>
          <p:cNvSpPr txBox="1"/>
          <p:nvPr/>
        </p:nvSpPr>
        <p:spPr>
          <a:xfrm>
            <a:off x="2268708" y="2777917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59" name="Google Shape;5159;p145"/>
          <p:cNvSpPr txBox="1"/>
          <p:nvPr/>
        </p:nvSpPr>
        <p:spPr>
          <a:xfrm>
            <a:off x="1437151" y="3196678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60" name="Google Shape;5160;p145"/>
          <p:cNvSpPr txBox="1"/>
          <p:nvPr/>
        </p:nvSpPr>
        <p:spPr>
          <a:xfrm>
            <a:off x="2262291" y="3196678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61" name="Google Shape;5161;p145"/>
          <p:cNvSpPr txBox="1"/>
          <p:nvPr/>
        </p:nvSpPr>
        <p:spPr>
          <a:xfrm>
            <a:off x="2268708" y="3539922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62" name="Google Shape;5162;p145"/>
          <p:cNvSpPr txBox="1"/>
          <p:nvPr/>
        </p:nvSpPr>
        <p:spPr>
          <a:xfrm>
            <a:off x="1438814" y="3539922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63" name="Google Shape;5163;p145"/>
          <p:cNvSpPr txBox="1"/>
          <p:nvPr/>
        </p:nvSpPr>
        <p:spPr>
          <a:xfrm>
            <a:off x="608931" y="3537742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164" name="Google Shape;5164;p145"/>
          <p:cNvCxnSpPr/>
          <p:nvPr/>
        </p:nvCxnSpPr>
        <p:spPr>
          <a:xfrm rot="10800000">
            <a:off x="586518" y="3934571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165" name="Google Shape;5165;p145"/>
          <p:cNvSpPr txBox="1"/>
          <p:nvPr/>
        </p:nvSpPr>
        <p:spPr>
          <a:xfrm>
            <a:off x="2267182" y="4015651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66" name="Google Shape;5166;p145"/>
          <p:cNvSpPr txBox="1"/>
          <p:nvPr/>
        </p:nvSpPr>
        <p:spPr>
          <a:xfrm>
            <a:off x="1445293" y="4015651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67" name="Google Shape;5167;p145"/>
          <p:cNvSpPr txBox="1"/>
          <p:nvPr/>
        </p:nvSpPr>
        <p:spPr>
          <a:xfrm>
            <a:off x="614706" y="4010811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5168" name="Google Shape;5168;p1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2441328" y="2230452"/>
            <a:ext cx="991309" cy="109277"/>
          </a:xfrm>
          <a:prstGeom prst="rect">
            <a:avLst/>
          </a:prstGeom>
          <a:noFill/>
          <a:ln>
            <a:noFill/>
          </a:ln>
        </p:spPr>
      </p:pic>
      <p:pic>
        <p:nvPicPr>
          <p:cNvPr id="5169" name="Google Shape;5169;p1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2677137" y="4091484"/>
            <a:ext cx="536642" cy="89590"/>
          </a:xfrm>
          <a:prstGeom prst="rect">
            <a:avLst/>
          </a:prstGeom>
          <a:noFill/>
          <a:ln>
            <a:noFill/>
          </a:ln>
        </p:spPr>
      </p:pic>
      <p:sp>
        <p:nvSpPr>
          <p:cNvPr id="5170" name="Google Shape;5170;p145"/>
          <p:cNvSpPr txBox="1"/>
          <p:nvPr/>
        </p:nvSpPr>
        <p:spPr>
          <a:xfrm>
            <a:off x="2939109" y="2052795"/>
            <a:ext cx="18825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__________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171" name="Google Shape;5171;p145"/>
          <p:cNvSpPr txBox="1"/>
          <p:nvPr/>
        </p:nvSpPr>
        <p:spPr>
          <a:xfrm>
            <a:off x="2941534" y="3836723"/>
            <a:ext cx="18825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__________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172" name="Google Shape;5172;p145"/>
          <p:cNvSpPr txBox="1"/>
          <p:nvPr/>
        </p:nvSpPr>
        <p:spPr>
          <a:xfrm>
            <a:off x="5634548" y="1456838"/>
            <a:ext cx="16056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10s       1s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173" name="Google Shape;5173;p145"/>
          <p:cNvCxnSpPr/>
          <p:nvPr/>
        </p:nvCxnSpPr>
        <p:spPr>
          <a:xfrm rot="10800000">
            <a:off x="4851093" y="1840497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174" name="Google Shape;5174;p145"/>
          <p:cNvSpPr txBox="1"/>
          <p:nvPr/>
        </p:nvSpPr>
        <p:spPr>
          <a:xfrm>
            <a:off x="5634548" y="240565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175" name="Google Shape;5175;p145"/>
          <p:cNvCxnSpPr/>
          <p:nvPr/>
        </p:nvCxnSpPr>
        <p:spPr>
          <a:xfrm rot="10800000">
            <a:off x="4851093" y="2747553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176" name="Google Shape;5176;p145"/>
          <p:cNvSpPr txBox="1"/>
          <p:nvPr/>
        </p:nvSpPr>
        <p:spPr>
          <a:xfrm>
            <a:off x="4765778" y="1469788"/>
            <a:ext cx="7842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100s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77" name="Google Shape;5177;p145"/>
          <p:cNvSpPr txBox="1"/>
          <p:nvPr/>
        </p:nvSpPr>
        <p:spPr>
          <a:xfrm>
            <a:off x="4588575" y="2298820"/>
            <a:ext cx="237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sp>
        <p:nvSpPr>
          <p:cNvPr id="5178" name="Google Shape;5178;p145"/>
          <p:cNvSpPr txBox="1"/>
          <p:nvPr/>
        </p:nvSpPr>
        <p:spPr>
          <a:xfrm>
            <a:off x="5701726" y="189711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79" name="Google Shape;5179;p145"/>
          <p:cNvSpPr txBox="1"/>
          <p:nvPr/>
        </p:nvSpPr>
        <p:spPr>
          <a:xfrm>
            <a:off x="6533283" y="189711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80" name="Google Shape;5180;p145"/>
          <p:cNvSpPr txBox="1"/>
          <p:nvPr/>
        </p:nvSpPr>
        <p:spPr>
          <a:xfrm>
            <a:off x="4918555" y="188896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81" name="Google Shape;5181;p145"/>
          <p:cNvSpPr txBox="1"/>
          <p:nvPr/>
        </p:nvSpPr>
        <p:spPr>
          <a:xfrm>
            <a:off x="6533283" y="2353476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82" name="Google Shape;5182;p145"/>
          <p:cNvSpPr txBox="1"/>
          <p:nvPr/>
        </p:nvSpPr>
        <p:spPr>
          <a:xfrm>
            <a:off x="6533283" y="278133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83" name="Google Shape;5183;p145"/>
          <p:cNvSpPr txBox="1"/>
          <p:nvPr/>
        </p:nvSpPr>
        <p:spPr>
          <a:xfrm>
            <a:off x="5701726" y="320009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84" name="Google Shape;5184;p145"/>
          <p:cNvSpPr txBox="1"/>
          <p:nvPr/>
        </p:nvSpPr>
        <p:spPr>
          <a:xfrm>
            <a:off x="6526866" y="320009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85" name="Google Shape;5185;p145"/>
          <p:cNvSpPr txBox="1"/>
          <p:nvPr/>
        </p:nvSpPr>
        <p:spPr>
          <a:xfrm>
            <a:off x="6533283" y="354333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86" name="Google Shape;5186;p145"/>
          <p:cNvSpPr txBox="1"/>
          <p:nvPr/>
        </p:nvSpPr>
        <p:spPr>
          <a:xfrm>
            <a:off x="5703389" y="354333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87" name="Google Shape;5187;p145"/>
          <p:cNvSpPr txBox="1"/>
          <p:nvPr/>
        </p:nvSpPr>
        <p:spPr>
          <a:xfrm>
            <a:off x="4873506" y="354115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188" name="Google Shape;5188;p145"/>
          <p:cNvCxnSpPr/>
          <p:nvPr/>
        </p:nvCxnSpPr>
        <p:spPr>
          <a:xfrm rot="10800000">
            <a:off x="4851093" y="3937984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189" name="Google Shape;5189;p145"/>
          <p:cNvSpPr txBox="1"/>
          <p:nvPr/>
        </p:nvSpPr>
        <p:spPr>
          <a:xfrm>
            <a:off x="6531757" y="401906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90" name="Google Shape;5190;p145"/>
          <p:cNvSpPr txBox="1"/>
          <p:nvPr/>
        </p:nvSpPr>
        <p:spPr>
          <a:xfrm>
            <a:off x="5709868" y="401906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91" name="Google Shape;5191;p145"/>
          <p:cNvSpPr txBox="1"/>
          <p:nvPr/>
        </p:nvSpPr>
        <p:spPr>
          <a:xfrm>
            <a:off x="4879281" y="401422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5192" name="Google Shape;5192;p1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6679278" y="3288577"/>
            <a:ext cx="991309" cy="109277"/>
          </a:xfrm>
          <a:prstGeom prst="rect">
            <a:avLst/>
          </a:prstGeom>
          <a:noFill/>
          <a:ln>
            <a:noFill/>
          </a:ln>
        </p:spPr>
      </p:pic>
      <p:sp>
        <p:nvSpPr>
          <p:cNvPr id="5193" name="Google Shape;5193;p145"/>
          <p:cNvSpPr txBox="1"/>
          <p:nvPr/>
        </p:nvSpPr>
        <p:spPr>
          <a:xfrm>
            <a:off x="7150892" y="3135409"/>
            <a:ext cx="18825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__________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194" name="Google Shape;5194;p145"/>
          <p:cNvSpPr txBox="1">
            <a:spLocks noGrp="1"/>
          </p:cNvSpPr>
          <p:nvPr>
            <p:ph type="title" idx="4294967295"/>
          </p:nvPr>
        </p:nvSpPr>
        <p:spPr>
          <a:xfrm>
            <a:off x="1423575" y="150750"/>
            <a:ext cx="60357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>
                <a:solidFill>
                  <a:schemeClr val="lt1"/>
                </a:solidFill>
              </a:rPr>
              <a:t>Understanding and applying expanded multiplication</a:t>
            </a:r>
            <a:endParaRPr sz="1800" b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9" name="Google Shape;5199;p146"/>
          <p:cNvSpPr/>
          <p:nvPr/>
        </p:nvSpPr>
        <p:spPr>
          <a:xfrm>
            <a:off x="6095225" y="1729500"/>
            <a:ext cx="1247400" cy="5232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00" name="Google Shape;5200;p14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84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2)   Record the calculation of these multiplication equations using </a:t>
            </a:r>
            <a:r>
              <a:rPr lang="en-GB" b="1"/>
              <a:t>expanded multiplication.</a:t>
            </a:r>
            <a:endParaRPr b="1"/>
          </a:p>
        </p:txBody>
      </p:sp>
      <p:sp>
        <p:nvSpPr>
          <p:cNvPr id="5201" name="Google Shape;5201;p146"/>
          <p:cNvSpPr txBox="1"/>
          <p:nvPr/>
        </p:nvSpPr>
        <p:spPr>
          <a:xfrm>
            <a:off x="1674525" y="1752600"/>
            <a:ext cx="1143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122 × 4</a:t>
            </a:r>
            <a:endParaRPr sz="1800"/>
          </a:p>
        </p:txBody>
      </p:sp>
      <p:sp>
        <p:nvSpPr>
          <p:cNvPr id="5202" name="Google Shape;5202;p146"/>
          <p:cNvSpPr txBox="1"/>
          <p:nvPr/>
        </p:nvSpPr>
        <p:spPr>
          <a:xfrm>
            <a:off x="3922977" y="1743750"/>
            <a:ext cx="1066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 × 131</a:t>
            </a:r>
            <a:endParaRPr sz="1800"/>
          </a:p>
        </p:txBody>
      </p:sp>
      <p:sp>
        <p:nvSpPr>
          <p:cNvPr id="5203" name="Google Shape;5203;p146"/>
          <p:cNvSpPr txBox="1"/>
          <p:nvPr/>
        </p:nvSpPr>
        <p:spPr>
          <a:xfrm>
            <a:off x="6132225" y="1743750"/>
            <a:ext cx="1318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323 × 3</a:t>
            </a:r>
            <a:endParaRPr sz="1800"/>
          </a:p>
        </p:txBody>
      </p:sp>
      <p:sp>
        <p:nvSpPr>
          <p:cNvPr id="5204" name="Google Shape;5204;p146"/>
          <p:cNvSpPr/>
          <p:nvPr/>
        </p:nvSpPr>
        <p:spPr>
          <a:xfrm>
            <a:off x="1570025" y="1729500"/>
            <a:ext cx="1247400" cy="5232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05" name="Google Shape;5205;p146"/>
          <p:cNvSpPr/>
          <p:nvPr/>
        </p:nvSpPr>
        <p:spPr>
          <a:xfrm>
            <a:off x="3851125" y="1729500"/>
            <a:ext cx="1247400" cy="5232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06" name="Google Shape;5206;p146"/>
          <p:cNvSpPr txBox="1">
            <a:spLocks noGrp="1"/>
          </p:cNvSpPr>
          <p:nvPr>
            <p:ph type="title" idx="4294967295"/>
          </p:nvPr>
        </p:nvSpPr>
        <p:spPr>
          <a:xfrm>
            <a:off x="1423575" y="150750"/>
            <a:ext cx="62763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>
                <a:solidFill>
                  <a:schemeClr val="lt1"/>
                </a:solidFill>
              </a:rPr>
              <a:t>Understanding and applying expanded multiplication</a:t>
            </a:r>
            <a:endParaRPr sz="1800" b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1" name="Google Shape;5211;p14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453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AutoNum type="arabicParenR"/>
            </a:pPr>
            <a:r>
              <a:rPr lang="en-GB"/>
              <a:t>Label the </a:t>
            </a:r>
            <a:r>
              <a:rPr lang="en-GB" b="1"/>
              <a:t>expanded multiplication</a:t>
            </a:r>
            <a:r>
              <a:rPr lang="en-GB"/>
              <a:t> examples below:</a:t>
            </a:r>
            <a:endParaRPr/>
          </a:p>
        </p:txBody>
      </p:sp>
      <p:sp>
        <p:nvSpPr>
          <p:cNvPr id="5212" name="Google Shape;5212;p147"/>
          <p:cNvSpPr txBox="1"/>
          <p:nvPr/>
        </p:nvSpPr>
        <p:spPr>
          <a:xfrm>
            <a:off x="1369973" y="1453425"/>
            <a:ext cx="16056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10s       1s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213" name="Google Shape;5213;p147"/>
          <p:cNvCxnSpPr/>
          <p:nvPr/>
        </p:nvCxnSpPr>
        <p:spPr>
          <a:xfrm rot="10800000">
            <a:off x="586518" y="1837085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214" name="Google Shape;5214;p147"/>
          <p:cNvSpPr txBox="1"/>
          <p:nvPr/>
        </p:nvSpPr>
        <p:spPr>
          <a:xfrm>
            <a:off x="1369973" y="2402242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215" name="Google Shape;5215;p147"/>
          <p:cNvCxnSpPr/>
          <p:nvPr/>
        </p:nvCxnSpPr>
        <p:spPr>
          <a:xfrm rot="10800000">
            <a:off x="586518" y="2744140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216" name="Google Shape;5216;p147"/>
          <p:cNvSpPr txBox="1"/>
          <p:nvPr/>
        </p:nvSpPr>
        <p:spPr>
          <a:xfrm>
            <a:off x="501203" y="1466375"/>
            <a:ext cx="7842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100s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17" name="Google Shape;5217;p147"/>
          <p:cNvSpPr txBox="1"/>
          <p:nvPr/>
        </p:nvSpPr>
        <p:spPr>
          <a:xfrm>
            <a:off x="324000" y="2295408"/>
            <a:ext cx="237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sp>
        <p:nvSpPr>
          <p:cNvPr id="5218" name="Google Shape;5218;p147"/>
          <p:cNvSpPr txBox="1"/>
          <p:nvPr/>
        </p:nvSpPr>
        <p:spPr>
          <a:xfrm>
            <a:off x="1437151" y="1893698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19" name="Google Shape;5219;p147"/>
          <p:cNvSpPr txBox="1"/>
          <p:nvPr/>
        </p:nvSpPr>
        <p:spPr>
          <a:xfrm>
            <a:off x="2268708" y="1893698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20" name="Google Shape;5220;p147"/>
          <p:cNvSpPr txBox="1"/>
          <p:nvPr/>
        </p:nvSpPr>
        <p:spPr>
          <a:xfrm>
            <a:off x="653980" y="1885552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21" name="Google Shape;5221;p147"/>
          <p:cNvSpPr txBox="1"/>
          <p:nvPr/>
        </p:nvSpPr>
        <p:spPr>
          <a:xfrm>
            <a:off x="2268708" y="235006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22" name="Google Shape;5222;p147"/>
          <p:cNvSpPr txBox="1"/>
          <p:nvPr/>
        </p:nvSpPr>
        <p:spPr>
          <a:xfrm>
            <a:off x="2268708" y="2777917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23" name="Google Shape;5223;p147"/>
          <p:cNvSpPr txBox="1"/>
          <p:nvPr/>
        </p:nvSpPr>
        <p:spPr>
          <a:xfrm>
            <a:off x="1437151" y="3196678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24" name="Google Shape;5224;p147"/>
          <p:cNvSpPr txBox="1"/>
          <p:nvPr/>
        </p:nvSpPr>
        <p:spPr>
          <a:xfrm>
            <a:off x="2262291" y="3196678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25" name="Google Shape;5225;p147"/>
          <p:cNvSpPr txBox="1"/>
          <p:nvPr/>
        </p:nvSpPr>
        <p:spPr>
          <a:xfrm>
            <a:off x="2268708" y="3539922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26" name="Google Shape;5226;p147"/>
          <p:cNvSpPr txBox="1"/>
          <p:nvPr/>
        </p:nvSpPr>
        <p:spPr>
          <a:xfrm>
            <a:off x="1438814" y="3539922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27" name="Google Shape;5227;p147"/>
          <p:cNvSpPr txBox="1"/>
          <p:nvPr/>
        </p:nvSpPr>
        <p:spPr>
          <a:xfrm>
            <a:off x="608931" y="3537742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228" name="Google Shape;5228;p147"/>
          <p:cNvCxnSpPr/>
          <p:nvPr/>
        </p:nvCxnSpPr>
        <p:spPr>
          <a:xfrm rot="10800000">
            <a:off x="586518" y="3934571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229" name="Google Shape;5229;p147"/>
          <p:cNvSpPr txBox="1"/>
          <p:nvPr/>
        </p:nvSpPr>
        <p:spPr>
          <a:xfrm>
            <a:off x="2267182" y="4015651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30" name="Google Shape;5230;p147"/>
          <p:cNvSpPr txBox="1"/>
          <p:nvPr/>
        </p:nvSpPr>
        <p:spPr>
          <a:xfrm>
            <a:off x="1445293" y="4015651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31" name="Google Shape;5231;p147"/>
          <p:cNvSpPr txBox="1"/>
          <p:nvPr/>
        </p:nvSpPr>
        <p:spPr>
          <a:xfrm>
            <a:off x="614706" y="4010811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5232" name="Google Shape;5232;p1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2441328" y="2230452"/>
            <a:ext cx="991309" cy="109277"/>
          </a:xfrm>
          <a:prstGeom prst="rect">
            <a:avLst/>
          </a:prstGeom>
          <a:noFill/>
          <a:ln>
            <a:noFill/>
          </a:ln>
        </p:spPr>
      </p:pic>
      <p:pic>
        <p:nvPicPr>
          <p:cNvPr id="5233" name="Google Shape;5233;p1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2677137" y="4091484"/>
            <a:ext cx="536642" cy="89590"/>
          </a:xfrm>
          <a:prstGeom prst="rect">
            <a:avLst/>
          </a:prstGeom>
          <a:noFill/>
          <a:ln>
            <a:noFill/>
          </a:ln>
        </p:spPr>
      </p:pic>
      <p:sp>
        <p:nvSpPr>
          <p:cNvPr id="5234" name="Google Shape;5234;p147"/>
          <p:cNvSpPr txBox="1"/>
          <p:nvPr/>
        </p:nvSpPr>
        <p:spPr>
          <a:xfrm>
            <a:off x="2939109" y="2052795"/>
            <a:ext cx="18825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Kalam"/>
                <a:ea typeface="Kalam"/>
                <a:cs typeface="Kalam"/>
                <a:sym typeface="Kalam"/>
              </a:rPr>
              <a:t>factors</a:t>
            </a:r>
            <a:endParaRPr sz="22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5235" name="Google Shape;5235;p147"/>
          <p:cNvSpPr txBox="1"/>
          <p:nvPr/>
        </p:nvSpPr>
        <p:spPr>
          <a:xfrm>
            <a:off x="2941534" y="3836723"/>
            <a:ext cx="18825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Kalam"/>
                <a:ea typeface="Kalam"/>
                <a:cs typeface="Kalam"/>
                <a:sym typeface="Kalam"/>
              </a:rPr>
              <a:t>product</a:t>
            </a:r>
            <a:endParaRPr sz="22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5236" name="Google Shape;5236;p147"/>
          <p:cNvSpPr txBox="1"/>
          <p:nvPr/>
        </p:nvSpPr>
        <p:spPr>
          <a:xfrm>
            <a:off x="5634548" y="1456838"/>
            <a:ext cx="16056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10s       1s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237" name="Google Shape;5237;p147"/>
          <p:cNvCxnSpPr/>
          <p:nvPr/>
        </p:nvCxnSpPr>
        <p:spPr>
          <a:xfrm rot="10800000">
            <a:off x="4851093" y="1840497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238" name="Google Shape;5238;p147"/>
          <p:cNvSpPr txBox="1"/>
          <p:nvPr/>
        </p:nvSpPr>
        <p:spPr>
          <a:xfrm>
            <a:off x="5634548" y="240565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239" name="Google Shape;5239;p147"/>
          <p:cNvCxnSpPr/>
          <p:nvPr/>
        </p:nvCxnSpPr>
        <p:spPr>
          <a:xfrm rot="10800000">
            <a:off x="4851093" y="2747553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240" name="Google Shape;5240;p147"/>
          <p:cNvSpPr txBox="1"/>
          <p:nvPr/>
        </p:nvSpPr>
        <p:spPr>
          <a:xfrm>
            <a:off x="4765778" y="1469788"/>
            <a:ext cx="7842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100s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41" name="Google Shape;5241;p147"/>
          <p:cNvSpPr txBox="1"/>
          <p:nvPr/>
        </p:nvSpPr>
        <p:spPr>
          <a:xfrm>
            <a:off x="4588575" y="2298820"/>
            <a:ext cx="237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sp>
        <p:nvSpPr>
          <p:cNvPr id="5242" name="Google Shape;5242;p147"/>
          <p:cNvSpPr txBox="1"/>
          <p:nvPr/>
        </p:nvSpPr>
        <p:spPr>
          <a:xfrm>
            <a:off x="5701726" y="189711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43" name="Google Shape;5243;p147"/>
          <p:cNvSpPr txBox="1"/>
          <p:nvPr/>
        </p:nvSpPr>
        <p:spPr>
          <a:xfrm>
            <a:off x="6533283" y="189711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44" name="Google Shape;5244;p147"/>
          <p:cNvSpPr txBox="1"/>
          <p:nvPr/>
        </p:nvSpPr>
        <p:spPr>
          <a:xfrm>
            <a:off x="4918555" y="188896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45" name="Google Shape;5245;p147"/>
          <p:cNvSpPr txBox="1"/>
          <p:nvPr/>
        </p:nvSpPr>
        <p:spPr>
          <a:xfrm>
            <a:off x="6533283" y="2353476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46" name="Google Shape;5246;p147"/>
          <p:cNvSpPr txBox="1"/>
          <p:nvPr/>
        </p:nvSpPr>
        <p:spPr>
          <a:xfrm>
            <a:off x="6533283" y="278133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47" name="Google Shape;5247;p147"/>
          <p:cNvSpPr txBox="1"/>
          <p:nvPr/>
        </p:nvSpPr>
        <p:spPr>
          <a:xfrm>
            <a:off x="5701726" y="320009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48" name="Google Shape;5248;p147"/>
          <p:cNvSpPr txBox="1"/>
          <p:nvPr/>
        </p:nvSpPr>
        <p:spPr>
          <a:xfrm>
            <a:off x="6526866" y="320009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49" name="Google Shape;5249;p147"/>
          <p:cNvSpPr txBox="1"/>
          <p:nvPr/>
        </p:nvSpPr>
        <p:spPr>
          <a:xfrm>
            <a:off x="6533283" y="354333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50" name="Google Shape;5250;p147"/>
          <p:cNvSpPr txBox="1"/>
          <p:nvPr/>
        </p:nvSpPr>
        <p:spPr>
          <a:xfrm>
            <a:off x="5703389" y="354333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51" name="Google Shape;5251;p147"/>
          <p:cNvSpPr txBox="1"/>
          <p:nvPr/>
        </p:nvSpPr>
        <p:spPr>
          <a:xfrm>
            <a:off x="4873506" y="354115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252" name="Google Shape;5252;p147"/>
          <p:cNvCxnSpPr/>
          <p:nvPr/>
        </p:nvCxnSpPr>
        <p:spPr>
          <a:xfrm rot="10800000">
            <a:off x="4851093" y="3937984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253" name="Google Shape;5253;p147"/>
          <p:cNvSpPr txBox="1"/>
          <p:nvPr/>
        </p:nvSpPr>
        <p:spPr>
          <a:xfrm>
            <a:off x="6531757" y="401906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54" name="Google Shape;5254;p147"/>
          <p:cNvSpPr txBox="1"/>
          <p:nvPr/>
        </p:nvSpPr>
        <p:spPr>
          <a:xfrm>
            <a:off x="5709868" y="401906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55" name="Google Shape;5255;p147"/>
          <p:cNvSpPr txBox="1"/>
          <p:nvPr/>
        </p:nvSpPr>
        <p:spPr>
          <a:xfrm>
            <a:off x="4879281" y="401422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5256" name="Google Shape;5256;p1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6679278" y="3288577"/>
            <a:ext cx="991309" cy="109277"/>
          </a:xfrm>
          <a:prstGeom prst="rect">
            <a:avLst/>
          </a:prstGeom>
          <a:noFill/>
          <a:ln>
            <a:noFill/>
          </a:ln>
        </p:spPr>
      </p:pic>
      <p:sp>
        <p:nvSpPr>
          <p:cNvPr id="5257" name="Google Shape;5257;p147"/>
          <p:cNvSpPr txBox="1"/>
          <p:nvPr/>
        </p:nvSpPr>
        <p:spPr>
          <a:xfrm>
            <a:off x="7352017" y="3127220"/>
            <a:ext cx="18825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Kalam"/>
                <a:ea typeface="Kalam"/>
                <a:cs typeface="Kalam"/>
                <a:sym typeface="Kalam"/>
              </a:rPr>
              <a:t>partial products</a:t>
            </a:r>
            <a:endParaRPr sz="22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5258" name="Google Shape;5258;p147"/>
          <p:cNvSpPr txBox="1">
            <a:spLocks noGrp="1"/>
          </p:cNvSpPr>
          <p:nvPr>
            <p:ph type="title" idx="4294967295"/>
          </p:nvPr>
        </p:nvSpPr>
        <p:spPr>
          <a:xfrm>
            <a:off x="1423575" y="150750"/>
            <a:ext cx="61812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>
                <a:solidFill>
                  <a:schemeClr val="lt1"/>
                </a:solidFill>
              </a:rPr>
              <a:t>Understanding and applying expanded multiplication</a:t>
            </a:r>
            <a:endParaRPr sz="1800" b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3" name="Google Shape;5263;p148"/>
          <p:cNvSpPr/>
          <p:nvPr/>
        </p:nvSpPr>
        <p:spPr>
          <a:xfrm>
            <a:off x="6016950" y="1448192"/>
            <a:ext cx="1247400" cy="5232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64" name="Google Shape;5264;p148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2)Record the calculation of these multiplication equations using </a:t>
            </a:r>
            <a:r>
              <a:rPr lang="en-GB" b="1"/>
              <a:t>expanded multiplication.</a:t>
            </a:r>
            <a:endParaRPr b="1"/>
          </a:p>
        </p:txBody>
      </p:sp>
      <p:sp>
        <p:nvSpPr>
          <p:cNvPr id="5265" name="Google Shape;5265;p148"/>
          <p:cNvSpPr txBox="1"/>
          <p:nvPr/>
        </p:nvSpPr>
        <p:spPr>
          <a:xfrm>
            <a:off x="1596250" y="1471292"/>
            <a:ext cx="1143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122 × 4</a:t>
            </a:r>
            <a:endParaRPr sz="1800"/>
          </a:p>
        </p:txBody>
      </p:sp>
      <p:sp>
        <p:nvSpPr>
          <p:cNvPr id="5266" name="Google Shape;5266;p148"/>
          <p:cNvSpPr txBox="1"/>
          <p:nvPr/>
        </p:nvSpPr>
        <p:spPr>
          <a:xfrm>
            <a:off x="3844702" y="1462442"/>
            <a:ext cx="1066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 × 131</a:t>
            </a:r>
            <a:endParaRPr sz="1800"/>
          </a:p>
        </p:txBody>
      </p:sp>
      <p:sp>
        <p:nvSpPr>
          <p:cNvPr id="5267" name="Google Shape;5267;p148"/>
          <p:cNvSpPr txBox="1"/>
          <p:nvPr/>
        </p:nvSpPr>
        <p:spPr>
          <a:xfrm>
            <a:off x="6053950" y="1462442"/>
            <a:ext cx="1318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323 × 3</a:t>
            </a:r>
            <a:endParaRPr sz="1800"/>
          </a:p>
        </p:txBody>
      </p:sp>
      <p:sp>
        <p:nvSpPr>
          <p:cNvPr id="5268" name="Google Shape;5268;p148"/>
          <p:cNvSpPr/>
          <p:nvPr/>
        </p:nvSpPr>
        <p:spPr>
          <a:xfrm>
            <a:off x="1491750" y="1448192"/>
            <a:ext cx="1247400" cy="5232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69" name="Google Shape;5269;p148"/>
          <p:cNvSpPr/>
          <p:nvPr/>
        </p:nvSpPr>
        <p:spPr>
          <a:xfrm>
            <a:off x="3772850" y="1448192"/>
            <a:ext cx="1247400" cy="523200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70" name="Google Shape;5270;p148"/>
          <p:cNvSpPr txBox="1"/>
          <p:nvPr/>
        </p:nvSpPr>
        <p:spPr>
          <a:xfrm>
            <a:off x="1515731" y="1907251"/>
            <a:ext cx="16056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10s       1s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271" name="Google Shape;5271;p148"/>
          <p:cNvCxnSpPr/>
          <p:nvPr/>
        </p:nvCxnSpPr>
        <p:spPr>
          <a:xfrm rot="10800000">
            <a:off x="720318" y="2270985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272" name="Google Shape;5272;p148"/>
          <p:cNvSpPr txBox="1"/>
          <p:nvPr/>
        </p:nvSpPr>
        <p:spPr>
          <a:xfrm>
            <a:off x="1503773" y="2836142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273" name="Google Shape;5273;p148"/>
          <p:cNvCxnSpPr/>
          <p:nvPr/>
        </p:nvCxnSpPr>
        <p:spPr>
          <a:xfrm rot="10800000">
            <a:off x="720318" y="3178040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274" name="Google Shape;5274;p148"/>
          <p:cNvSpPr txBox="1"/>
          <p:nvPr/>
        </p:nvSpPr>
        <p:spPr>
          <a:xfrm>
            <a:off x="635003" y="1900275"/>
            <a:ext cx="7842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100s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75" name="Google Shape;5275;p148"/>
          <p:cNvSpPr txBox="1"/>
          <p:nvPr/>
        </p:nvSpPr>
        <p:spPr>
          <a:xfrm>
            <a:off x="457800" y="2729308"/>
            <a:ext cx="237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sp>
        <p:nvSpPr>
          <p:cNvPr id="5276" name="Google Shape;5276;p148"/>
          <p:cNvSpPr txBox="1"/>
          <p:nvPr/>
        </p:nvSpPr>
        <p:spPr>
          <a:xfrm>
            <a:off x="1570951" y="2327598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2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277" name="Google Shape;5277;p148"/>
          <p:cNvSpPr txBox="1"/>
          <p:nvPr/>
        </p:nvSpPr>
        <p:spPr>
          <a:xfrm>
            <a:off x="2402508" y="2327598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2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278" name="Google Shape;5278;p148"/>
          <p:cNvSpPr txBox="1"/>
          <p:nvPr/>
        </p:nvSpPr>
        <p:spPr>
          <a:xfrm>
            <a:off x="787780" y="2319452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1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279" name="Google Shape;5279;p148"/>
          <p:cNvSpPr txBox="1"/>
          <p:nvPr/>
        </p:nvSpPr>
        <p:spPr>
          <a:xfrm>
            <a:off x="2402508" y="278396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4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280" name="Google Shape;5280;p148"/>
          <p:cNvSpPr txBox="1"/>
          <p:nvPr/>
        </p:nvSpPr>
        <p:spPr>
          <a:xfrm>
            <a:off x="2402508" y="3211817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8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281" name="Google Shape;5281;p148"/>
          <p:cNvSpPr txBox="1"/>
          <p:nvPr/>
        </p:nvSpPr>
        <p:spPr>
          <a:xfrm>
            <a:off x="1570951" y="3630578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8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282" name="Google Shape;5282;p148"/>
          <p:cNvSpPr txBox="1"/>
          <p:nvPr/>
        </p:nvSpPr>
        <p:spPr>
          <a:xfrm>
            <a:off x="2396091" y="3630578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0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283" name="Google Shape;5283;p148"/>
          <p:cNvSpPr txBox="1"/>
          <p:nvPr/>
        </p:nvSpPr>
        <p:spPr>
          <a:xfrm>
            <a:off x="2402508" y="3973822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0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284" name="Google Shape;5284;p148"/>
          <p:cNvSpPr txBox="1"/>
          <p:nvPr/>
        </p:nvSpPr>
        <p:spPr>
          <a:xfrm>
            <a:off x="1572614" y="3973822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0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285" name="Google Shape;5285;p148"/>
          <p:cNvSpPr txBox="1"/>
          <p:nvPr/>
        </p:nvSpPr>
        <p:spPr>
          <a:xfrm>
            <a:off x="742731" y="3971642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4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cxnSp>
        <p:nvCxnSpPr>
          <p:cNvPr id="5286" name="Google Shape;5286;p148"/>
          <p:cNvCxnSpPr/>
          <p:nvPr/>
        </p:nvCxnSpPr>
        <p:spPr>
          <a:xfrm rot="10800000">
            <a:off x="720318" y="4368471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287" name="Google Shape;5287;p148"/>
          <p:cNvSpPr txBox="1"/>
          <p:nvPr/>
        </p:nvSpPr>
        <p:spPr>
          <a:xfrm>
            <a:off x="2400982" y="4449551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8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288" name="Google Shape;5288;p148"/>
          <p:cNvSpPr txBox="1"/>
          <p:nvPr/>
        </p:nvSpPr>
        <p:spPr>
          <a:xfrm>
            <a:off x="1579093" y="4449551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8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289" name="Google Shape;5289;p148"/>
          <p:cNvSpPr txBox="1"/>
          <p:nvPr/>
        </p:nvSpPr>
        <p:spPr>
          <a:xfrm>
            <a:off x="748506" y="4444711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4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290" name="Google Shape;5290;p148"/>
          <p:cNvSpPr txBox="1"/>
          <p:nvPr/>
        </p:nvSpPr>
        <p:spPr>
          <a:xfrm>
            <a:off x="4168794" y="1894289"/>
            <a:ext cx="16056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10s       1s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291" name="Google Shape;5291;p148"/>
          <p:cNvCxnSpPr/>
          <p:nvPr/>
        </p:nvCxnSpPr>
        <p:spPr>
          <a:xfrm rot="10800000">
            <a:off x="3373380" y="2258022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292" name="Google Shape;5292;p148"/>
          <p:cNvSpPr txBox="1"/>
          <p:nvPr/>
        </p:nvSpPr>
        <p:spPr>
          <a:xfrm>
            <a:off x="4156836" y="2823179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293" name="Google Shape;5293;p148"/>
          <p:cNvCxnSpPr/>
          <p:nvPr/>
        </p:nvCxnSpPr>
        <p:spPr>
          <a:xfrm rot="10800000">
            <a:off x="3373380" y="3165078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294" name="Google Shape;5294;p148"/>
          <p:cNvSpPr txBox="1"/>
          <p:nvPr/>
        </p:nvSpPr>
        <p:spPr>
          <a:xfrm>
            <a:off x="3288065" y="1887313"/>
            <a:ext cx="7842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100s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95" name="Google Shape;5295;p148"/>
          <p:cNvSpPr txBox="1"/>
          <p:nvPr/>
        </p:nvSpPr>
        <p:spPr>
          <a:xfrm>
            <a:off x="3110863" y="2716345"/>
            <a:ext cx="237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sp>
        <p:nvSpPr>
          <p:cNvPr id="5296" name="Google Shape;5296;p148"/>
          <p:cNvSpPr txBox="1"/>
          <p:nvPr/>
        </p:nvSpPr>
        <p:spPr>
          <a:xfrm>
            <a:off x="4224013" y="231463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3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297" name="Google Shape;5297;p148"/>
          <p:cNvSpPr txBox="1"/>
          <p:nvPr/>
        </p:nvSpPr>
        <p:spPr>
          <a:xfrm>
            <a:off x="5055571" y="231463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1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298" name="Google Shape;5298;p148"/>
          <p:cNvSpPr txBox="1"/>
          <p:nvPr/>
        </p:nvSpPr>
        <p:spPr>
          <a:xfrm>
            <a:off x="3440842" y="2306489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1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299" name="Google Shape;5299;p148"/>
          <p:cNvSpPr txBox="1"/>
          <p:nvPr/>
        </p:nvSpPr>
        <p:spPr>
          <a:xfrm>
            <a:off x="5055571" y="2771001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3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300" name="Google Shape;5300;p148"/>
          <p:cNvSpPr txBox="1"/>
          <p:nvPr/>
        </p:nvSpPr>
        <p:spPr>
          <a:xfrm>
            <a:off x="5055571" y="319885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3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301" name="Google Shape;5301;p148"/>
          <p:cNvSpPr txBox="1"/>
          <p:nvPr/>
        </p:nvSpPr>
        <p:spPr>
          <a:xfrm>
            <a:off x="4224013" y="361761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9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302" name="Google Shape;5302;p148"/>
          <p:cNvSpPr txBox="1"/>
          <p:nvPr/>
        </p:nvSpPr>
        <p:spPr>
          <a:xfrm>
            <a:off x="5049154" y="361761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0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303" name="Google Shape;5303;p148"/>
          <p:cNvSpPr txBox="1"/>
          <p:nvPr/>
        </p:nvSpPr>
        <p:spPr>
          <a:xfrm>
            <a:off x="5055571" y="396086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0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304" name="Google Shape;5304;p148"/>
          <p:cNvSpPr txBox="1"/>
          <p:nvPr/>
        </p:nvSpPr>
        <p:spPr>
          <a:xfrm>
            <a:off x="4225677" y="396086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0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305" name="Google Shape;5305;p148"/>
          <p:cNvSpPr txBox="1"/>
          <p:nvPr/>
        </p:nvSpPr>
        <p:spPr>
          <a:xfrm>
            <a:off x="3395794" y="395868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3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cxnSp>
        <p:nvCxnSpPr>
          <p:cNvPr id="5306" name="Google Shape;5306;p148"/>
          <p:cNvCxnSpPr/>
          <p:nvPr/>
        </p:nvCxnSpPr>
        <p:spPr>
          <a:xfrm rot="10800000">
            <a:off x="3373380" y="4355509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307" name="Google Shape;5307;p148"/>
          <p:cNvSpPr txBox="1"/>
          <p:nvPr/>
        </p:nvSpPr>
        <p:spPr>
          <a:xfrm>
            <a:off x="5054045" y="4436589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3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308" name="Google Shape;5308;p148"/>
          <p:cNvSpPr txBox="1"/>
          <p:nvPr/>
        </p:nvSpPr>
        <p:spPr>
          <a:xfrm>
            <a:off x="4232156" y="4436589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9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309" name="Google Shape;5309;p148"/>
          <p:cNvSpPr txBox="1"/>
          <p:nvPr/>
        </p:nvSpPr>
        <p:spPr>
          <a:xfrm>
            <a:off x="3401568" y="4431749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3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310" name="Google Shape;5310;p148"/>
          <p:cNvSpPr txBox="1"/>
          <p:nvPr/>
        </p:nvSpPr>
        <p:spPr>
          <a:xfrm>
            <a:off x="6776135" y="1902738"/>
            <a:ext cx="16056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10s       1s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311" name="Google Shape;5311;p148"/>
          <p:cNvCxnSpPr/>
          <p:nvPr/>
        </p:nvCxnSpPr>
        <p:spPr>
          <a:xfrm rot="10800000">
            <a:off x="5980721" y="2266472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312" name="Google Shape;5312;p148"/>
          <p:cNvSpPr txBox="1"/>
          <p:nvPr/>
        </p:nvSpPr>
        <p:spPr>
          <a:xfrm>
            <a:off x="6764177" y="2831629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313" name="Google Shape;5313;p148"/>
          <p:cNvCxnSpPr/>
          <p:nvPr/>
        </p:nvCxnSpPr>
        <p:spPr>
          <a:xfrm rot="10800000">
            <a:off x="5980721" y="3173527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314" name="Google Shape;5314;p148"/>
          <p:cNvSpPr txBox="1"/>
          <p:nvPr/>
        </p:nvSpPr>
        <p:spPr>
          <a:xfrm>
            <a:off x="5895407" y="1895762"/>
            <a:ext cx="784200" cy="4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latin typeface="Lexend"/>
                <a:ea typeface="Lexend"/>
                <a:cs typeface="Lexend"/>
                <a:sym typeface="Lexend"/>
              </a:rPr>
              <a:t>100s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315" name="Google Shape;5315;p148"/>
          <p:cNvSpPr txBox="1"/>
          <p:nvPr/>
        </p:nvSpPr>
        <p:spPr>
          <a:xfrm>
            <a:off x="5718204" y="2724795"/>
            <a:ext cx="237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sp>
        <p:nvSpPr>
          <p:cNvPr id="5316" name="Google Shape;5316;p148"/>
          <p:cNvSpPr txBox="1"/>
          <p:nvPr/>
        </p:nvSpPr>
        <p:spPr>
          <a:xfrm>
            <a:off x="6831355" y="232308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2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317" name="Google Shape;5317;p148"/>
          <p:cNvSpPr txBox="1"/>
          <p:nvPr/>
        </p:nvSpPr>
        <p:spPr>
          <a:xfrm>
            <a:off x="7662912" y="232308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3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318" name="Google Shape;5318;p148"/>
          <p:cNvSpPr txBox="1"/>
          <p:nvPr/>
        </p:nvSpPr>
        <p:spPr>
          <a:xfrm>
            <a:off x="6048183" y="2314939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3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319" name="Google Shape;5319;p148"/>
          <p:cNvSpPr txBox="1"/>
          <p:nvPr/>
        </p:nvSpPr>
        <p:spPr>
          <a:xfrm>
            <a:off x="7662912" y="2779450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3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320" name="Google Shape;5320;p148"/>
          <p:cNvSpPr txBox="1"/>
          <p:nvPr/>
        </p:nvSpPr>
        <p:spPr>
          <a:xfrm>
            <a:off x="7662912" y="3207304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9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321" name="Google Shape;5321;p148"/>
          <p:cNvSpPr txBox="1"/>
          <p:nvPr/>
        </p:nvSpPr>
        <p:spPr>
          <a:xfrm>
            <a:off x="6831355" y="362606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6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322" name="Google Shape;5322;p148"/>
          <p:cNvSpPr txBox="1"/>
          <p:nvPr/>
        </p:nvSpPr>
        <p:spPr>
          <a:xfrm>
            <a:off x="7656495" y="3626065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0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323" name="Google Shape;5323;p148"/>
          <p:cNvSpPr txBox="1"/>
          <p:nvPr/>
        </p:nvSpPr>
        <p:spPr>
          <a:xfrm>
            <a:off x="7662912" y="3969309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0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324" name="Google Shape;5324;p148"/>
          <p:cNvSpPr txBox="1"/>
          <p:nvPr/>
        </p:nvSpPr>
        <p:spPr>
          <a:xfrm>
            <a:off x="6833018" y="3969309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0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325" name="Google Shape;5325;p148"/>
          <p:cNvSpPr txBox="1"/>
          <p:nvPr/>
        </p:nvSpPr>
        <p:spPr>
          <a:xfrm>
            <a:off x="6003135" y="3967129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9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cxnSp>
        <p:nvCxnSpPr>
          <p:cNvPr id="5326" name="Google Shape;5326;p148"/>
          <p:cNvCxnSpPr/>
          <p:nvPr/>
        </p:nvCxnSpPr>
        <p:spPr>
          <a:xfrm rot="10800000">
            <a:off x="5980721" y="4363958"/>
            <a:ext cx="2269200" cy="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327" name="Google Shape;5327;p148"/>
          <p:cNvSpPr txBox="1"/>
          <p:nvPr/>
        </p:nvSpPr>
        <p:spPr>
          <a:xfrm>
            <a:off x="7661386" y="4445038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9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328" name="Google Shape;5328;p148"/>
          <p:cNvSpPr txBox="1"/>
          <p:nvPr/>
        </p:nvSpPr>
        <p:spPr>
          <a:xfrm>
            <a:off x="6839497" y="4445038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6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329" name="Google Shape;5329;p148"/>
          <p:cNvSpPr txBox="1"/>
          <p:nvPr/>
        </p:nvSpPr>
        <p:spPr>
          <a:xfrm>
            <a:off x="6008909" y="4440198"/>
            <a:ext cx="399900" cy="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9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5330" name="Google Shape;5330;p148"/>
          <p:cNvSpPr txBox="1">
            <a:spLocks noGrp="1"/>
          </p:cNvSpPr>
          <p:nvPr>
            <p:ph type="title" idx="4294967295"/>
          </p:nvPr>
        </p:nvSpPr>
        <p:spPr>
          <a:xfrm>
            <a:off x="1423575" y="150750"/>
            <a:ext cx="59490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>
                <a:solidFill>
                  <a:schemeClr val="lt1"/>
                </a:solidFill>
              </a:rPr>
              <a:t>Understanding and applying expanded multiplication</a:t>
            </a:r>
            <a:endParaRPr sz="1800" b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5" name="Google Shape;5335;p149"/>
          <p:cNvSpPr txBox="1">
            <a:spLocks noGrp="1"/>
          </p:cNvSpPr>
          <p:nvPr>
            <p:ph type="title"/>
          </p:nvPr>
        </p:nvSpPr>
        <p:spPr>
          <a:xfrm>
            <a:off x="1224000" y="2098125"/>
            <a:ext cx="70248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Understanding and applying expanded multiplication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/>
          </a:p>
        </p:txBody>
      </p:sp>
      <p:pic>
        <p:nvPicPr>
          <p:cNvPr id="5336" name="Google Shape;5336;p1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4000" y="2988000"/>
            <a:ext cx="450575" cy="446750"/>
          </a:xfrm>
          <a:prstGeom prst="rect">
            <a:avLst/>
          </a:prstGeom>
          <a:noFill/>
          <a:ln>
            <a:noFill/>
          </a:ln>
        </p:spPr>
      </p:pic>
      <p:sp>
        <p:nvSpPr>
          <p:cNvPr id="5337" name="Google Shape;5337;p149"/>
          <p:cNvSpPr txBox="1">
            <a:spLocks noGrp="1"/>
          </p:cNvSpPr>
          <p:nvPr>
            <p:ph type="title" idx="2"/>
          </p:nvPr>
        </p:nvSpPr>
        <p:spPr>
          <a:xfrm>
            <a:off x="1224000" y="3053050"/>
            <a:ext cx="70605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Understanding and applying short multiplication</a:t>
            </a:r>
            <a:endParaRPr sz="2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  <p:sp>
        <p:nvSpPr>
          <p:cNvPr id="5338" name="Google Shape;5338;p149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71352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Multiply a 3-digit by a 1-digit number with no regroups</a:t>
            </a:r>
            <a:endParaRPr sz="40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3" name="Google Shape;5343;p150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8237700" cy="43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You may have seen this:</a:t>
            </a:r>
            <a:endParaRPr/>
          </a:p>
        </p:txBody>
      </p:sp>
      <p:sp>
        <p:nvSpPr>
          <p:cNvPr id="5344" name="Google Shape;5344;p150"/>
          <p:cNvSpPr txBox="1">
            <a:spLocks noGrp="1"/>
          </p:cNvSpPr>
          <p:nvPr>
            <p:ph type="body" idx="4294967295"/>
          </p:nvPr>
        </p:nvSpPr>
        <p:spPr>
          <a:xfrm>
            <a:off x="324000" y="4022350"/>
            <a:ext cx="8237700" cy="43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Today we will learn how to use </a:t>
            </a:r>
            <a:r>
              <a:rPr lang="en-GB" b="1"/>
              <a:t>short multiplication</a:t>
            </a:r>
            <a:r>
              <a:rPr lang="en-GB"/>
              <a:t> when multiplying a 3-digit by a 1-digit number.</a:t>
            </a:r>
            <a:endParaRPr/>
          </a:p>
        </p:txBody>
      </p:sp>
      <p:sp>
        <p:nvSpPr>
          <p:cNvPr id="5345" name="Google Shape;5345;p150"/>
          <p:cNvSpPr txBox="1"/>
          <p:nvPr/>
        </p:nvSpPr>
        <p:spPr>
          <a:xfrm>
            <a:off x="3728125" y="1745300"/>
            <a:ext cx="1284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2  3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346" name="Google Shape;5346;p150"/>
          <p:cNvSpPr txBox="1"/>
          <p:nvPr/>
        </p:nvSpPr>
        <p:spPr>
          <a:xfrm>
            <a:off x="3311875" y="2108850"/>
            <a:ext cx="356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/>
          </a:p>
        </p:txBody>
      </p:sp>
      <p:cxnSp>
        <p:nvCxnSpPr>
          <p:cNvPr id="5347" name="Google Shape;5347;p150"/>
          <p:cNvCxnSpPr/>
          <p:nvPr/>
        </p:nvCxnSpPr>
        <p:spPr>
          <a:xfrm>
            <a:off x="3668575" y="2547625"/>
            <a:ext cx="7977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348" name="Google Shape;5348;p150"/>
          <p:cNvCxnSpPr/>
          <p:nvPr/>
        </p:nvCxnSpPr>
        <p:spPr>
          <a:xfrm>
            <a:off x="3668575" y="2890525"/>
            <a:ext cx="7977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349" name="Google Shape;5349;p150"/>
          <p:cNvSpPr txBox="1"/>
          <p:nvPr/>
        </p:nvSpPr>
        <p:spPr>
          <a:xfrm>
            <a:off x="4044125" y="2096375"/>
            <a:ext cx="1284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350" name="Google Shape;5350;p150"/>
          <p:cNvSpPr txBox="1"/>
          <p:nvPr/>
        </p:nvSpPr>
        <p:spPr>
          <a:xfrm>
            <a:off x="4041750" y="2498800"/>
            <a:ext cx="1284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351" name="Google Shape;5351;p150"/>
          <p:cNvSpPr txBox="1"/>
          <p:nvPr/>
        </p:nvSpPr>
        <p:spPr>
          <a:xfrm>
            <a:off x="3695975" y="2499750"/>
            <a:ext cx="1284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5352" name="Google Shape;5352;p1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325184" y="2429825"/>
            <a:ext cx="710333" cy="9944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353" name="Google Shape;5353;p150"/>
          <p:cNvGrpSpPr/>
          <p:nvPr/>
        </p:nvGrpSpPr>
        <p:grpSpPr>
          <a:xfrm flipH="1">
            <a:off x="1116468" y="1796827"/>
            <a:ext cx="2168001" cy="1221348"/>
            <a:chOff x="7048338" y="1141875"/>
            <a:chExt cx="1888174" cy="1316250"/>
          </a:xfrm>
        </p:grpSpPr>
        <p:pic>
          <p:nvPicPr>
            <p:cNvPr id="5354" name="Google Shape;5354;p150"/>
            <p:cNvPicPr preferRelativeResize="0"/>
            <p:nvPr/>
          </p:nvPicPr>
          <p:blipFill rotWithShape="1">
            <a:blip r:embed="rId4">
              <a:alphaModFix/>
            </a:blip>
            <a:srcRect t="56280" r="70143"/>
            <a:stretch/>
          </p:blipFill>
          <p:spPr>
            <a:xfrm>
              <a:off x="7048338" y="1141875"/>
              <a:ext cx="1888174" cy="13162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55" name="Google Shape;5355;p150"/>
            <p:cNvSpPr txBox="1"/>
            <p:nvPr/>
          </p:nvSpPr>
          <p:spPr>
            <a:xfrm>
              <a:off x="7192477" y="1350096"/>
              <a:ext cx="1638000" cy="732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I can use </a:t>
              </a:r>
              <a:r>
                <a:rPr lang="en-GB" sz="1800" b="1">
                  <a:latin typeface="Lexend"/>
                  <a:ea typeface="Lexend"/>
                  <a:cs typeface="Lexend"/>
                  <a:sym typeface="Lexend"/>
                </a:rPr>
                <a:t>short multiplication.</a:t>
              </a:r>
              <a:endParaRPr sz="1800" b="1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5356" name="Google Shape;5356;p150"/>
          <p:cNvSpPr txBox="1">
            <a:spLocks noGrp="1"/>
          </p:cNvSpPr>
          <p:nvPr>
            <p:ph type="title" idx="4294967295"/>
          </p:nvPr>
        </p:nvSpPr>
        <p:spPr>
          <a:xfrm>
            <a:off x="324000" y="138063"/>
            <a:ext cx="70605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Understanding and applying short multiplication</a:t>
            </a:r>
            <a:endParaRPr sz="2800" b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1" name="Google Shape;5361;p151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8237700" cy="298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Two laptops cost £322 each. What is the total cost?</a:t>
            </a:r>
            <a:endParaRPr/>
          </a:p>
        </p:txBody>
      </p:sp>
      <p:sp>
        <p:nvSpPr>
          <p:cNvPr id="5362" name="Google Shape;5362;p151"/>
          <p:cNvSpPr txBox="1"/>
          <p:nvPr/>
        </p:nvSpPr>
        <p:spPr>
          <a:xfrm>
            <a:off x="337203" y="3958575"/>
            <a:ext cx="6653400" cy="97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What is the multiplication equation needed?</a:t>
            </a:r>
            <a:endParaRPr sz="1600"/>
          </a:p>
        </p:txBody>
      </p:sp>
      <p:pic>
        <p:nvPicPr>
          <p:cNvPr id="5363" name="Google Shape;5363;p1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523809" y="3007350"/>
            <a:ext cx="710333" cy="9944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364" name="Google Shape;5364;p151"/>
          <p:cNvGrpSpPr/>
          <p:nvPr/>
        </p:nvGrpSpPr>
        <p:grpSpPr>
          <a:xfrm flipH="1">
            <a:off x="1315093" y="2374352"/>
            <a:ext cx="2168001" cy="1221348"/>
            <a:chOff x="7048338" y="1141875"/>
            <a:chExt cx="1888174" cy="1316250"/>
          </a:xfrm>
        </p:grpSpPr>
        <p:pic>
          <p:nvPicPr>
            <p:cNvPr id="5365" name="Google Shape;5365;p151"/>
            <p:cNvPicPr preferRelativeResize="0"/>
            <p:nvPr/>
          </p:nvPicPr>
          <p:blipFill rotWithShape="1">
            <a:blip r:embed="rId4">
              <a:alphaModFix/>
            </a:blip>
            <a:srcRect t="56280" r="70143"/>
            <a:stretch/>
          </p:blipFill>
          <p:spPr>
            <a:xfrm>
              <a:off x="7048338" y="1141875"/>
              <a:ext cx="1888174" cy="13162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66" name="Google Shape;5366;p151"/>
            <p:cNvSpPr txBox="1"/>
            <p:nvPr/>
          </p:nvSpPr>
          <p:spPr>
            <a:xfrm>
              <a:off x="7192477" y="1350096"/>
              <a:ext cx="1638000" cy="732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I can use </a:t>
              </a:r>
              <a:r>
                <a:rPr lang="en-GB" sz="1800" b="1">
                  <a:latin typeface="Lexend"/>
                  <a:ea typeface="Lexend"/>
                  <a:cs typeface="Lexend"/>
                  <a:sym typeface="Lexend"/>
                </a:rPr>
                <a:t>short multiplication.</a:t>
              </a:r>
              <a:endParaRPr sz="1800" b="1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5367" name="Google Shape;5367;p15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042787" y="3174388"/>
            <a:ext cx="777201" cy="84285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368" name="Google Shape;5368;p151"/>
          <p:cNvGrpSpPr/>
          <p:nvPr/>
        </p:nvGrpSpPr>
        <p:grpSpPr>
          <a:xfrm>
            <a:off x="4678726" y="2337010"/>
            <a:ext cx="3318844" cy="1258730"/>
            <a:chOff x="7048338" y="1141875"/>
            <a:chExt cx="1888174" cy="1316250"/>
          </a:xfrm>
        </p:grpSpPr>
        <p:pic>
          <p:nvPicPr>
            <p:cNvPr id="5369" name="Google Shape;5369;p151"/>
            <p:cNvPicPr preferRelativeResize="0"/>
            <p:nvPr/>
          </p:nvPicPr>
          <p:blipFill rotWithShape="1">
            <a:blip r:embed="rId4">
              <a:alphaModFix/>
            </a:blip>
            <a:srcRect t="56280" r="70143"/>
            <a:stretch/>
          </p:blipFill>
          <p:spPr>
            <a:xfrm>
              <a:off x="7048338" y="1141875"/>
              <a:ext cx="1888174" cy="13162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70" name="Google Shape;5370;p151"/>
            <p:cNvSpPr txBox="1"/>
            <p:nvPr/>
          </p:nvSpPr>
          <p:spPr>
            <a:xfrm>
              <a:off x="7192477" y="1350096"/>
              <a:ext cx="1638000" cy="732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I am going to use base ten blocks to help me.</a:t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5371" name="Google Shape;5371;p151"/>
          <p:cNvSpPr txBox="1">
            <a:spLocks noGrp="1"/>
          </p:cNvSpPr>
          <p:nvPr>
            <p:ph type="title" idx="4294967295"/>
          </p:nvPr>
        </p:nvSpPr>
        <p:spPr>
          <a:xfrm>
            <a:off x="324000" y="138063"/>
            <a:ext cx="70605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Understanding and applying short multiplication</a:t>
            </a:r>
            <a:endParaRPr sz="2800" b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  <p:pic>
        <p:nvPicPr>
          <p:cNvPr id="5372" name="Google Shape;5372;p151"/>
          <p:cNvPicPr preferRelativeResize="0"/>
          <p:nvPr/>
        </p:nvPicPr>
        <p:blipFill rotWithShape="1">
          <a:blip r:embed="rId6">
            <a:alphaModFix/>
          </a:blip>
          <a:srcRect l="10506" b="17464"/>
          <a:stretch/>
        </p:blipFill>
        <p:spPr>
          <a:xfrm>
            <a:off x="3066354" y="1080000"/>
            <a:ext cx="1435517" cy="12587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373" name="Google Shape;5373;p151"/>
          <p:cNvPicPr preferRelativeResize="0"/>
          <p:nvPr/>
        </p:nvPicPr>
        <p:blipFill rotWithShape="1">
          <a:blip r:embed="rId6">
            <a:alphaModFix/>
          </a:blip>
          <a:srcRect l="10506" b="17464"/>
          <a:stretch/>
        </p:blipFill>
        <p:spPr>
          <a:xfrm>
            <a:off x="4678729" y="1080000"/>
            <a:ext cx="1435517" cy="12587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8" name="Google Shape;5378;p152"/>
          <p:cNvSpPr/>
          <p:nvPr/>
        </p:nvSpPr>
        <p:spPr>
          <a:xfrm>
            <a:off x="4941300" y="2300175"/>
            <a:ext cx="744000" cy="4026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379" name="Google Shape;5379;p152"/>
          <p:cNvSpPr txBox="1"/>
          <p:nvPr/>
        </p:nvSpPr>
        <p:spPr>
          <a:xfrm>
            <a:off x="224100" y="653700"/>
            <a:ext cx="6887100" cy="9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You can use </a:t>
            </a: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short multiplication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to multiply a 3-digit by a 1-digit number.</a:t>
            </a:r>
            <a:endParaRPr/>
          </a:p>
        </p:txBody>
      </p:sp>
      <p:sp>
        <p:nvSpPr>
          <p:cNvPr id="5380" name="Google Shape;5380;p152"/>
          <p:cNvSpPr txBox="1">
            <a:spLocks noGrp="1"/>
          </p:cNvSpPr>
          <p:nvPr>
            <p:ph type="body" idx="4294967295"/>
          </p:nvPr>
        </p:nvSpPr>
        <p:spPr>
          <a:xfrm>
            <a:off x="5711400" y="1279375"/>
            <a:ext cx="1502400" cy="478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322 × 2 </a:t>
            </a:r>
            <a:endParaRPr/>
          </a:p>
        </p:txBody>
      </p:sp>
      <p:sp>
        <p:nvSpPr>
          <p:cNvPr id="5381" name="Google Shape;5381;p152"/>
          <p:cNvSpPr txBox="1"/>
          <p:nvPr/>
        </p:nvSpPr>
        <p:spPr>
          <a:xfrm>
            <a:off x="5921415" y="22212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382" name="Google Shape;5382;p152"/>
          <p:cNvSpPr txBox="1"/>
          <p:nvPr/>
        </p:nvSpPr>
        <p:spPr>
          <a:xfrm>
            <a:off x="6835571" y="22212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383" name="Google Shape;5383;p152"/>
          <p:cNvCxnSpPr/>
          <p:nvPr/>
        </p:nvCxnSpPr>
        <p:spPr>
          <a:xfrm rot="10800000" flipH="1">
            <a:off x="5012538" y="3177288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384" name="Google Shape;5384;p152"/>
          <p:cNvSpPr txBox="1"/>
          <p:nvPr/>
        </p:nvSpPr>
        <p:spPr>
          <a:xfrm>
            <a:off x="5847565" y="2779335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385" name="Google Shape;5385;p152"/>
          <p:cNvSpPr txBox="1"/>
          <p:nvPr/>
        </p:nvSpPr>
        <p:spPr>
          <a:xfrm flipH="1">
            <a:off x="4662688" y="2735963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5386" name="Google Shape;5386;p152"/>
          <p:cNvCxnSpPr/>
          <p:nvPr/>
        </p:nvCxnSpPr>
        <p:spPr>
          <a:xfrm>
            <a:off x="5022313" y="3641838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387" name="Google Shape;5387;p152"/>
          <p:cNvSpPr txBox="1"/>
          <p:nvPr/>
        </p:nvSpPr>
        <p:spPr>
          <a:xfrm>
            <a:off x="5067590" y="22212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5388" name="Google Shape;5388;p152"/>
          <p:cNvGrpSpPr/>
          <p:nvPr/>
        </p:nvGrpSpPr>
        <p:grpSpPr>
          <a:xfrm>
            <a:off x="1155040" y="1650705"/>
            <a:ext cx="760206" cy="689435"/>
            <a:chOff x="5760000" y="865700"/>
            <a:chExt cx="2946533" cy="2933767"/>
          </a:xfrm>
        </p:grpSpPr>
        <p:sp>
          <p:nvSpPr>
            <p:cNvPr id="5389" name="Google Shape;5389;p152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0" name="Google Shape;5390;p152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1" name="Google Shape;5391;p152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2" name="Google Shape;5392;p152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3" name="Google Shape;5393;p152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4" name="Google Shape;5394;p152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5" name="Google Shape;5395;p152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6" name="Google Shape;5396;p152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7" name="Google Shape;5397;p152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8" name="Google Shape;5398;p152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9" name="Google Shape;5399;p152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0" name="Google Shape;5400;p152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1" name="Google Shape;5401;p152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2" name="Google Shape;5402;p152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3" name="Google Shape;5403;p152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4" name="Google Shape;5404;p152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5" name="Google Shape;5405;p152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6" name="Google Shape;5406;p152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7" name="Google Shape;5407;p152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8" name="Google Shape;5408;p152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9" name="Google Shape;5409;p152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0" name="Google Shape;5410;p152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1" name="Google Shape;5411;p152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2" name="Google Shape;5412;p152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3" name="Google Shape;5413;p152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4" name="Google Shape;5414;p152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5" name="Google Shape;5415;p152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6" name="Google Shape;5416;p152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7" name="Google Shape;5417;p152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8" name="Google Shape;5418;p152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9" name="Google Shape;5419;p152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0" name="Google Shape;5420;p152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1" name="Google Shape;5421;p152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2" name="Google Shape;5422;p152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3" name="Google Shape;5423;p152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4" name="Google Shape;5424;p152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5" name="Google Shape;5425;p152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6" name="Google Shape;5426;p152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7" name="Google Shape;5427;p152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8" name="Google Shape;5428;p152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9" name="Google Shape;5429;p152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0" name="Google Shape;5430;p152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1" name="Google Shape;5431;p152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2" name="Google Shape;5432;p152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3" name="Google Shape;5433;p152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4" name="Google Shape;5434;p152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5" name="Google Shape;5435;p152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6" name="Google Shape;5436;p152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7" name="Google Shape;5437;p152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8" name="Google Shape;5438;p152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9" name="Google Shape;5439;p152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0" name="Google Shape;5440;p152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1" name="Google Shape;5441;p152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2" name="Google Shape;5442;p152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3" name="Google Shape;5443;p152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4" name="Google Shape;5444;p152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5" name="Google Shape;5445;p152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6" name="Google Shape;5446;p152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7" name="Google Shape;5447;p152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8" name="Google Shape;5448;p152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9" name="Google Shape;5449;p152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0" name="Google Shape;5450;p152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1" name="Google Shape;5451;p152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2" name="Google Shape;5452;p152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3" name="Google Shape;5453;p152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4" name="Google Shape;5454;p152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5" name="Google Shape;5455;p152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6" name="Google Shape;5456;p152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7" name="Google Shape;5457;p152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8" name="Google Shape;5458;p152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9" name="Google Shape;5459;p152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0" name="Google Shape;5460;p152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1" name="Google Shape;5461;p152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2" name="Google Shape;5462;p152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3" name="Google Shape;5463;p152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4" name="Google Shape;5464;p152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5" name="Google Shape;5465;p152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6" name="Google Shape;5466;p152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7" name="Google Shape;5467;p152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8" name="Google Shape;5468;p152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9" name="Google Shape;5469;p152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0" name="Google Shape;5470;p152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1" name="Google Shape;5471;p152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2" name="Google Shape;5472;p152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3" name="Google Shape;5473;p152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4" name="Google Shape;5474;p152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5" name="Google Shape;5475;p152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6" name="Google Shape;5476;p152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7" name="Google Shape;5477;p152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8" name="Google Shape;5478;p152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9" name="Google Shape;5479;p152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0" name="Google Shape;5480;p152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1" name="Google Shape;5481;p152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2" name="Google Shape;5482;p152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3" name="Google Shape;5483;p152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4" name="Google Shape;5484;p152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5" name="Google Shape;5485;p152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6" name="Google Shape;5486;p152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7" name="Google Shape;5487;p152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8" name="Google Shape;5488;p152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489" name="Google Shape;5489;p152"/>
          <p:cNvGrpSpPr/>
          <p:nvPr/>
        </p:nvGrpSpPr>
        <p:grpSpPr>
          <a:xfrm>
            <a:off x="1986090" y="1650705"/>
            <a:ext cx="760206" cy="689435"/>
            <a:chOff x="5760000" y="865700"/>
            <a:chExt cx="2946533" cy="2933767"/>
          </a:xfrm>
        </p:grpSpPr>
        <p:sp>
          <p:nvSpPr>
            <p:cNvPr id="5490" name="Google Shape;5490;p152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1" name="Google Shape;5491;p152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2" name="Google Shape;5492;p152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3" name="Google Shape;5493;p152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4" name="Google Shape;5494;p152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5" name="Google Shape;5495;p152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6" name="Google Shape;5496;p152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7" name="Google Shape;5497;p152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8" name="Google Shape;5498;p152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9" name="Google Shape;5499;p152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0" name="Google Shape;5500;p152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1" name="Google Shape;5501;p152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2" name="Google Shape;5502;p152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3" name="Google Shape;5503;p152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4" name="Google Shape;5504;p152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5" name="Google Shape;5505;p152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6" name="Google Shape;5506;p152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7" name="Google Shape;5507;p152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8" name="Google Shape;5508;p152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9" name="Google Shape;5509;p152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0" name="Google Shape;5510;p152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1" name="Google Shape;5511;p152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2" name="Google Shape;5512;p152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3" name="Google Shape;5513;p152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4" name="Google Shape;5514;p152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5" name="Google Shape;5515;p152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6" name="Google Shape;5516;p152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7" name="Google Shape;5517;p152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8" name="Google Shape;5518;p152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9" name="Google Shape;5519;p152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0" name="Google Shape;5520;p152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1" name="Google Shape;5521;p152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2" name="Google Shape;5522;p152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3" name="Google Shape;5523;p152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4" name="Google Shape;5524;p152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5" name="Google Shape;5525;p152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6" name="Google Shape;5526;p152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7" name="Google Shape;5527;p152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8" name="Google Shape;5528;p152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9" name="Google Shape;5529;p152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0" name="Google Shape;5530;p152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1" name="Google Shape;5531;p152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2" name="Google Shape;5532;p152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3" name="Google Shape;5533;p152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4" name="Google Shape;5534;p152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5" name="Google Shape;5535;p152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6" name="Google Shape;5536;p152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7" name="Google Shape;5537;p152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8" name="Google Shape;5538;p152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9" name="Google Shape;5539;p152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0" name="Google Shape;5540;p152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1" name="Google Shape;5541;p152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2" name="Google Shape;5542;p152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3" name="Google Shape;5543;p152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4" name="Google Shape;5544;p152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5" name="Google Shape;5545;p152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6" name="Google Shape;5546;p152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7" name="Google Shape;5547;p152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8" name="Google Shape;5548;p152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9" name="Google Shape;5549;p152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0" name="Google Shape;5550;p152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1" name="Google Shape;5551;p152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2" name="Google Shape;5552;p152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3" name="Google Shape;5553;p152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4" name="Google Shape;5554;p152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5" name="Google Shape;5555;p152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6" name="Google Shape;5556;p152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7" name="Google Shape;5557;p152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8" name="Google Shape;5558;p152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9" name="Google Shape;5559;p152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0" name="Google Shape;5560;p152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1" name="Google Shape;5561;p152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2" name="Google Shape;5562;p152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3" name="Google Shape;5563;p152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4" name="Google Shape;5564;p152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5" name="Google Shape;5565;p152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6" name="Google Shape;5566;p152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7" name="Google Shape;5567;p152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8" name="Google Shape;5568;p152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9" name="Google Shape;5569;p152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0" name="Google Shape;5570;p152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1" name="Google Shape;5571;p152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2" name="Google Shape;5572;p152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3" name="Google Shape;5573;p152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4" name="Google Shape;5574;p152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5" name="Google Shape;5575;p152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6" name="Google Shape;5576;p152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7" name="Google Shape;5577;p152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8" name="Google Shape;5578;p152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9" name="Google Shape;5579;p152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0" name="Google Shape;5580;p152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1" name="Google Shape;5581;p152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2" name="Google Shape;5582;p152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3" name="Google Shape;5583;p152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4" name="Google Shape;5584;p152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5" name="Google Shape;5585;p152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6" name="Google Shape;5586;p152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7" name="Google Shape;5587;p152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8" name="Google Shape;5588;p152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9" name="Google Shape;5589;p152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90" name="Google Shape;5590;p152"/>
          <p:cNvGrpSpPr/>
          <p:nvPr/>
        </p:nvGrpSpPr>
        <p:grpSpPr>
          <a:xfrm>
            <a:off x="2802140" y="1650705"/>
            <a:ext cx="760206" cy="689435"/>
            <a:chOff x="5760000" y="865700"/>
            <a:chExt cx="2946533" cy="2933767"/>
          </a:xfrm>
        </p:grpSpPr>
        <p:sp>
          <p:nvSpPr>
            <p:cNvPr id="5591" name="Google Shape;5591;p152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2" name="Google Shape;5592;p152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3" name="Google Shape;5593;p152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4" name="Google Shape;5594;p152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5" name="Google Shape;5595;p152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6" name="Google Shape;5596;p152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7" name="Google Shape;5597;p152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8" name="Google Shape;5598;p152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9" name="Google Shape;5599;p152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0" name="Google Shape;5600;p152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1" name="Google Shape;5601;p152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2" name="Google Shape;5602;p152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3" name="Google Shape;5603;p152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4" name="Google Shape;5604;p152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5" name="Google Shape;5605;p152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6" name="Google Shape;5606;p152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7" name="Google Shape;5607;p152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8" name="Google Shape;5608;p152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9" name="Google Shape;5609;p152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0" name="Google Shape;5610;p152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1" name="Google Shape;5611;p152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2" name="Google Shape;5612;p152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3" name="Google Shape;5613;p152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4" name="Google Shape;5614;p152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5" name="Google Shape;5615;p152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6" name="Google Shape;5616;p152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7" name="Google Shape;5617;p152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8" name="Google Shape;5618;p152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9" name="Google Shape;5619;p152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0" name="Google Shape;5620;p152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1" name="Google Shape;5621;p152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2" name="Google Shape;5622;p152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3" name="Google Shape;5623;p152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4" name="Google Shape;5624;p152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5" name="Google Shape;5625;p152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6" name="Google Shape;5626;p152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7" name="Google Shape;5627;p152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8" name="Google Shape;5628;p152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9" name="Google Shape;5629;p152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0" name="Google Shape;5630;p152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1" name="Google Shape;5631;p152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2" name="Google Shape;5632;p152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3" name="Google Shape;5633;p152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4" name="Google Shape;5634;p152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5" name="Google Shape;5635;p152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6" name="Google Shape;5636;p152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7" name="Google Shape;5637;p152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8" name="Google Shape;5638;p152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9" name="Google Shape;5639;p152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0" name="Google Shape;5640;p152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1" name="Google Shape;5641;p152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2" name="Google Shape;5642;p152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3" name="Google Shape;5643;p152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4" name="Google Shape;5644;p152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5" name="Google Shape;5645;p152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6" name="Google Shape;5646;p152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7" name="Google Shape;5647;p152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8" name="Google Shape;5648;p152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9" name="Google Shape;5649;p152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0" name="Google Shape;5650;p152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1" name="Google Shape;5651;p152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2" name="Google Shape;5652;p152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3" name="Google Shape;5653;p152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4" name="Google Shape;5654;p152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5" name="Google Shape;5655;p152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6" name="Google Shape;5656;p152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7" name="Google Shape;5657;p152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8" name="Google Shape;5658;p152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9" name="Google Shape;5659;p152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0" name="Google Shape;5660;p152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1" name="Google Shape;5661;p152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2" name="Google Shape;5662;p152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3" name="Google Shape;5663;p152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4" name="Google Shape;5664;p152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5" name="Google Shape;5665;p152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6" name="Google Shape;5666;p152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7" name="Google Shape;5667;p152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8" name="Google Shape;5668;p152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9" name="Google Shape;5669;p152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0" name="Google Shape;5670;p152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1" name="Google Shape;5671;p152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2" name="Google Shape;5672;p152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3" name="Google Shape;5673;p152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4" name="Google Shape;5674;p152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5" name="Google Shape;5675;p152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6" name="Google Shape;5676;p152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7" name="Google Shape;5677;p152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8" name="Google Shape;5678;p152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9" name="Google Shape;5679;p152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0" name="Google Shape;5680;p152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1" name="Google Shape;5681;p152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2" name="Google Shape;5682;p152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3" name="Google Shape;5683;p152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4" name="Google Shape;5684;p152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5" name="Google Shape;5685;p152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6" name="Google Shape;5686;p152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7" name="Google Shape;5687;p152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8" name="Google Shape;5688;p152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9" name="Google Shape;5689;p152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0" name="Google Shape;5690;p152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691" name="Google Shape;5691;p152"/>
          <p:cNvGrpSpPr/>
          <p:nvPr/>
        </p:nvGrpSpPr>
        <p:grpSpPr>
          <a:xfrm rot="5400000">
            <a:off x="3313796" y="1957618"/>
            <a:ext cx="689489" cy="80621"/>
            <a:chOff x="1100675" y="1718725"/>
            <a:chExt cx="2946533" cy="296400"/>
          </a:xfrm>
        </p:grpSpPr>
        <p:sp>
          <p:nvSpPr>
            <p:cNvPr id="5692" name="Google Shape;5692;p152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3" name="Google Shape;5693;p152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4" name="Google Shape;5694;p152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5" name="Google Shape;5695;p152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6" name="Google Shape;5696;p152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7" name="Google Shape;5697;p152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8" name="Google Shape;5698;p152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9" name="Google Shape;5699;p152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0" name="Google Shape;5700;p152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1" name="Google Shape;5701;p152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702" name="Google Shape;5702;p152"/>
          <p:cNvGrpSpPr/>
          <p:nvPr/>
        </p:nvGrpSpPr>
        <p:grpSpPr>
          <a:xfrm rot="5400000">
            <a:off x="3450296" y="1955118"/>
            <a:ext cx="689489" cy="80621"/>
            <a:chOff x="1100675" y="1718725"/>
            <a:chExt cx="2946533" cy="296400"/>
          </a:xfrm>
        </p:grpSpPr>
        <p:sp>
          <p:nvSpPr>
            <p:cNvPr id="5703" name="Google Shape;5703;p152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4" name="Google Shape;5704;p152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5" name="Google Shape;5705;p152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6" name="Google Shape;5706;p152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7" name="Google Shape;5707;p152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8" name="Google Shape;5708;p152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9" name="Google Shape;5709;p152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0" name="Google Shape;5710;p152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1" name="Google Shape;5711;p152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2" name="Google Shape;5712;p152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713" name="Google Shape;5713;p152"/>
          <p:cNvSpPr/>
          <p:nvPr/>
        </p:nvSpPr>
        <p:spPr>
          <a:xfrm>
            <a:off x="3891225" y="1650675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14" name="Google Shape;5714;p152"/>
          <p:cNvSpPr/>
          <p:nvPr/>
        </p:nvSpPr>
        <p:spPr>
          <a:xfrm>
            <a:off x="3891225" y="1753050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15" name="Google Shape;5715;p152"/>
          <p:cNvSpPr txBox="1">
            <a:spLocks noGrp="1"/>
          </p:cNvSpPr>
          <p:nvPr>
            <p:ph type="body" idx="4294967295"/>
          </p:nvPr>
        </p:nvSpPr>
        <p:spPr>
          <a:xfrm>
            <a:off x="331200" y="4474050"/>
            <a:ext cx="7841400" cy="40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First partition 322 into 3 hundreds, 2 tens and 2 ones.</a:t>
            </a:r>
            <a:endParaRPr/>
          </a:p>
        </p:txBody>
      </p:sp>
      <p:sp>
        <p:nvSpPr>
          <p:cNvPr id="5716" name="Google Shape;5716;p152"/>
          <p:cNvSpPr txBox="1">
            <a:spLocks noGrp="1"/>
          </p:cNvSpPr>
          <p:nvPr>
            <p:ph type="title" idx="4294967295"/>
          </p:nvPr>
        </p:nvSpPr>
        <p:spPr>
          <a:xfrm>
            <a:off x="324000" y="138063"/>
            <a:ext cx="70605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</a:rPr>
              <a:t>Understanding and applying short multiplication</a:t>
            </a:r>
            <a:endParaRPr sz="2800" b="0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  <p:sp>
        <p:nvSpPr>
          <p:cNvPr id="5717" name="Google Shape;5717;p152"/>
          <p:cNvSpPr txBox="1">
            <a:spLocks noGrp="1"/>
          </p:cNvSpPr>
          <p:nvPr>
            <p:ph type="body" idx="4294967295"/>
          </p:nvPr>
        </p:nvSpPr>
        <p:spPr>
          <a:xfrm>
            <a:off x="331200" y="4417788"/>
            <a:ext cx="7841400" cy="40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The largest factor goes at the top.</a:t>
            </a:r>
            <a:endParaRPr/>
          </a:p>
        </p:txBody>
      </p:sp>
      <p:sp>
        <p:nvSpPr>
          <p:cNvPr id="5718" name="Google Shape;5718;p152"/>
          <p:cNvSpPr txBox="1">
            <a:spLocks noGrp="1"/>
          </p:cNvSpPr>
          <p:nvPr>
            <p:ph type="body" idx="4294967295"/>
          </p:nvPr>
        </p:nvSpPr>
        <p:spPr>
          <a:xfrm>
            <a:off x="331200" y="4428850"/>
            <a:ext cx="7841400" cy="40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What do you notice?</a:t>
            </a:r>
            <a:endParaRPr/>
          </a:p>
        </p:txBody>
      </p:sp>
      <p:sp>
        <p:nvSpPr>
          <p:cNvPr id="5719" name="Google Shape;5719;p152"/>
          <p:cNvSpPr txBox="1">
            <a:spLocks noGrp="1"/>
          </p:cNvSpPr>
          <p:nvPr>
            <p:ph type="body" idx="4294967295"/>
          </p:nvPr>
        </p:nvSpPr>
        <p:spPr>
          <a:xfrm>
            <a:off x="331200" y="4015200"/>
            <a:ext cx="7841400" cy="40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Because you are multiplying  by a factor that has 3 digits, you now have a digit in the hundreds column.</a:t>
            </a:r>
            <a:endParaRPr/>
          </a:p>
        </p:txBody>
      </p:sp>
      <p:grpSp>
        <p:nvGrpSpPr>
          <p:cNvPr id="5720" name="Google Shape;5720;p152"/>
          <p:cNvGrpSpPr/>
          <p:nvPr/>
        </p:nvGrpSpPr>
        <p:grpSpPr>
          <a:xfrm>
            <a:off x="1286201" y="2644068"/>
            <a:ext cx="2858299" cy="1616308"/>
            <a:chOff x="1286201" y="2644068"/>
            <a:chExt cx="2858299" cy="1616308"/>
          </a:xfrm>
        </p:grpSpPr>
        <p:pic>
          <p:nvPicPr>
            <p:cNvPr id="5721" name="Google Shape;5721;p152"/>
            <p:cNvPicPr preferRelativeResize="0"/>
            <p:nvPr/>
          </p:nvPicPr>
          <p:blipFill rotWithShape="1">
            <a:blip r:embed="rId3">
              <a:alphaModFix/>
            </a:blip>
            <a:srcRect t="56280" r="70143"/>
            <a:stretch/>
          </p:blipFill>
          <p:spPr>
            <a:xfrm flipH="1">
              <a:off x="2087100" y="2644068"/>
              <a:ext cx="2057400" cy="106680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22" name="Google Shape;5722;p152"/>
            <p:cNvSpPr txBox="1"/>
            <p:nvPr/>
          </p:nvSpPr>
          <p:spPr>
            <a:xfrm flipH="1">
              <a:off x="2173200" y="2796470"/>
              <a:ext cx="1895100" cy="914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I need 2 groups of 322</a:t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  <p:pic>
          <p:nvPicPr>
            <p:cNvPr id="5723" name="Google Shape;5723;p15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1286201" y="3417525"/>
              <a:ext cx="760199" cy="842851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8" name="Google Shape;5728;p153"/>
          <p:cNvSpPr txBox="1"/>
          <p:nvPr/>
        </p:nvSpPr>
        <p:spPr>
          <a:xfrm>
            <a:off x="224100" y="653700"/>
            <a:ext cx="6887100" cy="9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You can use </a:t>
            </a: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short multiplication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to multiply a 3-digit by a 1-digit number.</a:t>
            </a:r>
            <a:endParaRPr/>
          </a:p>
        </p:txBody>
      </p:sp>
      <p:sp>
        <p:nvSpPr>
          <p:cNvPr id="5729" name="Google Shape;5729;p153"/>
          <p:cNvSpPr txBox="1">
            <a:spLocks noGrp="1"/>
          </p:cNvSpPr>
          <p:nvPr>
            <p:ph type="body" idx="4294967295"/>
          </p:nvPr>
        </p:nvSpPr>
        <p:spPr>
          <a:xfrm>
            <a:off x="5711400" y="1279375"/>
            <a:ext cx="1502400" cy="478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322 × 2 </a:t>
            </a:r>
            <a:endParaRPr/>
          </a:p>
        </p:txBody>
      </p:sp>
      <p:sp>
        <p:nvSpPr>
          <p:cNvPr id="5730" name="Google Shape;5730;p153"/>
          <p:cNvSpPr txBox="1"/>
          <p:nvPr/>
        </p:nvSpPr>
        <p:spPr>
          <a:xfrm>
            <a:off x="5921415" y="22212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731" name="Google Shape;5731;p153"/>
          <p:cNvSpPr txBox="1"/>
          <p:nvPr/>
        </p:nvSpPr>
        <p:spPr>
          <a:xfrm>
            <a:off x="6835571" y="22212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732" name="Google Shape;5732;p153"/>
          <p:cNvCxnSpPr/>
          <p:nvPr/>
        </p:nvCxnSpPr>
        <p:spPr>
          <a:xfrm rot="10800000" flipH="1">
            <a:off x="5012538" y="3177288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733" name="Google Shape;5733;p153"/>
          <p:cNvSpPr txBox="1"/>
          <p:nvPr/>
        </p:nvSpPr>
        <p:spPr>
          <a:xfrm>
            <a:off x="5847565" y="2779335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734" name="Google Shape;5734;p153"/>
          <p:cNvSpPr txBox="1"/>
          <p:nvPr/>
        </p:nvSpPr>
        <p:spPr>
          <a:xfrm flipH="1">
            <a:off x="4662688" y="2735963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5735" name="Google Shape;5735;p153"/>
          <p:cNvCxnSpPr/>
          <p:nvPr/>
        </p:nvCxnSpPr>
        <p:spPr>
          <a:xfrm>
            <a:off x="5022313" y="3641838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736" name="Google Shape;5736;p153"/>
          <p:cNvSpPr txBox="1"/>
          <p:nvPr/>
        </p:nvSpPr>
        <p:spPr>
          <a:xfrm>
            <a:off x="5067590" y="22212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5737" name="Google Shape;5737;p153"/>
          <p:cNvGrpSpPr/>
          <p:nvPr/>
        </p:nvGrpSpPr>
        <p:grpSpPr>
          <a:xfrm>
            <a:off x="1155040" y="1650705"/>
            <a:ext cx="760206" cy="689435"/>
            <a:chOff x="5760000" y="865700"/>
            <a:chExt cx="2946533" cy="2933767"/>
          </a:xfrm>
        </p:grpSpPr>
        <p:sp>
          <p:nvSpPr>
            <p:cNvPr id="5738" name="Google Shape;5738;p153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9" name="Google Shape;5739;p153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0" name="Google Shape;5740;p153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1" name="Google Shape;5741;p153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2" name="Google Shape;5742;p153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3" name="Google Shape;5743;p153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4" name="Google Shape;5744;p153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5" name="Google Shape;5745;p153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6" name="Google Shape;5746;p153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7" name="Google Shape;5747;p153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8" name="Google Shape;5748;p153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9" name="Google Shape;5749;p153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0" name="Google Shape;5750;p153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1" name="Google Shape;5751;p153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2" name="Google Shape;5752;p153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3" name="Google Shape;5753;p153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4" name="Google Shape;5754;p153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5" name="Google Shape;5755;p153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6" name="Google Shape;5756;p153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7" name="Google Shape;5757;p153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8" name="Google Shape;5758;p153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9" name="Google Shape;5759;p153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0" name="Google Shape;5760;p153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1" name="Google Shape;5761;p153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2" name="Google Shape;5762;p153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3" name="Google Shape;5763;p153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4" name="Google Shape;5764;p153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5" name="Google Shape;5765;p153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6" name="Google Shape;5766;p153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7" name="Google Shape;5767;p153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8" name="Google Shape;5768;p153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9" name="Google Shape;5769;p153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0" name="Google Shape;5770;p153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1" name="Google Shape;5771;p153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2" name="Google Shape;5772;p153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3" name="Google Shape;5773;p153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4" name="Google Shape;5774;p153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5" name="Google Shape;5775;p153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6" name="Google Shape;5776;p153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7" name="Google Shape;5777;p153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8" name="Google Shape;5778;p153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9" name="Google Shape;5779;p153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0" name="Google Shape;5780;p153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1" name="Google Shape;5781;p153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2" name="Google Shape;5782;p153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3" name="Google Shape;5783;p153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4" name="Google Shape;5784;p153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5" name="Google Shape;5785;p153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6" name="Google Shape;5786;p153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7" name="Google Shape;5787;p153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8" name="Google Shape;5788;p153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9" name="Google Shape;5789;p153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0" name="Google Shape;5790;p153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1" name="Google Shape;5791;p153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2" name="Google Shape;5792;p153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3" name="Google Shape;5793;p153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4" name="Google Shape;5794;p153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5" name="Google Shape;5795;p153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6" name="Google Shape;5796;p153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7" name="Google Shape;5797;p153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8" name="Google Shape;5798;p153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9" name="Google Shape;5799;p153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0" name="Google Shape;5800;p153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1" name="Google Shape;5801;p153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2" name="Google Shape;5802;p153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3" name="Google Shape;5803;p153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4" name="Google Shape;5804;p153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5" name="Google Shape;5805;p153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6" name="Google Shape;5806;p153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7" name="Google Shape;5807;p153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8" name="Google Shape;5808;p153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9" name="Google Shape;5809;p153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0" name="Google Shape;5810;p153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1" name="Google Shape;5811;p153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2" name="Google Shape;5812;p153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3" name="Google Shape;5813;p153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4" name="Google Shape;5814;p153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5" name="Google Shape;5815;p153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6" name="Google Shape;5816;p153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7" name="Google Shape;5817;p153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8" name="Google Shape;5818;p153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9" name="Google Shape;5819;p153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0" name="Google Shape;5820;p153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1" name="Google Shape;5821;p153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2" name="Google Shape;5822;p153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3" name="Google Shape;5823;p153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4" name="Google Shape;5824;p153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5" name="Google Shape;5825;p153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6" name="Google Shape;5826;p153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7" name="Google Shape;5827;p153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8" name="Google Shape;5828;p153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9" name="Google Shape;5829;p153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0" name="Google Shape;5830;p153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1" name="Google Shape;5831;p153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2" name="Google Shape;5832;p153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3" name="Google Shape;5833;p153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4" name="Google Shape;5834;p153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5" name="Google Shape;5835;p153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6" name="Google Shape;5836;p153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7" name="Google Shape;5837;p153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838" name="Google Shape;5838;p153"/>
          <p:cNvGrpSpPr/>
          <p:nvPr/>
        </p:nvGrpSpPr>
        <p:grpSpPr>
          <a:xfrm>
            <a:off x="1986090" y="1650705"/>
            <a:ext cx="760206" cy="689435"/>
            <a:chOff x="5760000" y="865700"/>
            <a:chExt cx="2946533" cy="2933767"/>
          </a:xfrm>
        </p:grpSpPr>
        <p:sp>
          <p:nvSpPr>
            <p:cNvPr id="5839" name="Google Shape;5839;p153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0" name="Google Shape;5840;p153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1" name="Google Shape;5841;p153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2" name="Google Shape;5842;p153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3" name="Google Shape;5843;p153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4" name="Google Shape;5844;p153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5" name="Google Shape;5845;p153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6" name="Google Shape;5846;p153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7" name="Google Shape;5847;p153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8" name="Google Shape;5848;p153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9" name="Google Shape;5849;p153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0" name="Google Shape;5850;p153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1" name="Google Shape;5851;p153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2" name="Google Shape;5852;p153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3" name="Google Shape;5853;p153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4" name="Google Shape;5854;p153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5" name="Google Shape;5855;p153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6" name="Google Shape;5856;p153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7" name="Google Shape;5857;p153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8" name="Google Shape;5858;p153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9" name="Google Shape;5859;p153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0" name="Google Shape;5860;p153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1" name="Google Shape;5861;p153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2" name="Google Shape;5862;p153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3" name="Google Shape;5863;p153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4" name="Google Shape;5864;p153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5" name="Google Shape;5865;p153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6" name="Google Shape;5866;p153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7" name="Google Shape;5867;p153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8" name="Google Shape;5868;p153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9" name="Google Shape;5869;p153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0" name="Google Shape;5870;p153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1" name="Google Shape;5871;p153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2" name="Google Shape;5872;p153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3" name="Google Shape;5873;p153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4" name="Google Shape;5874;p153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5" name="Google Shape;5875;p153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6" name="Google Shape;5876;p153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7" name="Google Shape;5877;p153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8" name="Google Shape;5878;p153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9" name="Google Shape;5879;p153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0" name="Google Shape;5880;p153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1" name="Google Shape;5881;p153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2" name="Google Shape;5882;p153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3" name="Google Shape;5883;p153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4" name="Google Shape;5884;p153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5" name="Google Shape;5885;p153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6" name="Google Shape;5886;p153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7" name="Google Shape;5887;p153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8" name="Google Shape;5888;p153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9" name="Google Shape;5889;p153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0" name="Google Shape;5890;p153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1" name="Google Shape;5891;p153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2" name="Google Shape;5892;p153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3" name="Google Shape;5893;p153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4" name="Google Shape;5894;p153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5" name="Google Shape;5895;p153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6" name="Google Shape;5896;p153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7" name="Google Shape;5897;p153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8" name="Google Shape;5898;p153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9" name="Google Shape;5899;p153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0" name="Google Shape;5900;p153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1" name="Google Shape;5901;p153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2" name="Google Shape;5902;p153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3" name="Google Shape;5903;p153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4" name="Google Shape;5904;p153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5" name="Google Shape;5905;p153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6" name="Google Shape;5906;p153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7" name="Google Shape;5907;p153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8" name="Google Shape;5908;p153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9" name="Google Shape;5909;p153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0" name="Google Shape;5910;p153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1" name="Google Shape;5911;p153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2" name="Google Shape;5912;p153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3" name="Google Shape;5913;p153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4" name="Google Shape;5914;p153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5" name="Google Shape;5915;p153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6" name="Google Shape;5916;p153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7" name="Google Shape;5917;p153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8" name="Google Shape;5918;p153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9" name="Google Shape;5919;p153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0" name="Google Shape;5920;p153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1" name="Google Shape;5921;p153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2" name="Google Shape;5922;p153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3" name="Google Shape;5923;p153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4" name="Google Shape;5924;p153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5" name="Google Shape;5925;p153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6" name="Google Shape;5926;p153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7" name="Google Shape;5927;p153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8" name="Google Shape;5928;p153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9" name="Google Shape;5929;p153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0" name="Google Shape;5930;p153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1" name="Google Shape;5931;p153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2" name="Google Shape;5932;p153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3" name="Google Shape;5933;p153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4" name="Google Shape;5934;p153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5" name="Google Shape;5935;p153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6" name="Google Shape;5936;p153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7" name="Google Shape;5937;p153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8" name="Google Shape;5938;p153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939" name="Google Shape;5939;p153"/>
          <p:cNvGrpSpPr/>
          <p:nvPr/>
        </p:nvGrpSpPr>
        <p:grpSpPr>
          <a:xfrm>
            <a:off x="2802140" y="1650705"/>
            <a:ext cx="760206" cy="689435"/>
            <a:chOff x="5760000" y="865700"/>
            <a:chExt cx="2946533" cy="2933767"/>
          </a:xfrm>
        </p:grpSpPr>
        <p:sp>
          <p:nvSpPr>
            <p:cNvPr id="5940" name="Google Shape;5940;p153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1" name="Google Shape;5941;p153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2" name="Google Shape;5942;p153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3" name="Google Shape;5943;p153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4" name="Google Shape;5944;p153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5" name="Google Shape;5945;p153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6" name="Google Shape;5946;p153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7" name="Google Shape;5947;p153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8" name="Google Shape;5948;p153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9" name="Google Shape;5949;p153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0" name="Google Shape;5950;p153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1" name="Google Shape;5951;p153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2" name="Google Shape;5952;p153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3" name="Google Shape;5953;p153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4" name="Google Shape;5954;p153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5" name="Google Shape;5955;p153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6" name="Google Shape;5956;p153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7" name="Google Shape;5957;p153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8" name="Google Shape;5958;p153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9" name="Google Shape;5959;p153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0" name="Google Shape;5960;p153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1" name="Google Shape;5961;p153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2" name="Google Shape;5962;p153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3" name="Google Shape;5963;p153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4" name="Google Shape;5964;p153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5" name="Google Shape;5965;p153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6" name="Google Shape;5966;p153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7" name="Google Shape;5967;p153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8" name="Google Shape;5968;p153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9" name="Google Shape;5969;p153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0" name="Google Shape;5970;p153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1" name="Google Shape;5971;p153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2" name="Google Shape;5972;p153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3" name="Google Shape;5973;p153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4" name="Google Shape;5974;p153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5" name="Google Shape;5975;p153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6" name="Google Shape;5976;p153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7" name="Google Shape;5977;p153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8" name="Google Shape;5978;p153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9" name="Google Shape;5979;p153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0" name="Google Shape;5980;p153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1" name="Google Shape;5981;p153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2" name="Google Shape;5982;p153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3" name="Google Shape;5983;p153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4" name="Google Shape;5984;p153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5" name="Google Shape;5985;p153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6" name="Google Shape;5986;p153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7" name="Google Shape;5987;p153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8" name="Google Shape;5988;p153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9" name="Google Shape;5989;p153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0" name="Google Shape;5990;p153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1" name="Google Shape;5991;p153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2" name="Google Shape;5992;p153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3" name="Google Shape;5993;p153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4" name="Google Shape;5994;p153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5" name="Google Shape;5995;p153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6" name="Google Shape;5996;p153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7" name="Google Shape;5997;p153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8" name="Google Shape;5998;p153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9" name="Google Shape;5999;p153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0" name="Google Shape;6000;p153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1" name="Google Shape;6001;p153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2" name="Google Shape;6002;p153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3" name="Google Shape;6003;p153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4" name="Google Shape;6004;p153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5" name="Google Shape;6005;p153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6" name="Google Shape;6006;p153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7" name="Google Shape;6007;p153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8" name="Google Shape;6008;p153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9" name="Google Shape;6009;p153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0" name="Google Shape;6010;p153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1" name="Google Shape;6011;p153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2" name="Google Shape;6012;p153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3" name="Google Shape;6013;p153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4" name="Google Shape;6014;p153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5" name="Google Shape;6015;p153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6" name="Google Shape;6016;p153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7" name="Google Shape;6017;p153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8" name="Google Shape;6018;p153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9" name="Google Shape;6019;p153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0" name="Google Shape;6020;p153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1" name="Google Shape;6021;p153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2" name="Google Shape;6022;p153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3" name="Google Shape;6023;p153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4" name="Google Shape;6024;p153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5" name="Google Shape;6025;p153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6" name="Google Shape;6026;p153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7" name="Google Shape;6027;p153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8" name="Google Shape;6028;p153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9" name="Google Shape;6029;p153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0" name="Google Shape;6030;p153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1" name="Google Shape;6031;p153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2" name="Google Shape;6032;p153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3" name="Google Shape;6033;p153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4" name="Google Shape;6034;p153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5" name="Google Shape;6035;p153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6" name="Google Shape;6036;p153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7" name="Google Shape;6037;p153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8" name="Google Shape;6038;p153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9" name="Google Shape;6039;p153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040" name="Google Shape;6040;p153"/>
          <p:cNvGrpSpPr/>
          <p:nvPr/>
        </p:nvGrpSpPr>
        <p:grpSpPr>
          <a:xfrm rot="5400000">
            <a:off x="3313796" y="1957618"/>
            <a:ext cx="689489" cy="80621"/>
            <a:chOff x="1100675" y="1718725"/>
            <a:chExt cx="2946533" cy="296400"/>
          </a:xfrm>
        </p:grpSpPr>
        <p:sp>
          <p:nvSpPr>
            <p:cNvPr id="6041" name="Google Shape;6041;p153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2" name="Google Shape;6042;p153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3" name="Google Shape;6043;p153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4" name="Google Shape;6044;p153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5" name="Google Shape;6045;p153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6" name="Google Shape;6046;p153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7" name="Google Shape;6047;p153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8" name="Google Shape;6048;p153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9" name="Google Shape;6049;p153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0" name="Google Shape;6050;p153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051" name="Google Shape;6051;p153"/>
          <p:cNvGrpSpPr/>
          <p:nvPr/>
        </p:nvGrpSpPr>
        <p:grpSpPr>
          <a:xfrm rot="5400000">
            <a:off x="3450296" y="1955118"/>
            <a:ext cx="689489" cy="80621"/>
            <a:chOff x="1100675" y="1718725"/>
            <a:chExt cx="2946533" cy="296400"/>
          </a:xfrm>
        </p:grpSpPr>
        <p:sp>
          <p:nvSpPr>
            <p:cNvPr id="6052" name="Google Shape;6052;p153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3" name="Google Shape;6053;p153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4" name="Google Shape;6054;p153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5" name="Google Shape;6055;p153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6" name="Google Shape;6056;p153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7" name="Google Shape;6057;p153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8" name="Google Shape;6058;p153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9" name="Google Shape;6059;p153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0" name="Google Shape;6060;p153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1" name="Google Shape;6061;p153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062" name="Google Shape;6062;p153"/>
          <p:cNvSpPr/>
          <p:nvPr/>
        </p:nvSpPr>
        <p:spPr>
          <a:xfrm>
            <a:off x="3891225" y="1650675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63" name="Google Shape;6063;p153"/>
          <p:cNvSpPr/>
          <p:nvPr/>
        </p:nvSpPr>
        <p:spPr>
          <a:xfrm>
            <a:off x="3891225" y="1753050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64" name="Google Shape;6064;p153"/>
          <p:cNvSpPr txBox="1"/>
          <p:nvPr/>
        </p:nvSpPr>
        <p:spPr>
          <a:xfrm>
            <a:off x="6839142" y="273086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6065" name="Google Shape;6065;p153"/>
          <p:cNvGrpSpPr/>
          <p:nvPr/>
        </p:nvGrpSpPr>
        <p:grpSpPr>
          <a:xfrm>
            <a:off x="1155040" y="2554380"/>
            <a:ext cx="760206" cy="689435"/>
            <a:chOff x="5760000" y="865700"/>
            <a:chExt cx="2946533" cy="2933767"/>
          </a:xfrm>
        </p:grpSpPr>
        <p:sp>
          <p:nvSpPr>
            <p:cNvPr id="6066" name="Google Shape;6066;p153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7" name="Google Shape;6067;p153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8" name="Google Shape;6068;p153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9" name="Google Shape;6069;p153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0" name="Google Shape;6070;p153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1" name="Google Shape;6071;p153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2" name="Google Shape;6072;p153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3" name="Google Shape;6073;p153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4" name="Google Shape;6074;p153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5" name="Google Shape;6075;p153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6" name="Google Shape;6076;p153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7" name="Google Shape;6077;p153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8" name="Google Shape;6078;p153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9" name="Google Shape;6079;p153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0" name="Google Shape;6080;p153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1" name="Google Shape;6081;p153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2" name="Google Shape;6082;p153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3" name="Google Shape;6083;p153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4" name="Google Shape;6084;p153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5" name="Google Shape;6085;p153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6" name="Google Shape;6086;p153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7" name="Google Shape;6087;p153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8" name="Google Shape;6088;p153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9" name="Google Shape;6089;p153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0" name="Google Shape;6090;p153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1" name="Google Shape;6091;p153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2" name="Google Shape;6092;p153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3" name="Google Shape;6093;p153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4" name="Google Shape;6094;p153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5" name="Google Shape;6095;p153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6" name="Google Shape;6096;p153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7" name="Google Shape;6097;p153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8" name="Google Shape;6098;p153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9" name="Google Shape;6099;p153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0" name="Google Shape;6100;p153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1" name="Google Shape;6101;p153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2" name="Google Shape;6102;p153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3" name="Google Shape;6103;p153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4" name="Google Shape;6104;p153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5" name="Google Shape;6105;p153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6" name="Google Shape;6106;p153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7" name="Google Shape;6107;p153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8" name="Google Shape;6108;p153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9" name="Google Shape;6109;p153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0" name="Google Shape;6110;p153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1" name="Google Shape;6111;p153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2" name="Google Shape;6112;p153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3" name="Google Shape;6113;p153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4" name="Google Shape;6114;p153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5" name="Google Shape;6115;p153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6" name="Google Shape;6116;p153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7" name="Google Shape;6117;p153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8" name="Google Shape;6118;p153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9" name="Google Shape;6119;p153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0" name="Google Shape;6120;p153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1" name="Google Shape;6121;p153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2" name="Google Shape;6122;p153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3" name="Google Shape;6123;p153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4" name="Google Shape;6124;p153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5" name="Google Shape;6125;p153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6" name="Google Shape;6126;p153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7" name="Google Shape;6127;p153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8" name="Google Shape;6128;p153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9" name="Google Shape;6129;p153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0" name="Google Shape;6130;p153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1" name="Google Shape;6131;p153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2" name="Google Shape;6132;p153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3" name="Google Shape;6133;p153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4" name="Google Shape;6134;p153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5" name="Google Shape;6135;p153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6" name="Google Shape;6136;p153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7" name="Google Shape;6137;p153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8" name="Google Shape;6138;p153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9" name="Google Shape;6139;p153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0" name="Google Shape;6140;p153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1" name="Google Shape;6141;p153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2" name="Google Shape;6142;p153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3" name="Google Shape;6143;p153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4" name="Google Shape;6144;p153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5" name="Google Shape;6145;p153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6" name="Google Shape;6146;p153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7" name="Google Shape;6147;p153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8" name="Google Shape;6148;p153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9" name="Google Shape;6149;p153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0" name="Google Shape;6150;p153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1" name="Google Shape;6151;p153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2" name="Google Shape;6152;p153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3" name="Google Shape;6153;p153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4" name="Google Shape;6154;p153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5" name="Google Shape;6155;p153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6" name="Google Shape;6156;p153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7" name="Google Shape;6157;p153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8" name="Google Shape;6158;p153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9" name="Google Shape;6159;p153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0" name="Google Shape;6160;p153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1" name="Google Shape;6161;p153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2" name="Google Shape;6162;p153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3" name="Google Shape;6163;p153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4" name="Google Shape;6164;p153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5" name="Google Shape;6165;p153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66" name="Google Shape;6166;p153"/>
          <p:cNvGrpSpPr/>
          <p:nvPr/>
        </p:nvGrpSpPr>
        <p:grpSpPr>
          <a:xfrm>
            <a:off x="1986090" y="2554380"/>
            <a:ext cx="760206" cy="689435"/>
            <a:chOff x="5760000" y="865700"/>
            <a:chExt cx="2946533" cy="2933767"/>
          </a:xfrm>
        </p:grpSpPr>
        <p:sp>
          <p:nvSpPr>
            <p:cNvPr id="6167" name="Google Shape;6167;p153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8" name="Google Shape;6168;p153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9" name="Google Shape;6169;p153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0" name="Google Shape;6170;p153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1" name="Google Shape;6171;p153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2" name="Google Shape;6172;p153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3" name="Google Shape;6173;p153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4" name="Google Shape;6174;p153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5" name="Google Shape;6175;p153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6" name="Google Shape;6176;p153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7" name="Google Shape;6177;p153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8" name="Google Shape;6178;p153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9" name="Google Shape;6179;p153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0" name="Google Shape;6180;p153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1" name="Google Shape;6181;p153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2" name="Google Shape;6182;p153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3" name="Google Shape;6183;p153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4" name="Google Shape;6184;p153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5" name="Google Shape;6185;p153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6" name="Google Shape;6186;p153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7" name="Google Shape;6187;p153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8" name="Google Shape;6188;p153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9" name="Google Shape;6189;p153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0" name="Google Shape;6190;p153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1" name="Google Shape;6191;p153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2" name="Google Shape;6192;p153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3" name="Google Shape;6193;p153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4" name="Google Shape;6194;p153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5" name="Google Shape;6195;p153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6" name="Google Shape;6196;p153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7" name="Google Shape;6197;p153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8" name="Google Shape;6198;p153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9" name="Google Shape;6199;p153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0" name="Google Shape;6200;p153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1" name="Google Shape;6201;p153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2" name="Google Shape;6202;p153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3" name="Google Shape;6203;p153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4" name="Google Shape;6204;p153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5" name="Google Shape;6205;p153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6" name="Google Shape;6206;p153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7" name="Google Shape;6207;p153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8" name="Google Shape;6208;p153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9" name="Google Shape;6209;p153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0" name="Google Shape;6210;p153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1" name="Google Shape;6211;p153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2" name="Google Shape;6212;p153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3" name="Google Shape;6213;p153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4" name="Google Shape;6214;p153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5" name="Google Shape;6215;p153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6" name="Google Shape;6216;p153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7" name="Google Shape;6217;p153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8" name="Google Shape;6218;p153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9" name="Google Shape;6219;p153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0" name="Google Shape;6220;p153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1" name="Google Shape;6221;p153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2" name="Google Shape;6222;p153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3" name="Google Shape;6223;p153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4" name="Google Shape;6224;p153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5" name="Google Shape;6225;p153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6" name="Google Shape;6226;p153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7" name="Google Shape;6227;p153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8" name="Google Shape;6228;p153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9" name="Google Shape;6229;p153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0" name="Google Shape;6230;p153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1" name="Google Shape;6231;p153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2" name="Google Shape;6232;p153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3" name="Google Shape;6233;p153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4" name="Google Shape;6234;p153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5" name="Google Shape;6235;p153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6" name="Google Shape;6236;p153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7" name="Google Shape;6237;p153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8" name="Google Shape;6238;p153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9" name="Google Shape;6239;p153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0" name="Google Shape;6240;p153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1" name="Google Shape;6241;p153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2" name="Google Shape;6242;p153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3" name="Google Shape;6243;p153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4" name="Google Shape;6244;p153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5" name="Google Shape;6245;p153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6" name="Google Shape;6246;p153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7" name="Google Shape;6247;p153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8" name="Google Shape;6248;p153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9" name="Google Shape;6249;p153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0" name="Google Shape;6250;p153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1" name="Google Shape;6251;p153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2" name="Google Shape;6252;p153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3" name="Google Shape;6253;p153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4" name="Google Shape;6254;p153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5" name="Google Shape;6255;p153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6" name="Google Shape;6256;p153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7" name="Google Shape;6257;p153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8" name="Google Shape;6258;p153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9" name="Google Shape;6259;p153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0" name="Google Shape;6260;p153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1" name="Google Shape;6261;p153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2" name="Google Shape;6262;p153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3" name="Google Shape;6263;p153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4" name="Google Shape;6264;p153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5" name="Google Shape;6265;p153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6" name="Google Shape;6266;p153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267" name="Google Shape;6267;p153"/>
          <p:cNvGrpSpPr/>
          <p:nvPr/>
        </p:nvGrpSpPr>
        <p:grpSpPr>
          <a:xfrm>
            <a:off x="2802140" y="2554380"/>
            <a:ext cx="760206" cy="689435"/>
            <a:chOff x="5760000" y="865700"/>
            <a:chExt cx="2946533" cy="2933767"/>
          </a:xfrm>
        </p:grpSpPr>
        <p:sp>
          <p:nvSpPr>
            <p:cNvPr id="6268" name="Google Shape;6268;p153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9" name="Google Shape;6269;p153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0" name="Google Shape;6270;p153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1" name="Google Shape;6271;p153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2" name="Google Shape;6272;p153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3" name="Google Shape;6273;p153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4" name="Google Shape;6274;p153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5" name="Google Shape;6275;p153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6" name="Google Shape;6276;p153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7" name="Google Shape;6277;p153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8" name="Google Shape;6278;p153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9" name="Google Shape;6279;p153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0" name="Google Shape;6280;p153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1" name="Google Shape;6281;p153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2" name="Google Shape;6282;p153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3" name="Google Shape;6283;p153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4" name="Google Shape;6284;p153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5" name="Google Shape;6285;p153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6" name="Google Shape;6286;p153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7" name="Google Shape;6287;p153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8" name="Google Shape;6288;p153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9" name="Google Shape;6289;p153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0" name="Google Shape;6290;p153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1" name="Google Shape;6291;p153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2" name="Google Shape;6292;p153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3" name="Google Shape;6293;p153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4" name="Google Shape;6294;p153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5" name="Google Shape;6295;p153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6" name="Google Shape;6296;p153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7" name="Google Shape;6297;p153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8" name="Google Shape;6298;p153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9" name="Google Shape;6299;p153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0" name="Google Shape;6300;p153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1" name="Google Shape;6301;p153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2" name="Google Shape;6302;p153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3" name="Google Shape;6303;p153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4" name="Google Shape;6304;p153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5" name="Google Shape;6305;p153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6" name="Google Shape;6306;p153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7" name="Google Shape;6307;p153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8" name="Google Shape;6308;p153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9" name="Google Shape;6309;p153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0" name="Google Shape;6310;p153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1" name="Google Shape;6311;p153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2" name="Google Shape;6312;p153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3" name="Google Shape;6313;p153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4" name="Google Shape;6314;p153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5" name="Google Shape;6315;p153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6" name="Google Shape;6316;p153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7" name="Google Shape;6317;p153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8" name="Google Shape;6318;p153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9" name="Google Shape;6319;p153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0" name="Google Shape;6320;p153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1" name="Google Shape;6321;p153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2" name="Google Shape;6322;p153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3" name="Google Shape;6323;p153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4" name="Google Shape;6324;p153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5" name="Google Shape;6325;p153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6" name="Google Shape;6326;p153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7" name="Google Shape;6327;p153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8" name="Google Shape;6328;p153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9" name="Google Shape;6329;p153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0" name="Google Shape;6330;p153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1" name="Google Shape;6331;p153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2" name="Google Shape;6332;p153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3" name="Google Shape;6333;p153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4" name="Google Shape;6334;p153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5" name="Google Shape;6335;p153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6" name="Google Shape;6336;p153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7" name="Google Shape;6337;p153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8" name="Google Shape;6338;p153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9" name="Google Shape;6339;p153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0" name="Google Shape;6340;p153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1" name="Google Shape;6341;p153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2" name="Google Shape;6342;p153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3" name="Google Shape;6343;p153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4" name="Google Shape;6344;p153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5" name="Google Shape;6345;p153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6" name="Google Shape;6346;p153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7" name="Google Shape;6347;p153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8" name="Google Shape;6348;p153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9" name="Google Shape;6349;p153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0" name="Google Shape;6350;p153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1" name="Google Shape;6351;p153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2" name="Google Shape;6352;p153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3" name="Google Shape;6353;p153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4" name="Google Shape;6354;p153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5" name="Google Shape;6355;p153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6" name="Google Shape;6356;p153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7" name="Google Shape;6357;p153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8" name="Google Shape;6358;p153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9" name="Google Shape;6359;p153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0" name="Google Shape;6360;p153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1" name="Google Shape;6361;p153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2" name="Google Shape;6362;p153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3" name="Google Shape;6363;p153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4" name="Google Shape;6364;p153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5" name="Google Shape;6365;p153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6" name="Google Shape;6366;p153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7" name="Google Shape;6367;p153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68" name="Google Shape;6368;p153"/>
          <p:cNvGrpSpPr/>
          <p:nvPr/>
        </p:nvGrpSpPr>
        <p:grpSpPr>
          <a:xfrm rot="5400000">
            <a:off x="3313796" y="2861293"/>
            <a:ext cx="689489" cy="80621"/>
            <a:chOff x="1100675" y="1718725"/>
            <a:chExt cx="2946533" cy="296400"/>
          </a:xfrm>
        </p:grpSpPr>
        <p:sp>
          <p:nvSpPr>
            <p:cNvPr id="6369" name="Google Shape;6369;p153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0" name="Google Shape;6370;p153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1" name="Google Shape;6371;p153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2" name="Google Shape;6372;p153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3" name="Google Shape;6373;p153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4" name="Google Shape;6374;p153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5" name="Google Shape;6375;p153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6" name="Google Shape;6376;p153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7" name="Google Shape;6377;p153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8" name="Google Shape;6378;p153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79" name="Google Shape;6379;p153"/>
          <p:cNvGrpSpPr/>
          <p:nvPr/>
        </p:nvGrpSpPr>
        <p:grpSpPr>
          <a:xfrm rot="5400000">
            <a:off x="3450296" y="2858793"/>
            <a:ext cx="689489" cy="80621"/>
            <a:chOff x="1100675" y="1718725"/>
            <a:chExt cx="2946533" cy="296400"/>
          </a:xfrm>
        </p:grpSpPr>
        <p:sp>
          <p:nvSpPr>
            <p:cNvPr id="6380" name="Google Shape;6380;p153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1" name="Google Shape;6381;p153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2" name="Google Shape;6382;p153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3" name="Google Shape;6383;p153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4" name="Google Shape;6384;p153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5" name="Google Shape;6385;p153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6" name="Google Shape;6386;p153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7" name="Google Shape;6387;p153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8" name="Google Shape;6388;p153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9" name="Google Shape;6389;p153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390" name="Google Shape;6390;p153"/>
          <p:cNvSpPr/>
          <p:nvPr/>
        </p:nvSpPr>
        <p:spPr>
          <a:xfrm>
            <a:off x="3891225" y="2554350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91" name="Google Shape;6391;p153"/>
          <p:cNvSpPr/>
          <p:nvPr/>
        </p:nvSpPr>
        <p:spPr>
          <a:xfrm>
            <a:off x="3891225" y="2656725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92" name="Google Shape;6392;p153"/>
          <p:cNvSpPr txBox="1">
            <a:spLocks noGrp="1"/>
          </p:cNvSpPr>
          <p:nvPr>
            <p:ph type="title" idx="4294967295"/>
          </p:nvPr>
        </p:nvSpPr>
        <p:spPr>
          <a:xfrm>
            <a:off x="324000" y="138063"/>
            <a:ext cx="70605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</a:rPr>
              <a:t>Understanding and applying short multiplication</a:t>
            </a:r>
            <a:endParaRPr sz="2600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  <p:sp>
        <p:nvSpPr>
          <p:cNvPr id="6393" name="Google Shape;6393;p153"/>
          <p:cNvSpPr txBox="1">
            <a:spLocks noGrp="1"/>
          </p:cNvSpPr>
          <p:nvPr>
            <p:ph type="body" idx="4294967295"/>
          </p:nvPr>
        </p:nvSpPr>
        <p:spPr>
          <a:xfrm>
            <a:off x="324000" y="4165375"/>
            <a:ext cx="7841400" cy="40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Next, place the smallest factor underneath the ones column.</a:t>
            </a:r>
            <a:endParaRPr/>
          </a:p>
        </p:txBody>
      </p:sp>
      <p:sp>
        <p:nvSpPr>
          <p:cNvPr id="6394" name="Google Shape;6394;p153"/>
          <p:cNvSpPr txBox="1">
            <a:spLocks noGrp="1"/>
          </p:cNvSpPr>
          <p:nvPr>
            <p:ph type="body" idx="4294967295"/>
          </p:nvPr>
        </p:nvSpPr>
        <p:spPr>
          <a:xfrm>
            <a:off x="331200" y="4474050"/>
            <a:ext cx="6076800" cy="40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Now, multiply starting with the ones.</a:t>
            </a:r>
            <a:endParaRPr/>
          </a:p>
        </p:txBody>
      </p:sp>
      <p:sp>
        <p:nvSpPr>
          <p:cNvPr id="6395" name="Google Shape;6395;p153"/>
          <p:cNvSpPr/>
          <p:nvPr/>
        </p:nvSpPr>
        <p:spPr>
          <a:xfrm>
            <a:off x="6835575" y="2301450"/>
            <a:ext cx="378300" cy="8235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396" name="Google Shape;6396;p153"/>
          <p:cNvPicPr preferRelativeResize="0"/>
          <p:nvPr/>
        </p:nvPicPr>
        <p:blipFill rotWithShape="1">
          <a:blip r:embed="rId3">
            <a:alphaModFix/>
          </a:blip>
          <a:srcRect t="56280" r="70143"/>
          <a:stretch/>
        </p:blipFill>
        <p:spPr>
          <a:xfrm>
            <a:off x="5476610" y="3641850"/>
            <a:ext cx="2057400" cy="1076675"/>
          </a:xfrm>
          <a:prstGeom prst="rect">
            <a:avLst/>
          </a:prstGeom>
          <a:noFill/>
          <a:ln>
            <a:noFill/>
          </a:ln>
        </p:spPr>
      </p:pic>
      <p:sp>
        <p:nvSpPr>
          <p:cNvPr id="6397" name="Google Shape;6397;p153"/>
          <p:cNvSpPr/>
          <p:nvPr/>
        </p:nvSpPr>
        <p:spPr>
          <a:xfrm>
            <a:off x="3891225" y="1648575"/>
            <a:ext cx="80700" cy="11307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398" name="Google Shape;6398;p153"/>
          <p:cNvSpPr txBox="1"/>
          <p:nvPr/>
        </p:nvSpPr>
        <p:spPr>
          <a:xfrm>
            <a:off x="5476610" y="3722988"/>
            <a:ext cx="2057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2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× 2 ones is equal to 4 ones.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399" name="Google Shape;6399;p153"/>
          <p:cNvSpPr txBox="1"/>
          <p:nvPr/>
        </p:nvSpPr>
        <p:spPr>
          <a:xfrm>
            <a:off x="6804965" y="32427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00" name="Google Shape;6400;p153"/>
          <p:cNvSpPr txBox="1">
            <a:spLocks noGrp="1"/>
          </p:cNvSpPr>
          <p:nvPr>
            <p:ph type="body" idx="4294967295"/>
          </p:nvPr>
        </p:nvSpPr>
        <p:spPr>
          <a:xfrm>
            <a:off x="331200" y="4474050"/>
            <a:ext cx="6076800" cy="40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Write 4 in the ones column.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5" name="Google Shape;6405;p154"/>
          <p:cNvSpPr/>
          <p:nvPr/>
        </p:nvSpPr>
        <p:spPr>
          <a:xfrm rot="-4373235">
            <a:off x="5878197" y="1625423"/>
            <a:ext cx="378246" cy="2238288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06" name="Google Shape;6406;p154"/>
          <p:cNvSpPr/>
          <p:nvPr/>
        </p:nvSpPr>
        <p:spPr>
          <a:xfrm>
            <a:off x="1099975" y="1653175"/>
            <a:ext cx="2462400" cy="16086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07" name="Google Shape;6407;p154"/>
          <p:cNvSpPr/>
          <p:nvPr/>
        </p:nvSpPr>
        <p:spPr>
          <a:xfrm>
            <a:off x="1099975" y="1566300"/>
            <a:ext cx="2933100" cy="18219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08" name="Google Shape;6408;p154"/>
          <p:cNvSpPr txBox="1"/>
          <p:nvPr/>
        </p:nvSpPr>
        <p:spPr>
          <a:xfrm>
            <a:off x="224100" y="653700"/>
            <a:ext cx="6887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322 × 2 = </a:t>
            </a:r>
            <a:endParaRPr/>
          </a:p>
        </p:txBody>
      </p:sp>
      <p:sp>
        <p:nvSpPr>
          <p:cNvPr id="6409" name="Google Shape;6409;p154"/>
          <p:cNvSpPr txBox="1"/>
          <p:nvPr/>
        </p:nvSpPr>
        <p:spPr>
          <a:xfrm>
            <a:off x="5921415" y="22212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10" name="Google Shape;6410;p154"/>
          <p:cNvSpPr txBox="1"/>
          <p:nvPr/>
        </p:nvSpPr>
        <p:spPr>
          <a:xfrm>
            <a:off x="6835571" y="22212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6411" name="Google Shape;6411;p154"/>
          <p:cNvCxnSpPr/>
          <p:nvPr/>
        </p:nvCxnSpPr>
        <p:spPr>
          <a:xfrm rot="10800000" flipH="1">
            <a:off x="5012538" y="3177288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412" name="Google Shape;6412;p154"/>
          <p:cNvSpPr txBox="1"/>
          <p:nvPr/>
        </p:nvSpPr>
        <p:spPr>
          <a:xfrm>
            <a:off x="5847565" y="2779335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13" name="Google Shape;6413;p154"/>
          <p:cNvSpPr txBox="1"/>
          <p:nvPr/>
        </p:nvSpPr>
        <p:spPr>
          <a:xfrm flipH="1">
            <a:off x="4662688" y="2735963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6414" name="Google Shape;6414;p154"/>
          <p:cNvCxnSpPr/>
          <p:nvPr/>
        </p:nvCxnSpPr>
        <p:spPr>
          <a:xfrm>
            <a:off x="5022313" y="3641838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415" name="Google Shape;6415;p154"/>
          <p:cNvSpPr txBox="1"/>
          <p:nvPr/>
        </p:nvSpPr>
        <p:spPr>
          <a:xfrm>
            <a:off x="5067590" y="22212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6416" name="Google Shape;6416;p154"/>
          <p:cNvGrpSpPr/>
          <p:nvPr/>
        </p:nvGrpSpPr>
        <p:grpSpPr>
          <a:xfrm>
            <a:off x="1155040" y="1650705"/>
            <a:ext cx="760206" cy="689435"/>
            <a:chOff x="5760000" y="865700"/>
            <a:chExt cx="2946533" cy="2933767"/>
          </a:xfrm>
        </p:grpSpPr>
        <p:sp>
          <p:nvSpPr>
            <p:cNvPr id="6417" name="Google Shape;6417;p154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8" name="Google Shape;6418;p154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9" name="Google Shape;6419;p154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0" name="Google Shape;6420;p154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1" name="Google Shape;6421;p154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2" name="Google Shape;6422;p154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3" name="Google Shape;6423;p154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4" name="Google Shape;6424;p154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5" name="Google Shape;6425;p154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6" name="Google Shape;6426;p154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7" name="Google Shape;6427;p154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8" name="Google Shape;6428;p154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9" name="Google Shape;6429;p154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0" name="Google Shape;6430;p154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1" name="Google Shape;6431;p154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2" name="Google Shape;6432;p154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3" name="Google Shape;6433;p154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4" name="Google Shape;6434;p154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5" name="Google Shape;6435;p154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6" name="Google Shape;6436;p154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7" name="Google Shape;6437;p154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8" name="Google Shape;6438;p154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9" name="Google Shape;6439;p154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0" name="Google Shape;6440;p154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1" name="Google Shape;6441;p154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2" name="Google Shape;6442;p154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3" name="Google Shape;6443;p154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4" name="Google Shape;6444;p154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5" name="Google Shape;6445;p154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6" name="Google Shape;6446;p154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7" name="Google Shape;6447;p154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8" name="Google Shape;6448;p154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9" name="Google Shape;6449;p154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0" name="Google Shape;6450;p154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1" name="Google Shape;6451;p154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2" name="Google Shape;6452;p154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3" name="Google Shape;6453;p154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4" name="Google Shape;6454;p154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5" name="Google Shape;6455;p154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6" name="Google Shape;6456;p154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7" name="Google Shape;6457;p154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8" name="Google Shape;6458;p154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9" name="Google Shape;6459;p154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0" name="Google Shape;6460;p154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1" name="Google Shape;6461;p154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2" name="Google Shape;6462;p154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3" name="Google Shape;6463;p154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4" name="Google Shape;6464;p154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5" name="Google Shape;6465;p154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6" name="Google Shape;6466;p154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7" name="Google Shape;6467;p154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8" name="Google Shape;6468;p154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9" name="Google Shape;6469;p154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0" name="Google Shape;6470;p154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1" name="Google Shape;6471;p154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2" name="Google Shape;6472;p154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3" name="Google Shape;6473;p154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4" name="Google Shape;6474;p154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5" name="Google Shape;6475;p154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6" name="Google Shape;6476;p154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7" name="Google Shape;6477;p154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8" name="Google Shape;6478;p154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9" name="Google Shape;6479;p154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0" name="Google Shape;6480;p154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1" name="Google Shape;6481;p154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2" name="Google Shape;6482;p154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3" name="Google Shape;6483;p154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4" name="Google Shape;6484;p154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5" name="Google Shape;6485;p154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6" name="Google Shape;6486;p154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7" name="Google Shape;6487;p154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8" name="Google Shape;6488;p154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9" name="Google Shape;6489;p154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0" name="Google Shape;6490;p154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1" name="Google Shape;6491;p154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2" name="Google Shape;6492;p154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3" name="Google Shape;6493;p154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4" name="Google Shape;6494;p154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5" name="Google Shape;6495;p154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6" name="Google Shape;6496;p154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7" name="Google Shape;6497;p154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8" name="Google Shape;6498;p154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9" name="Google Shape;6499;p154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0" name="Google Shape;6500;p154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1" name="Google Shape;6501;p154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2" name="Google Shape;6502;p154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3" name="Google Shape;6503;p154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4" name="Google Shape;6504;p154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5" name="Google Shape;6505;p154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6" name="Google Shape;6506;p154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7" name="Google Shape;6507;p154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8" name="Google Shape;6508;p154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9" name="Google Shape;6509;p154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0" name="Google Shape;6510;p154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1" name="Google Shape;6511;p154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2" name="Google Shape;6512;p154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3" name="Google Shape;6513;p154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4" name="Google Shape;6514;p154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5" name="Google Shape;6515;p154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6" name="Google Shape;6516;p154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517" name="Google Shape;6517;p154"/>
          <p:cNvGrpSpPr/>
          <p:nvPr/>
        </p:nvGrpSpPr>
        <p:grpSpPr>
          <a:xfrm>
            <a:off x="1986090" y="1650705"/>
            <a:ext cx="760206" cy="689435"/>
            <a:chOff x="5760000" y="865700"/>
            <a:chExt cx="2946533" cy="2933767"/>
          </a:xfrm>
        </p:grpSpPr>
        <p:sp>
          <p:nvSpPr>
            <p:cNvPr id="6518" name="Google Shape;6518;p154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9" name="Google Shape;6519;p154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0" name="Google Shape;6520;p154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1" name="Google Shape;6521;p154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2" name="Google Shape;6522;p154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3" name="Google Shape;6523;p154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4" name="Google Shape;6524;p154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5" name="Google Shape;6525;p154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6" name="Google Shape;6526;p154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7" name="Google Shape;6527;p154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8" name="Google Shape;6528;p154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9" name="Google Shape;6529;p154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0" name="Google Shape;6530;p154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1" name="Google Shape;6531;p154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2" name="Google Shape;6532;p154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3" name="Google Shape;6533;p154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4" name="Google Shape;6534;p154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5" name="Google Shape;6535;p154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6" name="Google Shape;6536;p154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7" name="Google Shape;6537;p154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8" name="Google Shape;6538;p154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9" name="Google Shape;6539;p154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0" name="Google Shape;6540;p154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1" name="Google Shape;6541;p154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2" name="Google Shape;6542;p154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3" name="Google Shape;6543;p154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4" name="Google Shape;6544;p154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5" name="Google Shape;6545;p154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6" name="Google Shape;6546;p154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7" name="Google Shape;6547;p154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8" name="Google Shape;6548;p154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9" name="Google Shape;6549;p154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0" name="Google Shape;6550;p154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1" name="Google Shape;6551;p154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2" name="Google Shape;6552;p154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3" name="Google Shape;6553;p154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4" name="Google Shape;6554;p154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5" name="Google Shape;6555;p154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6" name="Google Shape;6556;p154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7" name="Google Shape;6557;p154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8" name="Google Shape;6558;p154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9" name="Google Shape;6559;p154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0" name="Google Shape;6560;p154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1" name="Google Shape;6561;p154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2" name="Google Shape;6562;p154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3" name="Google Shape;6563;p154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4" name="Google Shape;6564;p154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5" name="Google Shape;6565;p154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6" name="Google Shape;6566;p154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7" name="Google Shape;6567;p154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8" name="Google Shape;6568;p154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9" name="Google Shape;6569;p154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0" name="Google Shape;6570;p154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1" name="Google Shape;6571;p154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2" name="Google Shape;6572;p154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3" name="Google Shape;6573;p154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4" name="Google Shape;6574;p154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5" name="Google Shape;6575;p154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6" name="Google Shape;6576;p154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7" name="Google Shape;6577;p154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8" name="Google Shape;6578;p154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9" name="Google Shape;6579;p154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0" name="Google Shape;6580;p154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1" name="Google Shape;6581;p154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2" name="Google Shape;6582;p154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3" name="Google Shape;6583;p154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4" name="Google Shape;6584;p154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5" name="Google Shape;6585;p154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6" name="Google Shape;6586;p154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7" name="Google Shape;6587;p154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8" name="Google Shape;6588;p154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9" name="Google Shape;6589;p154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0" name="Google Shape;6590;p154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1" name="Google Shape;6591;p154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2" name="Google Shape;6592;p154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3" name="Google Shape;6593;p154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4" name="Google Shape;6594;p154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5" name="Google Shape;6595;p154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6" name="Google Shape;6596;p154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7" name="Google Shape;6597;p154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8" name="Google Shape;6598;p154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9" name="Google Shape;6599;p154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0" name="Google Shape;6600;p154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1" name="Google Shape;6601;p154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2" name="Google Shape;6602;p154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3" name="Google Shape;6603;p154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4" name="Google Shape;6604;p154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5" name="Google Shape;6605;p154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6" name="Google Shape;6606;p154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7" name="Google Shape;6607;p154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8" name="Google Shape;6608;p154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9" name="Google Shape;6609;p154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0" name="Google Shape;6610;p154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1" name="Google Shape;6611;p154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2" name="Google Shape;6612;p154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3" name="Google Shape;6613;p154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4" name="Google Shape;6614;p154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5" name="Google Shape;6615;p154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6" name="Google Shape;6616;p154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7" name="Google Shape;6617;p154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618" name="Google Shape;6618;p154"/>
          <p:cNvGrpSpPr/>
          <p:nvPr/>
        </p:nvGrpSpPr>
        <p:grpSpPr>
          <a:xfrm>
            <a:off x="2802140" y="1650705"/>
            <a:ext cx="760206" cy="689435"/>
            <a:chOff x="5760000" y="865700"/>
            <a:chExt cx="2946533" cy="2933767"/>
          </a:xfrm>
        </p:grpSpPr>
        <p:sp>
          <p:nvSpPr>
            <p:cNvPr id="6619" name="Google Shape;6619;p154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0" name="Google Shape;6620;p154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1" name="Google Shape;6621;p154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2" name="Google Shape;6622;p154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3" name="Google Shape;6623;p154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4" name="Google Shape;6624;p154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5" name="Google Shape;6625;p154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6" name="Google Shape;6626;p154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7" name="Google Shape;6627;p154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8" name="Google Shape;6628;p154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9" name="Google Shape;6629;p154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0" name="Google Shape;6630;p154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1" name="Google Shape;6631;p154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2" name="Google Shape;6632;p154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3" name="Google Shape;6633;p154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4" name="Google Shape;6634;p154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5" name="Google Shape;6635;p154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6" name="Google Shape;6636;p154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7" name="Google Shape;6637;p154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8" name="Google Shape;6638;p154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9" name="Google Shape;6639;p154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0" name="Google Shape;6640;p154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1" name="Google Shape;6641;p154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2" name="Google Shape;6642;p154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3" name="Google Shape;6643;p154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4" name="Google Shape;6644;p154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5" name="Google Shape;6645;p154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6" name="Google Shape;6646;p154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7" name="Google Shape;6647;p154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8" name="Google Shape;6648;p154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9" name="Google Shape;6649;p154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0" name="Google Shape;6650;p154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1" name="Google Shape;6651;p154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2" name="Google Shape;6652;p154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3" name="Google Shape;6653;p154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4" name="Google Shape;6654;p154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5" name="Google Shape;6655;p154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6" name="Google Shape;6656;p154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7" name="Google Shape;6657;p154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8" name="Google Shape;6658;p154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9" name="Google Shape;6659;p154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0" name="Google Shape;6660;p154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1" name="Google Shape;6661;p154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2" name="Google Shape;6662;p154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3" name="Google Shape;6663;p154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4" name="Google Shape;6664;p154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5" name="Google Shape;6665;p154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6" name="Google Shape;6666;p154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7" name="Google Shape;6667;p154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8" name="Google Shape;6668;p154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9" name="Google Shape;6669;p154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0" name="Google Shape;6670;p154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1" name="Google Shape;6671;p154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2" name="Google Shape;6672;p154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3" name="Google Shape;6673;p154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4" name="Google Shape;6674;p154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5" name="Google Shape;6675;p154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6" name="Google Shape;6676;p154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7" name="Google Shape;6677;p154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8" name="Google Shape;6678;p154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9" name="Google Shape;6679;p154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0" name="Google Shape;6680;p154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1" name="Google Shape;6681;p154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2" name="Google Shape;6682;p154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3" name="Google Shape;6683;p154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4" name="Google Shape;6684;p154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5" name="Google Shape;6685;p154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6" name="Google Shape;6686;p154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7" name="Google Shape;6687;p154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8" name="Google Shape;6688;p154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9" name="Google Shape;6689;p154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0" name="Google Shape;6690;p154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1" name="Google Shape;6691;p154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2" name="Google Shape;6692;p154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3" name="Google Shape;6693;p154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4" name="Google Shape;6694;p154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5" name="Google Shape;6695;p154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6" name="Google Shape;6696;p154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7" name="Google Shape;6697;p154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8" name="Google Shape;6698;p154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9" name="Google Shape;6699;p154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0" name="Google Shape;6700;p154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1" name="Google Shape;6701;p154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2" name="Google Shape;6702;p154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3" name="Google Shape;6703;p154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4" name="Google Shape;6704;p154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5" name="Google Shape;6705;p154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6" name="Google Shape;6706;p154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7" name="Google Shape;6707;p154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8" name="Google Shape;6708;p154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9" name="Google Shape;6709;p154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0" name="Google Shape;6710;p154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1" name="Google Shape;6711;p154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2" name="Google Shape;6712;p154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3" name="Google Shape;6713;p154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4" name="Google Shape;6714;p154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5" name="Google Shape;6715;p154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6" name="Google Shape;6716;p154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7" name="Google Shape;6717;p154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8" name="Google Shape;6718;p154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719" name="Google Shape;6719;p154"/>
          <p:cNvGrpSpPr/>
          <p:nvPr/>
        </p:nvGrpSpPr>
        <p:grpSpPr>
          <a:xfrm rot="5400000">
            <a:off x="3313796" y="1957618"/>
            <a:ext cx="689489" cy="80621"/>
            <a:chOff x="1100675" y="1718725"/>
            <a:chExt cx="2946533" cy="296400"/>
          </a:xfrm>
        </p:grpSpPr>
        <p:sp>
          <p:nvSpPr>
            <p:cNvPr id="6720" name="Google Shape;6720;p154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1" name="Google Shape;6721;p154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2" name="Google Shape;6722;p154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3" name="Google Shape;6723;p154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4" name="Google Shape;6724;p154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5" name="Google Shape;6725;p154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6" name="Google Shape;6726;p154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7" name="Google Shape;6727;p154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8" name="Google Shape;6728;p154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9" name="Google Shape;6729;p154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730" name="Google Shape;6730;p154"/>
          <p:cNvGrpSpPr/>
          <p:nvPr/>
        </p:nvGrpSpPr>
        <p:grpSpPr>
          <a:xfrm rot="5400000">
            <a:off x="3450296" y="1955118"/>
            <a:ext cx="689489" cy="80621"/>
            <a:chOff x="1100675" y="1718725"/>
            <a:chExt cx="2946533" cy="296400"/>
          </a:xfrm>
        </p:grpSpPr>
        <p:sp>
          <p:nvSpPr>
            <p:cNvPr id="6731" name="Google Shape;6731;p154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2" name="Google Shape;6732;p154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3" name="Google Shape;6733;p154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4" name="Google Shape;6734;p154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5" name="Google Shape;6735;p154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6" name="Google Shape;6736;p154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7" name="Google Shape;6737;p154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8" name="Google Shape;6738;p154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9" name="Google Shape;6739;p154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40" name="Google Shape;6740;p154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741" name="Google Shape;6741;p154"/>
          <p:cNvSpPr/>
          <p:nvPr/>
        </p:nvSpPr>
        <p:spPr>
          <a:xfrm>
            <a:off x="3891225" y="1650675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42" name="Google Shape;6742;p154"/>
          <p:cNvSpPr/>
          <p:nvPr/>
        </p:nvSpPr>
        <p:spPr>
          <a:xfrm>
            <a:off x="3891225" y="1753050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43" name="Google Shape;6743;p154"/>
          <p:cNvSpPr txBox="1"/>
          <p:nvPr/>
        </p:nvSpPr>
        <p:spPr>
          <a:xfrm>
            <a:off x="6839142" y="273086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744" name="Google Shape;6744;p154"/>
          <p:cNvSpPr txBox="1">
            <a:spLocks noGrp="1"/>
          </p:cNvSpPr>
          <p:nvPr>
            <p:ph type="body" idx="4294967295"/>
          </p:nvPr>
        </p:nvSpPr>
        <p:spPr>
          <a:xfrm>
            <a:off x="331200" y="4474050"/>
            <a:ext cx="6076800" cy="40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Then move to the tens column.</a:t>
            </a:r>
            <a:endParaRPr/>
          </a:p>
        </p:txBody>
      </p:sp>
      <p:grpSp>
        <p:nvGrpSpPr>
          <p:cNvPr id="6745" name="Google Shape;6745;p154"/>
          <p:cNvGrpSpPr/>
          <p:nvPr/>
        </p:nvGrpSpPr>
        <p:grpSpPr>
          <a:xfrm>
            <a:off x="1155040" y="2554380"/>
            <a:ext cx="760206" cy="689435"/>
            <a:chOff x="5760000" y="865700"/>
            <a:chExt cx="2946533" cy="2933767"/>
          </a:xfrm>
        </p:grpSpPr>
        <p:sp>
          <p:nvSpPr>
            <p:cNvPr id="6746" name="Google Shape;6746;p154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47" name="Google Shape;6747;p154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48" name="Google Shape;6748;p154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49" name="Google Shape;6749;p154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0" name="Google Shape;6750;p154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1" name="Google Shape;6751;p154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2" name="Google Shape;6752;p154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3" name="Google Shape;6753;p154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4" name="Google Shape;6754;p154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5" name="Google Shape;6755;p154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6" name="Google Shape;6756;p154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7" name="Google Shape;6757;p154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8" name="Google Shape;6758;p154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9" name="Google Shape;6759;p154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0" name="Google Shape;6760;p154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1" name="Google Shape;6761;p154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2" name="Google Shape;6762;p154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3" name="Google Shape;6763;p154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4" name="Google Shape;6764;p154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5" name="Google Shape;6765;p154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6" name="Google Shape;6766;p154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7" name="Google Shape;6767;p154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8" name="Google Shape;6768;p154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9" name="Google Shape;6769;p154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0" name="Google Shape;6770;p154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1" name="Google Shape;6771;p154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2" name="Google Shape;6772;p154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3" name="Google Shape;6773;p154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4" name="Google Shape;6774;p154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5" name="Google Shape;6775;p154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6" name="Google Shape;6776;p154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7" name="Google Shape;6777;p154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8" name="Google Shape;6778;p154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9" name="Google Shape;6779;p154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0" name="Google Shape;6780;p154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1" name="Google Shape;6781;p154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2" name="Google Shape;6782;p154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3" name="Google Shape;6783;p154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4" name="Google Shape;6784;p154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5" name="Google Shape;6785;p154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6" name="Google Shape;6786;p154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7" name="Google Shape;6787;p154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8" name="Google Shape;6788;p154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9" name="Google Shape;6789;p154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0" name="Google Shape;6790;p154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1" name="Google Shape;6791;p154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2" name="Google Shape;6792;p154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3" name="Google Shape;6793;p154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4" name="Google Shape;6794;p154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5" name="Google Shape;6795;p154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6" name="Google Shape;6796;p154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7" name="Google Shape;6797;p154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8" name="Google Shape;6798;p154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9" name="Google Shape;6799;p154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0" name="Google Shape;6800;p154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1" name="Google Shape;6801;p154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2" name="Google Shape;6802;p154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3" name="Google Shape;6803;p154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4" name="Google Shape;6804;p154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5" name="Google Shape;6805;p154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6" name="Google Shape;6806;p154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7" name="Google Shape;6807;p154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8" name="Google Shape;6808;p154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9" name="Google Shape;6809;p154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0" name="Google Shape;6810;p154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1" name="Google Shape;6811;p154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2" name="Google Shape;6812;p154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3" name="Google Shape;6813;p154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4" name="Google Shape;6814;p154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5" name="Google Shape;6815;p154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6" name="Google Shape;6816;p154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7" name="Google Shape;6817;p154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8" name="Google Shape;6818;p154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9" name="Google Shape;6819;p154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0" name="Google Shape;6820;p154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1" name="Google Shape;6821;p154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2" name="Google Shape;6822;p154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3" name="Google Shape;6823;p154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4" name="Google Shape;6824;p154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5" name="Google Shape;6825;p154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6" name="Google Shape;6826;p154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7" name="Google Shape;6827;p154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8" name="Google Shape;6828;p154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9" name="Google Shape;6829;p154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0" name="Google Shape;6830;p154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1" name="Google Shape;6831;p154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2" name="Google Shape;6832;p154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3" name="Google Shape;6833;p154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4" name="Google Shape;6834;p154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5" name="Google Shape;6835;p154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6" name="Google Shape;6836;p154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7" name="Google Shape;6837;p154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8" name="Google Shape;6838;p154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9" name="Google Shape;6839;p154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0" name="Google Shape;6840;p154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1" name="Google Shape;6841;p154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2" name="Google Shape;6842;p154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3" name="Google Shape;6843;p154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4" name="Google Shape;6844;p154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5" name="Google Shape;6845;p154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846" name="Google Shape;6846;p154"/>
          <p:cNvGrpSpPr/>
          <p:nvPr/>
        </p:nvGrpSpPr>
        <p:grpSpPr>
          <a:xfrm>
            <a:off x="1986090" y="2554380"/>
            <a:ext cx="760206" cy="689435"/>
            <a:chOff x="5760000" y="865700"/>
            <a:chExt cx="2946533" cy="2933767"/>
          </a:xfrm>
        </p:grpSpPr>
        <p:sp>
          <p:nvSpPr>
            <p:cNvPr id="6847" name="Google Shape;6847;p154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8" name="Google Shape;6848;p154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9" name="Google Shape;6849;p154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0" name="Google Shape;6850;p154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1" name="Google Shape;6851;p154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2" name="Google Shape;6852;p154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3" name="Google Shape;6853;p154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4" name="Google Shape;6854;p154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5" name="Google Shape;6855;p154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6" name="Google Shape;6856;p154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7" name="Google Shape;6857;p154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8" name="Google Shape;6858;p154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9" name="Google Shape;6859;p154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0" name="Google Shape;6860;p154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1" name="Google Shape;6861;p154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2" name="Google Shape;6862;p154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3" name="Google Shape;6863;p154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4" name="Google Shape;6864;p154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5" name="Google Shape;6865;p154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6" name="Google Shape;6866;p154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7" name="Google Shape;6867;p154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8" name="Google Shape;6868;p154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9" name="Google Shape;6869;p154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0" name="Google Shape;6870;p154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1" name="Google Shape;6871;p154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2" name="Google Shape;6872;p154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3" name="Google Shape;6873;p154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4" name="Google Shape;6874;p154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5" name="Google Shape;6875;p154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6" name="Google Shape;6876;p154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7" name="Google Shape;6877;p154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8" name="Google Shape;6878;p154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9" name="Google Shape;6879;p154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0" name="Google Shape;6880;p154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1" name="Google Shape;6881;p154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2" name="Google Shape;6882;p154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3" name="Google Shape;6883;p154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4" name="Google Shape;6884;p154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5" name="Google Shape;6885;p154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6" name="Google Shape;6886;p154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7" name="Google Shape;6887;p154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8" name="Google Shape;6888;p154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9" name="Google Shape;6889;p154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0" name="Google Shape;6890;p154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1" name="Google Shape;6891;p154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2" name="Google Shape;6892;p154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3" name="Google Shape;6893;p154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4" name="Google Shape;6894;p154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5" name="Google Shape;6895;p154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6" name="Google Shape;6896;p154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7" name="Google Shape;6897;p154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8" name="Google Shape;6898;p154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9" name="Google Shape;6899;p154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0" name="Google Shape;6900;p154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1" name="Google Shape;6901;p154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2" name="Google Shape;6902;p154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3" name="Google Shape;6903;p154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4" name="Google Shape;6904;p154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5" name="Google Shape;6905;p154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6" name="Google Shape;6906;p154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7" name="Google Shape;6907;p154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8" name="Google Shape;6908;p154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9" name="Google Shape;6909;p154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10" name="Google Shape;6910;p154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11" name="Google Shape;6911;p154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12" name="Google Shape;6912;p154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13" name="Google Shape;6913;p154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14" name="Google Shape;6914;p154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15" name="Google Shape;6915;p154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16" name="Google Shape;6916;p154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17" name="Google Shape;6917;p154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18" name="Google Shape;6918;p154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19" name="Google Shape;6919;p154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20" name="Google Shape;6920;p154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21" name="Google Shape;6921;p154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22" name="Google Shape;6922;p154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23" name="Google Shape;6923;p154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24" name="Google Shape;6924;p154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25" name="Google Shape;6925;p154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26" name="Google Shape;6926;p154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27" name="Google Shape;6927;p154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28" name="Google Shape;6928;p154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29" name="Google Shape;6929;p154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0" name="Google Shape;6930;p154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1" name="Google Shape;6931;p154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2" name="Google Shape;6932;p154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3" name="Google Shape;6933;p154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4" name="Google Shape;6934;p154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5" name="Google Shape;6935;p154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6" name="Google Shape;6936;p154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7" name="Google Shape;6937;p154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8" name="Google Shape;6938;p154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9" name="Google Shape;6939;p154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0" name="Google Shape;6940;p154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1" name="Google Shape;6941;p154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2" name="Google Shape;6942;p154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3" name="Google Shape;6943;p154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4" name="Google Shape;6944;p154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5" name="Google Shape;6945;p154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6" name="Google Shape;6946;p154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947" name="Google Shape;6947;p154"/>
          <p:cNvGrpSpPr/>
          <p:nvPr/>
        </p:nvGrpSpPr>
        <p:grpSpPr>
          <a:xfrm>
            <a:off x="2802140" y="2554380"/>
            <a:ext cx="760206" cy="689435"/>
            <a:chOff x="5760000" y="865700"/>
            <a:chExt cx="2946533" cy="2933767"/>
          </a:xfrm>
        </p:grpSpPr>
        <p:sp>
          <p:nvSpPr>
            <p:cNvPr id="6948" name="Google Shape;6948;p154"/>
            <p:cNvSpPr/>
            <p:nvPr/>
          </p:nvSpPr>
          <p:spPr>
            <a:xfrm>
              <a:off x="57600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9" name="Google Shape;6949;p154"/>
            <p:cNvSpPr/>
            <p:nvPr/>
          </p:nvSpPr>
          <p:spPr>
            <a:xfrm>
              <a:off x="60564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0" name="Google Shape;6950;p154"/>
            <p:cNvSpPr/>
            <p:nvPr/>
          </p:nvSpPr>
          <p:spPr>
            <a:xfrm>
              <a:off x="63484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1" name="Google Shape;6951;p154"/>
            <p:cNvSpPr/>
            <p:nvPr/>
          </p:nvSpPr>
          <p:spPr>
            <a:xfrm>
              <a:off x="66448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2" name="Google Shape;6952;p154"/>
            <p:cNvSpPr/>
            <p:nvPr/>
          </p:nvSpPr>
          <p:spPr>
            <a:xfrm>
              <a:off x="69368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3" name="Google Shape;6953;p154"/>
            <p:cNvSpPr/>
            <p:nvPr/>
          </p:nvSpPr>
          <p:spPr>
            <a:xfrm>
              <a:off x="7233267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4" name="Google Shape;6954;p154"/>
            <p:cNvSpPr/>
            <p:nvPr/>
          </p:nvSpPr>
          <p:spPr>
            <a:xfrm>
              <a:off x="75253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5" name="Google Shape;6955;p154"/>
            <p:cNvSpPr/>
            <p:nvPr/>
          </p:nvSpPr>
          <p:spPr>
            <a:xfrm>
              <a:off x="7821700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6" name="Google Shape;6956;p154"/>
            <p:cNvSpPr/>
            <p:nvPr/>
          </p:nvSpPr>
          <p:spPr>
            <a:xfrm>
              <a:off x="81137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7" name="Google Shape;6957;p154"/>
            <p:cNvSpPr/>
            <p:nvPr/>
          </p:nvSpPr>
          <p:spPr>
            <a:xfrm>
              <a:off x="8410133" y="8657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8" name="Google Shape;6958;p154"/>
            <p:cNvSpPr/>
            <p:nvPr/>
          </p:nvSpPr>
          <p:spPr>
            <a:xfrm>
              <a:off x="57600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9" name="Google Shape;6959;p154"/>
            <p:cNvSpPr/>
            <p:nvPr/>
          </p:nvSpPr>
          <p:spPr>
            <a:xfrm>
              <a:off x="60564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0" name="Google Shape;6960;p154"/>
            <p:cNvSpPr/>
            <p:nvPr/>
          </p:nvSpPr>
          <p:spPr>
            <a:xfrm>
              <a:off x="63484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1" name="Google Shape;6961;p154"/>
            <p:cNvSpPr/>
            <p:nvPr/>
          </p:nvSpPr>
          <p:spPr>
            <a:xfrm>
              <a:off x="66448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2" name="Google Shape;6962;p154"/>
            <p:cNvSpPr/>
            <p:nvPr/>
          </p:nvSpPr>
          <p:spPr>
            <a:xfrm>
              <a:off x="69368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3" name="Google Shape;6963;p154"/>
            <p:cNvSpPr/>
            <p:nvPr/>
          </p:nvSpPr>
          <p:spPr>
            <a:xfrm>
              <a:off x="7233267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4" name="Google Shape;6964;p154"/>
            <p:cNvSpPr/>
            <p:nvPr/>
          </p:nvSpPr>
          <p:spPr>
            <a:xfrm>
              <a:off x="75253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5" name="Google Shape;6965;p154"/>
            <p:cNvSpPr/>
            <p:nvPr/>
          </p:nvSpPr>
          <p:spPr>
            <a:xfrm>
              <a:off x="7821700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6" name="Google Shape;6966;p154"/>
            <p:cNvSpPr/>
            <p:nvPr/>
          </p:nvSpPr>
          <p:spPr>
            <a:xfrm>
              <a:off x="81137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7" name="Google Shape;6967;p154"/>
            <p:cNvSpPr/>
            <p:nvPr/>
          </p:nvSpPr>
          <p:spPr>
            <a:xfrm>
              <a:off x="8410133" y="11599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8" name="Google Shape;6968;p154"/>
            <p:cNvSpPr/>
            <p:nvPr/>
          </p:nvSpPr>
          <p:spPr>
            <a:xfrm>
              <a:off x="57600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9" name="Google Shape;6969;p154"/>
            <p:cNvSpPr/>
            <p:nvPr/>
          </p:nvSpPr>
          <p:spPr>
            <a:xfrm>
              <a:off x="60564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0" name="Google Shape;6970;p154"/>
            <p:cNvSpPr/>
            <p:nvPr/>
          </p:nvSpPr>
          <p:spPr>
            <a:xfrm>
              <a:off x="63484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1" name="Google Shape;6971;p154"/>
            <p:cNvSpPr/>
            <p:nvPr/>
          </p:nvSpPr>
          <p:spPr>
            <a:xfrm>
              <a:off x="66448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2" name="Google Shape;6972;p154"/>
            <p:cNvSpPr/>
            <p:nvPr/>
          </p:nvSpPr>
          <p:spPr>
            <a:xfrm>
              <a:off x="69368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3" name="Google Shape;6973;p154"/>
            <p:cNvSpPr/>
            <p:nvPr/>
          </p:nvSpPr>
          <p:spPr>
            <a:xfrm>
              <a:off x="7233267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4" name="Google Shape;6974;p154"/>
            <p:cNvSpPr/>
            <p:nvPr/>
          </p:nvSpPr>
          <p:spPr>
            <a:xfrm>
              <a:off x="75253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5" name="Google Shape;6975;p154"/>
            <p:cNvSpPr/>
            <p:nvPr/>
          </p:nvSpPr>
          <p:spPr>
            <a:xfrm>
              <a:off x="7821700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6" name="Google Shape;6976;p154"/>
            <p:cNvSpPr/>
            <p:nvPr/>
          </p:nvSpPr>
          <p:spPr>
            <a:xfrm>
              <a:off x="81137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7" name="Google Shape;6977;p154"/>
            <p:cNvSpPr/>
            <p:nvPr/>
          </p:nvSpPr>
          <p:spPr>
            <a:xfrm>
              <a:off x="8410133" y="145413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8" name="Google Shape;6978;p154"/>
            <p:cNvSpPr/>
            <p:nvPr/>
          </p:nvSpPr>
          <p:spPr>
            <a:xfrm>
              <a:off x="57600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9" name="Google Shape;6979;p154"/>
            <p:cNvSpPr/>
            <p:nvPr/>
          </p:nvSpPr>
          <p:spPr>
            <a:xfrm>
              <a:off x="60564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0" name="Google Shape;6980;p154"/>
            <p:cNvSpPr/>
            <p:nvPr/>
          </p:nvSpPr>
          <p:spPr>
            <a:xfrm>
              <a:off x="63484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1" name="Google Shape;6981;p154"/>
            <p:cNvSpPr/>
            <p:nvPr/>
          </p:nvSpPr>
          <p:spPr>
            <a:xfrm>
              <a:off x="66448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2" name="Google Shape;6982;p154"/>
            <p:cNvSpPr/>
            <p:nvPr/>
          </p:nvSpPr>
          <p:spPr>
            <a:xfrm>
              <a:off x="69368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3" name="Google Shape;6983;p154"/>
            <p:cNvSpPr/>
            <p:nvPr/>
          </p:nvSpPr>
          <p:spPr>
            <a:xfrm>
              <a:off x="7233267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4" name="Google Shape;6984;p154"/>
            <p:cNvSpPr/>
            <p:nvPr/>
          </p:nvSpPr>
          <p:spPr>
            <a:xfrm>
              <a:off x="75253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5" name="Google Shape;6985;p154"/>
            <p:cNvSpPr/>
            <p:nvPr/>
          </p:nvSpPr>
          <p:spPr>
            <a:xfrm>
              <a:off x="7821700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6" name="Google Shape;6986;p154"/>
            <p:cNvSpPr/>
            <p:nvPr/>
          </p:nvSpPr>
          <p:spPr>
            <a:xfrm>
              <a:off x="81137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7" name="Google Shape;6987;p154"/>
            <p:cNvSpPr/>
            <p:nvPr/>
          </p:nvSpPr>
          <p:spPr>
            <a:xfrm>
              <a:off x="8410133" y="17483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8" name="Google Shape;6988;p154"/>
            <p:cNvSpPr/>
            <p:nvPr/>
          </p:nvSpPr>
          <p:spPr>
            <a:xfrm>
              <a:off x="57600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9" name="Google Shape;6989;p154"/>
            <p:cNvSpPr/>
            <p:nvPr/>
          </p:nvSpPr>
          <p:spPr>
            <a:xfrm>
              <a:off x="60564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0" name="Google Shape;6990;p154"/>
            <p:cNvSpPr/>
            <p:nvPr/>
          </p:nvSpPr>
          <p:spPr>
            <a:xfrm>
              <a:off x="63484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1" name="Google Shape;6991;p154"/>
            <p:cNvSpPr/>
            <p:nvPr/>
          </p:nvSpPr>
          <p:spPr>
            <a:xfrm>
              <a:off x="66448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2" name="Google Shape;6992;p154"/>
            <p:cNvSpPr/>
            <p:nvPr/>
          </p:nvSpPr>
          <p:spPr>
            <a:xfrm>
              <a:off x="69368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3" name="Google Shape;6993;p154"/>
            <p:cNvSpPr/>
            <p:nvPr/>
          </p:nvSpPr>
          <p:spPr>
            <a:xfrm>
              <a:off x="7233267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4" name="Google Shape;6994;p154"/>
            <p:cNvSpPr/>
            <p:nvPr/>
          </p:nvSpPr>
          <p:spPr>
            <a:xfrm>
              <a:off x="75253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5" name="Google Shape;6995;p154"/>
            <p:cNvSpPr/>
            <p:nvPr/>
          </p:nvSpPr>
          <p:spPr>
            <a:xfrm>
              <a:off x="7821700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6" name="Google Shape;6996;p154"/>
            <p:cNvSpPr/>
            <p:nvPr/>
          </p:nvSpPr>
          <p:spPr>
            <a:xfrm>
              <a:off x="81137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7" name="Google Shape;6997;p154"/>
            <p:cNvSpPr/>
            <p:nvPr/>
          </p:nvSpPr>
          <p:spPr>
            <a:xfrm>
              <a:off x="8410133" y="20425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8" name="Google Shape;6998;p154"/>
            <p:cNvSpPr/>
            <p:nvPr/>
          </p:nvSpPr>
          <p:spPr>
            <a:xfrm>
              <a:off x="57600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9" name="Google Shape;6999;p154"/>
            <p:cNvSpPr/>
            <p:nvPr/>
          </p:nvSpPr>
          <p:spPr>
            <a:xfrm>
              <a:off x="60564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0" name="Google Shape;7000;p154"/>
            <p:cNvSpPr/>
            <p:nvPr/>
          </p:nvSpPr>
          <p:spPr>
            <a:xfrm>
              <a:off x="63484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1" name="Google Shape;7001;p154"/>
            <p:cNvSpPr/>
            <p:nvPr/>
          </p:nvSpPr>
          <p:spPr>
            <a:xfrm>
              <a:off x="66448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2" name="Google Shape;7002;p154"/>
            <p:cNvSpPr/>
            <p:nvPr/>
          </p:nvSpPr>
          <p:spPr>
            <a:xfrm>
              <a:off x="69368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3" name="Google Shape;7003;p154"/>
            <p:cNvSpPr/>
            <p:nvPr/>
          </p:nvSpPr>
          <p:spPr>
            <a:xfrm>
              <a:off x="7233267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4" name="Google Shape;7004;p154"/>
            <p:cNvSpPr/>
            <p:nvPr/>
          </p:nvSpPr>
          <p:spPr>
            <a:xfrm>
              <a:off x="75253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5" name="Google Shape;7005;p154"/>
            <p:cNvSpPr/>
            <p:nvPr/>
          </p:nvSpPr>
          <p:spPr>
            <a:xfrm>
              <a:off x="7821700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6" name="Google Shape;7006;p154"/>
            <p:cNvSpPr/>
            <p:nvPr/>
          </p:nvSpPr>
          <p:spPr>
            <a:xfrm>
              <a:off x="81137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7" name="Google Shape;7007;p154"/>
            <p:cNvSpPr/>
            <p:nvPr/>
          </p:nvSpPr>
          <p:spPr>
            <a:xfrm>
              <a:off x="8410133" y="2336783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8" name="Google Shape;7008;p154"/>
            <p:cNvSpPr/>
            <p:nvPr/>
          </p:nvSpPr>
          <p:spPr>
            <a:xfrm>
              <a:off x="57600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9" name="Google Shape;7009;p154"/>
            <p:cNvSpPr/>
            <p:nvPr/>
          </p:nvSpPr>
          <p:spPr>
            <a:xfrm>
              <a:off x="60564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10" name="Google Shape;7010;p154"/>
            <p:cNvSpPr/>
            <p:nvPr/>
          </p:nvSpPr>
          <p:spPr>
            <a:xfrm>
              <a:off x="63484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11" name="Google Shape;7011;p154"/>
            <p:cNvSpPr/>
            <p:nvPr/>
          </p:nvSpPr>
          <p:spPr>
            <a:xfrm>
              <a:off x="66448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12" name="Google Shape;7012;p154"/>
            <p:cNvSpPr/>
            <p:nvPr/>
          </p:nvSpPr>
          <p:spPr>
            <a:xfrm>
              <a:off x="69368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13" name="Google Shape;7013;p154"/>
            <p:cNvSpPr/>
            <p:nvPr/>
          </p:nvSpPr>
          <p:spPr>
            <a:xfrm>
              <a:off x="7233267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14" name="Google Shape;7014;p154"/>
            <p:cNvSpPr/>
            <p:nvPr/>
          </p:nvSpPr>
          <p:spPr>
            <a:xfrm>
              <a:off x="75253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15" name="Google Shape;7015;p154"/>
            <p:cNvSpPr/>
            <p:nvPr/>
          </p:nvSpPr>
          <p:spPr>
            <a:xfrm>
              <a:off x="7821700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16" name="Google Shape;7016;p154"/>
            <p:cNvSpPr/>
            <p:nvPr/>
          </p:nvSpPr>
          <p:spPr>
            <a:xfrm>
              <a:off x="81137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17" name="Google Shape;7017;p154"/>
            <p:cNvSpPr/>
            <p:nvPr/>
          </p:nvSpPr>
          <p:spPr>
            <a:xfrm>
              <a:off x="8410133" y="263100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18" name="Google Shape;7018;p154"/>
            <p:cNvSpPr/>
            <p:nvPr/>
          </p:nvSpPr>
          <p:spPr>
            <a:xfrm>
              <a:off x="57600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19" name="Google Shape;7019;p154"/>
            <p:cNvSpPr/>
            <p:nvPr/>
          </p:nvSpPr>
          <p:spPr>
            <a:xfrm>
              <a:off x="60564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0" name="Google Shape;7020;p154"/>
            <p:cNvSpPr/>
            <p:nvPr/>
          </p:nvSpPr>
          <p:spPr>
            <a:xfrm>
              <a:off x="63484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1" name="Google Shape;7021;p154"/>
            <p:cNvSpPr/>
            <p:nvPr/>
          </p:nvSpPr>
          <p:spPr>
            <a:xfrm>
              <a:off x="66448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2" name="Google Shape;7022;p154"/>
            <p:cNvSpPr/>
            <p:nvPr/>
          </p:nvSpPr>
          <p:spPr>
            <a:xfrm>
              <a:off x="69368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3" name="Google Shape;7023;p154"/>
            <p:cNvSpPr/>
            <p:nvPr/>
          </p:nvSpPr>
          <p:spPr>
            <a:xfrm>
              <a:off x="7233267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4" name="Google Shape;7024;p154"/>
            <p:cNvSpPr/>
            <p:nvPr/>
          </p:nvSpPr>
          <p:spPr>
            <a:xfrm>
              <a:off x="75253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5" name="Google Shape;7025;p154"/>
            <p:cNvSpPr/>
            <p:nvPr/>
          </p:nvSpPr>
          <p:spPr>
            <a:xfrm>
              <a:off x="7821700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6" name="Google Shape;7026;p154"/>
            <p:cNvSpPr/>
            <p:nvPr/>
          </p:nvSpPr>
          <p:spPr>
            <a:xfrm>
              <a:off x="81137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7" name="Google Shape;7027;p154"/>
            <p:cNvSpPr/>
            <p:nvPr/>
          </p:nvSpPr>
          <p:spPr>
            <a:xfrm>
              <a:off x="8410133" y="292521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8" name="Google Shape;7028;p154"/>
            <p:cNvSpPr/>
            <p:nvPr/>
          </p:nvSpPr>
          <p:spPr>
            <a:xfrm>
              <a:off x="57600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9" name="Google Shape;7029;p154"/>
            <p:cNvSpPr/>
            <p:nvPr/>
          </p:nvSpPr>
          <p:spPr>
            <a:xfrm>
              <a:off x="60564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0" name="Google Shape;7030;p154"/>
            <p:cNvSpPr/>
            <p:nvPr/>
          </p:nvSpPr>
          <p:spPr>
            <a:xfrm>
              <a:off x="63484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1" name="Google Shape;7031;p154"/>
            <p:cNvSpPr/>
            <p:nvPr/>
          </p:nvSpPr>
          <p:spPr>
            <a:xfrm>
              <a:off x="66448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2" name="Google Shape;7032;p154"/>
            <p:cNvSpPr/>
            <p:nvPr/>
          </p:nvSpPr>
          <p:spPr>
            <a:xfrm>
              <a:off x="69368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3" name="Google Shape;7033;p154"/>
            <p:cNvSpPr/>
            <p:nvPr/>
          </p:nvSpPr>
          <p:spPr>
            <a:xfrm>
              <a:off x="7233267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4" name="Google Shape;7034;p154"/>
            <p:cNvSpPr/>
            <p:nvPr/>
          </p:nvSpPr>
          <p:spPr>
            <a:xfrm>
              <a:off x="75253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5" name="Google Shape;7035;p154"/>
            <p:cNvSpPr/>
            <p:nvPr/>
          </p:nvSpPr>
          <p:spPr>
            <a:xfrm>
              <a:off x="7821700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6" name="Google Shape;7036;p154"/>
            <p:cNvSpPr/>
            <p:nvPr/>
          </p:nvSpPr>
          <p:spPr>
            <a:xfrm>
              <a:off x="81137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7" name="Google Shape;7037;p154"/>
            <p:cNvSpPr/>
            <p:nvPr/>
          </p:nvSpPr>
          <p:spPr>
            <a:xfrm>
              <a:off x="8410133" y="3208850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8" name="Google Shape;7038;p154"/>
            <p:cNvSpPr/>
            <p:nvPr/>
          </p:nvSpPr>
          <p:spPr>
            <a:xfrm>
              <a:off x="57600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9" name="Google Shape;7039;p154"/>
            <p:cNvSpPr/>
            <p:nvPr/>
          </p:nvSpPr>
          <p:spPr>
            <a:xfrm>
              <a:off x="60564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0" name="Google Shape;7040;p154"/>
            <p:cNvSpPr/>
            <p:nvPr/>
          </p:nvSpPr>
          <p:spPr>
            <a:xfrm>
              <a:off x="63484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1" name="Google Shape;7041;p154"/>
            <p:cNvSpPr/>
            <p:nvPr/>
          </p:nvSpPr>
          <p:spPr>
            <a:xfrm>
              <a:off x="66448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2" name="Google Shape;7042;p154"/>
            <p:cNvSpPr/>
            <p:nvPr/>
          </p:nvSpPr>
          <p:spPr>
            <a:xfrm>
              <a:off x="69368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3" name="Google Shape;7043;p154"/>
            <p:cNvSpPr/>
            <p:nvPr/>
          </p:nvSpPr>
          <p:spPr>
            <a:xfrm>
              <a:off x="7233267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4" name="Google Shape;7044;p154"/>
            <p:cNvSpPr/>
            <p:nvPr/>
          </p:nvSpPr>
          <p:spPr>
            <a:xfrm>
              <a:off x="75253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5" name="Google Shape;7045;p154"/>
            <p:cNvSpPr/>
            <p:nvPr/>
          </p:nvSpPr>
          <p:spPr>
            <a:xfrm>
              <a:off x="7821700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6" name="Google Shape;7046;p154"/>
            <p:cNvSpPr/>
            <p:nvPr/>
          </p:nvSpPr>
          <p:spPr>
            <a:xfrm>
              <a:off x="81137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7" name="Google Shape;7047;p154"/>
            <p:cNvSpPr/>
            <p:nvPr/>
          </p:nvSpPr>
          <p:spPr>
            <a:xfrm>
              <a:off x="8410133" y="3503067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048" name="Google Shape;7048;p154"/>
          <p:cNvGrpSpPr/>
          <p:nvPr/>
        </p:nvGrpSpPr>
        <p:grpSpPr>
          <a:xfrm rot="5400000">
            <a:off x="3313796" y="2861293"/>
            <a:ext cx="689489" cy="80621"/>
            <a:chOff x="1100675" y="1718725"/>
            <a:chExt cx="2946533" cy="296400"/>
          </a:xfrm>
        </p:grpSpPr>
        <p:sp>
          <p:nvSpPr>
            <p:cNvPr id="7049" name="Google Shape;7049;p154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0" name="Google Shape;7050;p154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1" name="Google Shape;7051;p154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2" name="Google Shape;7052;p154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3" name="Google Shape;7053;p154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4" name="Google Shape;7054;p154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5" name="Google Shape;7055;p154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6" name="Google Shape;7056;p154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7" name="Google Shape;7057;p154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8" name="Google Shape;7058;p154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059" name="Google Shape;7059;p154"/>
          <p:cNvGrpSpPr/>
          <p:nvPr/>
        </p:nvGrpSpPr>
        <p:grpSpPr>
          <a:xfrm rot="5400000">
            <a:off x="3450296" y="2858793"/>
            <a:ext cx="689489" cy="80621"/>
            <a:chOff x="1100675" y="1718725"/>
            <a:chExt cx="2946533" cy="296400"/>
          </a:xfrm>
        </p:grpSpPr>
        <p:sp>
          <p:nvSpPr>
            <p:cNvPr id="7060" name="Google Shape;7060;p154"/>
            <p:cNvSpPr/>
            <p:nvPr/>
          </p:nvSpPr>
          <p:spPr>
            <a:xfrm>
              <a:off x="11006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1" name="Google Shape;7061;p154"/>
            <p:cNvSpPr/>
            <p:nvPr/>
          </p:nvSpPr>
          <p:spPr>
            <a:xfrm>
              <a:off x="13970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2" name="Google Shape;7062;p154"/>
            <p:cNvSpPr/>
            <p:nvPr/>
          </p:nvSpPr>
          <p:spPr>
            <a:xfrm>
              <a:off x="16891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3" name="Google Shape;7063;p154"/>
            <p:cNvSpPr/>
            <p:nvPr/>
          </p:nvSpPr>
          <p:spPr>
            <a:xfrm>
              <a:off x="19855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4" name="Google Shape;7064;p154"/>
            <p:cNvSpPr/>
            <p:nvPr/>
          </p:nvSpPr>
          <p:spPr>
            <a:xfrm>
              <a:off x="22775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5" name="Google Shape;7065;p154"/>
            <p:cNvSpPr/>
            <p:nvPr/>
          </p:nvSpPr>
          <p:spPr>
            <a:xfrm>
              <a:off x="2573942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6" name="Google Shape;7066;p154"/>
            <p:cNvSpPr/>
            <p:nvPr/>
          </p:nvSpPr>
          <p:spPr>
            <a:xfrm>
              <a:off x="28659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7" name="Google Shape;7067;p154"/>
            <p:cNvSpPr/>
            <p:nvPr/>
          </p:nvSpPr>
          <p:spPr>
            <a:xfrm>
              <a:off x="3162375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8" name="Google Shape;7068;p154"/>
            <p:cNvSpPr/>
            <p:nvPr/>
          </p:nvSpPr>
          <p:spPr>
            <a:xfrm>
              <a:off x="34544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9" name="Google Shape;7069;p154"/>
            <p:cNvSpPr/>
            <p:nvPr/>
          </p:nvSpPr>
          <p:spPr>
            <a:xfrm>
              <a:off x="3750808" y="1718725"/>
              <a:ext cx="296400" cy="296400"/>
            </a:xfrm>
            <a:prstGeom prst="rect">
              <a:avLst/>
            </a:prstGeom>
            <a:solidFill>
              <a:srgbClr val="9FC5E8"/>
            </a:solidFill>
            <a:ln w="19050" cap="flat" cmpd="sng">
              <a:solidFill>
                <a:srgbClr val="21212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070" name="Google Shape;7070;p154"/>
          <p:cNvSpPr/>
          <p:nvPr/>
        </p:nvSpPr>
        <p:spPr>
          <a:xfrm>
            <a:off x="3891225" y="2554350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71" name="Google Shape;7071;p154"/>
          <p:cNvSpPr/>
          <p:nvPr/>
        </p:nvSpPr>
        <p:spPr>
          <a:xfrm>
            <a:off x="3891225" y="2656725"/>
            <a:ext cx="80700" cy="72300"/>
          </a:xfrm>
          <a:prstGeom prst="rect">
            <a:avLst/>
          </a:prstGeom>
          <a:solidFill>
            <a:srgbClr val="9FC5E8"/>
          </a:solidFill>
          <a:ln w="19050" cap="flat" cmpd="sng">
            <a:solidFill>
              <a:srgbClr val="21212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72" name="Google Shape;7072;p154"/>
          <p:cNvSpPr txBox="1"/>
          <p:nvPr/>
        </p:nvSpPr>
        <p:spPr>
          <a:xfrm>
            <a:off x="6804965" y="32427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073" name="Google Shape;7073;p154"/>
          <p:cNvSpPr/>
          <p:nvPr/>
        </p:nvSpPr>
        <p:spPr>
          <a:xfrm rot="-3619367">
            <a:off x="6318446" y="1995987"/>
            <a:ext cx="378095" cy="1410909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074" name="Google Shape;7074;p154"/>
          <p:cNvSpPr txBox="1">
            <a:spLocks noGrp="1"/>
          </p:cNvSpPr>
          <p:nvPr>
            <p:ph type="title" idx="4294967295"/>
          </p:nvPr>
        </p:nvSpPr>
        <p:spPr>
          <a:xfrm>
            <a:off x="324000" y="138063"/>
            <a:ext cx="70605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</a:rPr>
              <a:t>Understanding and applying short multiplication</a:t>
            </a:r>
            <a:endParaRPr sz="2600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  <p:grpSp>
        <p:nvGrpSpPr>
          <p:cNvPr id="7075" name="Google Shape;7075;p154"/>
          <p:cNvGrpSpPr/>
          <p:nvPr/>
        </p:nvGrpSpPr>
        <p:grpSpPr>
          <a:xfrm>
            <a:off x="3618225" y="1650675"/>
            <a:ext cx="3956075" cy="3118050"/>
            <a:chOff x="3618225" y="1650675"/>
            <a:chExt cx="3956075" cy="3118050"/>
          </a:xfrm>
        </p:grpSpPr>
        <p:pic>
          <p:nvPicPr>
            <p:cNvPr id="7076" name="Google Shape;7076;p154"/>
            <p:cNvPicPr preferRelativeResize="0"/>
            <p:nvPr/>
          </p:nvPicPr>
          <p:blipFill rotWithShape="1">
            <a:blip r:embed="rId3">
              <a:alphaModFix/>
            </a:blip>
            <a:srcRect t="56280" r="70143"/>
            <a:stretch/>
          </p:blipFill>
          <p:spPr>
            <a:xfrm>
              <a:off x="5440700" y="3701925"/>
              <a:ext cx="2057400" cy="10265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077" name="Google Shape;7077;p154"/>
            <p:cNvSpPr txBox="1"/>
            <p:nvPr/>
          </p:nvSpPr>
          <p:spPr>
            <a:xfrm>
              <a:off x="5516900" y="3854325"/>
              <a:ext cx="2057400" cy="914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2 </a:t>
              </a: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× 2 tens is equal to 4 tens</a:t>
              </a: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 </a:t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7078" name="Google Shape;7078;p154"/>
            <p:cNvSpPr/>
            <p:nvPr/>
          </p:nvSpPr>
          <p:spPr>
            <a:xfrm>
              <a:off x="3618225" y="1650675"/>
              <a:ext cx="217200" cy="1608600"/>
            </a:xfrm>
            <a:prstGeom prst="rect">
              <a:avLst/>
            </a:prstGeom>
            <a:noFill/>
            <a:ln w="3810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7079" name="Google Shape;7079;p154"/>
          <p:cNvSpPr txBox="1">
            <a:spLocks noGrp="1"/>
          </p:cNvSpPr>
          <p:nvPr>
            <p:ph type="body" idx="4294967295"/>
          </p:nvPr>
        </p:nvSpPr>
        <p:spPr>
          <a:xfrm>
            <a:off x="331200" y="4474050"/>
            <a:ext cx="6076800" cy="40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Write ‘4’ in the tens column.</a:t>
            </a:r>
            <a:endParaRPr/>
          </a:p>
        </p:txBody>
      </p:sp>
      <p:sp>
        <p:nvSpPr>
          <p:cNvPr id="7080" name="Google Shape;7080;p154"/>
          <p:cNvSpPr txBox="1"/>
          <p:nvPr/>
        </p:nvSpPr>
        <p:spPr>
          <a:xfrm>
            <a:off x="5921415" y="323326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081" name="Google Shape;7081;p154"/>
          <p:cNvSpPr txBox="1">
            <a:spLocks noGrp="1"/>
          </p:cNvSpPr>
          <p:nvPr>
            <p:ph type="body" idx="4294967295"/>
          </p:nvPr>
        </p:nvSpPr>
        <p:spPr>
          <a:xfrm>
            <a:off x="324000" y="4528175"/>
            <a:ext cx="6076800" cy="40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Next, move on to the hundreds column. </a:t>
            </a:r>
            <a:endParaRPr/>
          </a:p>
        </p:txBody>
      </p:sp>
      <p:grpSp>
        <p:nvGrpSpPr>
          <p:cNvPr id="7082" name="Google Shape;7082;p154"/>
          <p:cNvGrpSpPr/>
          <p:nvPr/>
        </p:nvGrpSpPr>
        <p:grpSpPr>
          <a:xfrm>
            <a:off x="5488975" y="3544550"/>
            <a:ext cx="2123800" cy="1248175"/>
            <a:chOff x="5488975" y="3544550"/>
            <a:chExt cx="2123800" cy="1248175"/>
          </a:xfrm>
        </p:grpSpPr>
        <p:pic>
          <p:nvPicPr>
            <p:cNvPr id="7083" name="Google Shape;7083;p154"/>
            <p:cNvPicPr preferRelativeResize="0"/>
            <p:nvPr/>
          </p:nvPicPr>
          <p:blipFill rotWithShape="1">
            <a:blip r:embed="rId3">
              <a:alphaModFix/>
            </a:blip>
            <a:srcRect t="56280" r="70143"/>
            <a:stretch/>
          </p:blipFill>
          <p:spPr>
            <a:xfrm>
              <a:off x="5488975" y="3544550"/>
              <a:ext cx="2057400" cy="12481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084" name="Google Shape;7084;p154"/>
            <p:cNvSpPr txBox="1"/>
            <p:nvPr/>
          </p:nvSpPr>
          <p:spPr>
            <a:xfrm>
              <a:off x="5555375" y="3664000"/>
              <a:ext cx="2057400" cy="98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2 </a:t>
              </a: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× 3 hundreds is equal to 6 hundreds.</a:t>
              </a: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 </a:t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7085" name="Google Shape;7085;p154"/>
          <p:cNvSpPr txBox="1">
            <a:spLocks noGrp="1"/>
          </p:cNvSpPr>
          <p:nvPr>
            <p:ph type="body" idx="4294967295"/>
          </p:nvPr>
        </p:nvSpPr>
        <p:spPr>
          <a:xfrm>
            <a:off x="324000" y="4528175"/>
            <a:ext cx="6076800" cy="40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Write ‘6’ in the hundreds column. </a:t>
            </a:r>
            <a:endParaRPr/>
          </a:p>
        </p:txBody>
      </p:sp>
      <p:sp>
        <p:nvSpPr>
          <p:cNvPr id="7086" name="Google Shape;7086;p154"/>
          <p:cNvSpPr txBox="1"/>
          <p:nvPr/>
        </p:nvSpPr>
        <p:spPr>
          <a:xfrm>
            <a:off x="5115865" y="324571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087" name="Google Shape;7087;p154"/>
          <p:cNvSpPr txBox="1">
            <a:spLocks noGrp="1"/>
          </p:cNvSpPr>
          <p:nvPr>
            <p:ph type="body" idx="4294967295"/>
          </p:nvPr>
        </p:nvSpPr>
        <p:spPr>
          <a:xfrm>
            <a:off x="324000" y="4528175"/>
            <a:ext cx="7488900" cy="40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6 hundreds add 4 tens add 4 ones is equal to 644</a:t>
            </a:r>
            <a:endParaRPr/>
          </a:p>
        </p:txBody>
      </p:sp>
      <p:pic>
        <p:nvPicPr>
          <p:cNvPr id="7088" name="Google Shape;7088;p154"/>
          <p:cNvPicPr preferRelativeResize="0"/>
          <p:nvPr/>
        </p:nvPicPr>
        <p:blipFill rotWithShape="1">
          <a:blip r:embed="rId3">
            <a:alphaModFix/>
          </a:blip>
          <a:srcRect t="56280" r="70143"/>
          <a:stretch/>
        </p:blipFill>
        <p:spPr>
          <a:xfrm flipH="1">
            <a:off x="1761000" y="3504150"/>
            <a:ext cx="2057400" cy="914399"/>
          </a:xfrm>
          <a:prstGeom prst="rect">
            <a:avLst/>
          </a:prstGeom>
          <a:noFill/>
          <a:ln>
            <a:noFill/>
          </a:ln>
        </p:spPr>
      </p:pic>
      <p:sp>
        <p:nvSpPr>
          <p:cNvPr id="7089" name="Google Shape;7089;p154"/>
          <p:cNvSpPr txBox="1"/>
          <p:nvPr/>
        </p:nvSpPr>
        <p:spPr>
          <a:xfrm flipH="1">
            <a:off x="1789575" y="3618450"/>
            <a:ext cx="2057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The product is 644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090" name="Google Shape;7090;p154"/>
          <p:cNvSpPr txBox="1"/>
          <p:nvPr/>
        </p:nvSpPr>
        <p:spPr>
          <a:xfrm>
            <a:off x="331200" y="4506000"/>
            <a:ext cx="3294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Two laptops cost £644</a:t>
            </a:r>
            <a:endParaRPr/>
          </a:p>
        </p:txBody>
      </p:sp>
      <p:sp>
        <p:nvSpPr>
          <p:cNvPr id="7091" name="Google Shape;7091;p154"/>
          <p:cNvSpPr txBox="1">
            <a:spLocks noGrp="1"/>
          </p:cNvSpPr>
          <p:nvPr>
            <p:ph type="body" idx="4294967295"/>
          </p:nvPr>
        </p:nvSpPr>
        <p:spPr>
          <a:xfrm>
            <a:off x="5711400" y="1279375"/>
            <a:ext cx="1502400" cy="478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322 × 2 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96" name="Google Shape;7096;p155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7135200" cy="76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The product is 339. Which</a:t>
            </a:r>
            <a:r>
              <a:rPr lang="en-GB" b="1"/>
              <a:t> short multiplication</a:t>
            </a:r>
            <a:r>
              <a:rPr lang="en-GB"/>
              <a:t> shows this correctly?</a:t>
            </a:r>
            <a:endParaRPr/>
          </a:p>
        </p:txBody>
      </p:sp>
      <p:pic>
        <p:nvPicPr>
          <p:cNvPr id="7097" name="Google Shape;7097;p1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82333" y="4148875"/>
            <a:ext cx="396000" cy="419100"/>
          </a:xfrm>
          <a:prstGeom prst="rect">
            <a:avLst/>
          </a:prstGeom>
          <a:noFill/>
          <a:ln>
            <a:noFill/>
          </a:ln>
        </p:spPr>
      </p:pic>
      <p:sp>
        <p:nvSpPr>
          <p:cNvPr id="7098" name="Google Shape;7098;p155"/>
          <p:cNvSpPr txBox="1"/>
          <p:nvPr/>
        </p:nvSpPr>
        <p:spPr>
          <a:xfrm>
            <a:off x="4372528" y="2271799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099" name="Google Shape;7099;p155"/>
          <p:cNvSpPr txBox="1"/>
          <p:nvPr/>
        </p:nvSpPr>
        <p:spPr>
          <a:xfrm>
            <a:off x="5286683" y="2271799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100" name="Google Shape;7100;p155"/>
          <p:cNvCxnSpPr/>
          <p:nvPr/>
        </p:nvCxnSpPr>
        <p:spPr>
          <a:xfrm rot="10800000" flipH="1">
            <a:off x="3463650" y="3227813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01" name="Google Shape;7101;p155"/>
          <p:cNvSpPr txBox="1"/>
          <p:nvPr/>
        </p:nvSpPr>
        <p:spPr>
          <a:xfrm>
            <a:off x="4298678" y="2829860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02" name="Google Shape;7102;p155"/>
          <p:cNvSpPr txBox="1"/>
          <p:nvPr/>
        </p:nvSpPr>
        <p:spPr>
          <a:xfrm flipH="1">
            <a:off x="3113801" y="2786488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103" name="Google Shape;7103;p155"/>
          <p:cNvCxnSpPr/>
          <p:nvPr/>
        </p:nvCxnSpPr>
        <p:spPr>
          <a:xfrm>
            <a:off x="3473425" y="3692363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04" name="Google Shape;7104;p155"/>
          <p:cNvSpPr txBox="1"/>
          <p:nvPr/>
        </p:nvSpPr>
        <p:spPr>
          <a:xfrm>
            <a:off x="3518703" y="2271799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05" name="Google Shape;7105;p155"/>
          <p:cNvSpPr txBox="1"/>
          <p:nvPr/>
        </p:nvSpPr>
        <p:spPr>
          <a:xfrm>
            <a:off x="5290255" y="27813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06" name="Google Shape;7106;p155"/>
          <p:cNvSpPr txBox="1"/>
          <p:nvPr/>
        </p:nvSpPr>
        <p:spPr>
          <a:xfrm>
            <a:off x="1522728" y="22717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07" name="Google Shape;7107;p155"/>
          <p:cNvSpPr txBox="1"/>
          <p:nvPr/>
        </p:nvSpPr>
        <p:spPr>
          <a:xfrm>
            <a:off x="2436883" y="22717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108" name="Google Shape;7108;p155"/>
          <p:cNvCxnSpPr/>
          <p:nvPr/>
        </p:nvCxnSpPr>
        <p:spPr>
          <a:xfrm rot="10800000" flipH="1">
            <a:off x="613850" y="3227788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09" name="Google Shape;7109;p155"/>
          <p:cNvSpPr txBox="1"/>
          <p:nvPr/>
        </p:nvSpPr>
        <p:spPr>
          <a:xfrm>
            <a:off x="1448878" y="2829835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10" name="Google Shape;7110;p155"/>
          <p:cNvSpPr txBox="1"/>
          <p:nvPr/>
        </p:nvSpPr>
        <p:spPr>
          <a:xfrm flipH="1">
            <a:off x="264001" y="2786463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111" name="Google Shape;7111;p155"/>
          <p:cNvCxnSpPr/>
          <p:nvPr/>
        </p:nvCxnSpPr>
        <p:spPr>
          <a:xfrm>
            <a:off x="623625" y="3692338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12" name="Google Shape;7112;p155"/>
          <p:cNvSpPr txBox="1"/>
          <p:nvPr/>
        </p:nvSpPr>
        <p:spPr>
          <a:xfrm>
            <a:off x="668903" y="22717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13" name="Google Shape;7113;p155"/>
          <p:cNvSpPr txBox="1"/>
          <p:nvPr/>
        </p:nvSpPr>
        <p:spPr>
          <a:xfrm>
            <a:off x="1522730" y="2749799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14" name="Google Shape;7114;p155"/>
          <p:cNvSpPr txBox="1"/>
          <p:nvPr/>
        </p:nvSpPr>
        <p:spPr>
          <a:xfrm>
            <a:off x="7229203" y="227181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15" name="Google Shape;7115;p155"/>
          <p:cNvSpPr txBox="1"/>
          <p:nvPr/>
        </p:nvSpPr>
        <p:spPr>
          <a:xfrm>
            <a:off x="8143358" y="227181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9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116" name="Google Shape;7116;p155"/>
          <p:cNvCxnSpPr/>
          <p:nvPr/>
        </p:nvCxnSpPr>
        <p:spPr>
          <a:xfrm rot="10800000" flipH="1">
            <a:off x="6320325" y="3227825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17" name="Google Shape;7117;p155"/>
          <p:cNvSpPr txBox="1"/>
          <p:nvPr/>
        </p:nvSpPr>
        <p:spPr>
          <a:xfrm>
            <a:off x="7155352" y="282987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18" name="Google Shape;7118;p155"/>
          <p:cNvSpPr txBox="1"/>
          <p:nvPr/>
        </p:nvSpPr>
        <p:spPr>
          <a:xfrm flipH="1">
            <a:off x="5970476" y="2786500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119" name="Google Shape;7119;p155"/>
          <p:cNvCxnSpPr/>
          <p:nvPr/>
        </p:nvCxnSpPr>
        <p:spPr>
          <a:xfrm>
            <a:off x="6330100" y="3692375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20" name="Google Shape;7120;p155"/>
          <p:cNvSpPr txBox="1"/>
          <p:nvPr/>
        </p:nvSpPr>
        <p:spPr>
          <a:xfrm>
            <a:off x="6375378" y="227181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21" name="Google Shape;7121;p155"/>
          <p:cNvSpPr txBox="1"/>
          <p:nvPr/>
        </p:nvSpPr>
        <p:spPr>
          <a:xfrm>
            <a:off x="8146930" y="2781399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22" name="Google Shape;7122;p155"/>
          <p:cNvSpPr txBox="1">
            <a:spLocks noGrp="1"/>
          </p:cNvSpPr>
          <p:nvPr>
            <p:ph type="title"/>
          </p:nvPr>
        </p:nvSpPr>
        <p:spPr>
          <a:xfrm>
            <a:off x="324000" y="138063"/>
            <a:ext cx="70605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</a:rPr>
              <a:t>Understanding and applying short multiplication</a:t>
            </a:r>
            <a:endParaRPr sz="2600" b="1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  <p:sp>
        <p:nvSpPr>
          <p:cNvPr id="7123" name="Google Shape;7123;p155"/>
          <p:cNvSpPr txBox="1"/>
          <p:nvPr/>
        </p:nvSpPr>
        <p:spPr>
          <a:xfrm>
            <a:off x="6375383" y="327174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24" name="Google Shape;7124;p155"/>
          <p:cNvSpPr txBox="1"/>
          <p:nvPr/>
        </p:nvSpPr>
        <p:spPr>
          <a:xfrm>
            <a:off x="7229208" y="327190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25" name="Google Shape;7125;p155"/>
          <p:cNvSpPr txBox="1"/>
          <p:nvPr/>
        </p:nvSpPr>
        <p:spPr>
          <a:xfrm>
            <a:off x="8143358" y="329330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26" name="Google Shape;7126;p155"/>
          <p:cNvSpPr txBox="1"/>
          <p:nvPr/>
        </p:nvSpPr>
        <p:spPr>
          <a:xfrm>
            <a:off x="4342365" y="329331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27" name="Google Shape;7127;p155"/>
          <p:cNvSpPr txBox="1"/>
          <p:nvPr/>
        </p:nvSpPr>
        <p:spPr>
          <a:xfrm>
            <a:off x="5256521" y="329331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9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28" name="Google Shape;7128;p155"/>
          <p:cNvSpPr txBox="1"/>
          <p:nvPr/>
        </p:nvSpPr>
        <p:spPr>
          <a:xfrm>
            <a:off x="3488540" y="329331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29" name="Google Shape;7129;p155"/>
          <p:cNvSpPr txBox="1"/>
          <p:nvPr/>
        </p:nvSpPr>
        <p:spPr>
          <a:xfrm>
            <a:off x="1522728" y="32932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30" name="Google Shape;7130;p155"/>
          <p:cNvSpPr txBox="1"/>
          <p:nvPr/>
        </p:nvSpPr>
        <p:spPr>
          <a:xfrm>
            <a:off x="2436883" y="32932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9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31" name="Google Shape;7131;p155"/>
          <p:cNvSpPr txBox="1"/>
          <p:nvPr/>
        </p:nvSpPr>
        <p:spPr>
          <a:xfrm>
            <a:off x="668903" y="32932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6" name="Google Shape;7136;p15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43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Andeep is calculating 113 × 3. What is wrong with this calculation?</a:t>
            </a:r>
            <a:endParaRPr/>
          </a:p>
        </p:txBody>
      </p:sp>
      <p:sp>
        <p:nvSpPr>
          <p:cNvPr id="7137" name="Google Shape;7137;p15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Understanding and applying short multiplication</a:t>
            </a:r>
            <a:endParaRPr/>
          </a:p>
        </p:txBody>
      </p:sp>
      <p:sp>
        <p:nvSpPr>
          <p:cNvPr id="7138" name="Google Shape;7138;p156"/>
          <p:cNvSpPr txBox="1"/>
          <p:nvPr/>
        </p:nvSpPr>
        <p:spPr>
          <a:xfrm>
            <a:off x="1582728" y="17192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39" name="Google Shape;7139;p156"/>
          <p:cNvSpPr txBox="1"/>
          <p:nvPr/>
        </p:nvSpPr>
        <p:spPr>
          <a:xfrm>
            <a:off x="2496883" y="17192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140" name="Google Shape;7140;p156"/>
          <p:cNvCxnSpPr/>
          <p:nvPr/>
        </p:nvCxnSpPr>
        <p:spPr>
          <a:xfrm rot="10800000" flipH="1">
            <a:off x="673850" y="2675300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41" name="Google Shape;7141;p156"/>
          <p:cNvSpPr txBox="1"/>
          <p:nvPr/>
        </p:nvSpPr>
        <p:spPr>
          <a:xfrm>
            <a:off x="1508878" y="227734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42" name="Google Shape;7142;p156"/>
          <p:cNvSpPr txBox="1"/>
          <p:nvPr/>
        </p:nvSpPr>
        <p:spPr>
          <a:xfrm flipH="1">
            <a:off x="324001" y="2233975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143" name="Google Shape;7143;p156"/>
          <p:cNvCxnSpPr/>
          <p:nvPr/>
        </p:nvCxnSpPr>
        <p:spPr>
          <a:xfrm>
            <a:off x="683625" y="3139850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44" name="Google Shape;7144;p156"/>
          <p:cNvSpPr txBox="1"/>
          <p:nvPr/>
        </p:nvSpPr>
        <p:spPr>
          <a:xfrm>
            <a:off x="728903" y="17192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45" name="Google Shape;7145;p156"/>
          <p:cNvSpPr txBox="1"/>
          <p:nvPr/>
        </p:nvSpPr>
        <p:spPr>
          <a:xfrm>
            <a:off x="1582730" y="219731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46" name="Google Shape;7146;p156"/>
          <p:cNvSpPr txBox="1"/>
          <p:nvPr/>
        </p:nvSpPr>
        <p:spPr>
          <a:xfrm>
            <a:off x="1582728" y="2740799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47" name="Google Shape;7147;p156"/>
          <p:cNvSpPr txBox="1"/>
          <p:nvPr/>
        </p:nvSpPr>
        <p:spPr>
          <a:xfrm>
            <a:off x="2496883" y="2740799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9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48" name="Google Shape;7148;p156"/>
          <p:cNvSpPr txBox="1"/>
          <p:nvPr/>
        </p:nvSpPr>
        <p:spPr>
          <a:xfrm>
            <a:off x="728903" y="2740799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49" name="Google Shape;7149;p156"/>
          <p:cNvSpPr txBox="1"/>
          <p:nvPr/>
        </p:nvSpPr>
        <p:spPr>
          <a:xfrm>
            <a:off x="345175" y="3743675"/>
            <a:ext cx="7968600" cy="7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Kalam"/>
                <a:ea typeface="Kalam"/>
                <a:cs typeface="Kalam"/>
                <a:sym typeface="Kalam"/>
              </a:rPr>
              <a:t>Andeep has not aligned his smaller factor correctly. </a:t>
            </a:r>
            <a:endParaRPr sz="2200">
              <a:latin typeface="Kalam"/>
              <a:ea typeface="Kalam"/>
              <a:cs typeface="Kalam"/>
              <a:sym typeface="Kala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Kalam"/>
                <a:ea typeface="Kalam"/>
                <a:cs typeface="Kalam"/>
                <a:sym typeface="Kalam"/>
              </a:rPr>
              <a:t>Andeep is multiplying by </a:t>
            </a: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3</a:t>
            </a:r>
            <a:r>
              <a:rPr lang="en-GB" sz="2200">
                <a:latin typeface="Kalam"/>
                <a:ea typeface="Kalam"/>
                <a:cs typeface="Kalam"/>
                <a:sym typeface="Kalam"/>
              </a:rPr>
              <a:t> ones, so should have placed the </a:t>
            </a: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3 </a:t>
            </a:r>
            <a:r>
              <a:rPr lang="en-GB" sz="2200">
                <a:latin typeface="Kalam"/>
                <a:ea typeface="Kalam"/>
                <a:cs typeface="Kalam"/>
                <a:sym typeface="Kalam"/>
              </a:rPr>
              <a:t>in the ones column.</a:t>
            </a:r>
            <a:endParaRPr sz="2200">
              <a:latin typeface="Kalam"/>
              <a:ea typeface="Kalam"/>
              <a:cs typeface="Kalam"/>
              <a:sym typeface="Kala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4" name="Google Shape;7154;p157"/>
          <p:cNvSpPr txBox="1">
            <a:spLocks noGrp="1"/>
          </p:cNvSpPr>
          <p:nvPr>
            <p:ph type="body" idx="4294967295"/>
          </p:nvPr>
        </p:nvSpPr>
        <p:spPr>
          <a:xfrm>
            <a:off x="309700" y="816450"/>
            <a:ext cx="7236300" cy="863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One bike costs £122. 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One month later it costs three times as much.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What is the new cost?</a:t>
            </a:r>
            <a:endParaRPr/>
          </a:p>
        </p:txBody>
      </p:sp>
      <p:pic>
        <p:nvPicPr>
          <p:cNvPr id="7155" name="Google Shape;7155;p1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42436" y="2305852"/>
            <a:ext cx="1257122" cy="774068"/>
          </a:xfrm>
          <a:prstGeom prst="rect">
            <a:avLst/>
          </a:prstGeom>
          <a:noFill/>
          <a:ln>
            <a:noFill/>
          </a:ln>
        </p:spPr>
      </p:pic>
      <p:sp>
        <p:nvSpPr>
          <p:cNvPr id="7156" name="Google Shape;7156;p157"/>
          <p:cNvSpPr txBox="1"/>
          <p:nvPr/>
        </p:nvSpPr>
        <p:spPr>
          <a:xfrm>
            <a:off x="4348286" y="3041625"/>
            <a:ext cx="862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£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122</a:t>
            </a:r>
            <a:endParaRPr/>
          </a:p>
        </p:txBody>
      </p:sp>
      <p:sp>
        <p:nvSpPr>
          <p:cNvPr id="7157" name="Google Shape;7157;p157"/>
          <p:cNvSpPr txBox="1">
            <a:spLocks noGrp="1"/>
          </p:cNvSpPr>
          <p:nvPr>
            <p:ph type="title" idx="4294967295"/>
          </p:nvPr>
        </p:nvSpPr>
        <p:spPr>
          <a:xfrm>
            <a:off x="324000" y="138063"/>
            <a:ext cx="70605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</a:rPr>
              <a:t>Understanding and applying short multiplication</a:t>
            </a:r>
            <a:endParaRPr sz="2000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</p:txBody>
      </p:sp>
      <p:sp>
        <p:nvSpPr>
          <p:cNvPr id="7158" name="Google Shape;7158;p157"/>
          <p:cNvSpPr txBox="1"/>
          <p:nvPr/>
        </p:nvSpPr>
        <p:spPr>
          <a:xfrm>
            <a:off x="234219" y="4433273"/>
            <a:ext cx="6408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What multiplication equation is needed ?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3" name="Google Shape;7163;p158"/>
          <p:cNvSpPr txBox="1"/>
          <p:nvPr/>
        </p:nvSpPr>
        <p:spPr>
          <a:xfrm>
            <a:off x="224100" y="653700"/>
            <a:ext cx="6887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122 × 3</a:t>
            </a:r>
            <a:endParaRPr/>
          </a:p>
        </p:txBody>
      </p:sp>
      <p:sp>
        <p:nvSpPr>
          <p:cNvPr id="7164" name="Google Shape;7164;p158"/>
          <p:cNvSpPr txBox="1"/>
          <p:nvPr/>
        </p:nvSpPr>
        <p:spPr>
          <a:xfrm>
            <a:off x="4355688" y="22212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65" name="Google Shape;7165;p158"/>
          <p:cNvSpPr txBox="1"/>
          <p:nvPr/>
        </p:nvSpPr>
        <p:spPr>
          <a:xfrm>
            <a:off x="5269844" y="22212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166" name="Google Shape;7166;p158"/>
          <p:cNvCxnSpPr/>
          <p:nvPr/>
        </p:nvCxnSpPr>
        <p:spPr>
          <a:xfrm rot="10800000" flipH="1">
            <a:off x="3446811" y="3177288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67" name="Google Shape;7167;p158"/>
          <p:cNvSpPr txBox="1"/>
          <p:nvPr/>
        </p:nvSpPr>
        <p:spPr>
          <a:xfrm>
            <a:off x="4281838" y="2779335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68" name="Google Shape;7168;p158"/>
          <p:cNvSpPr txBox="1"/>
          <p:nvPr/>
        </p:nvSpPr>
        <p:spPr>
          <a:xfrm flipH="1">
            <a:off x="3096962" y="2735963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169" name="Google Shape;7169;p158"/>
          <p:cNvCxnSpPr/>
          <p:nvPr/>
        </p:nvCxnSpPr>
        <p:spPr>
          <a:xfrm>
            <a:off x="3456586" y="3641838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70" name="Google Shape;7170;p158"/>
          <p:cNvSpPr txBox="1"/>
          <p:nvPr/>
        </p:nvSpPr>
        <p:spPr>
          <a:xfrm>
            <a:off x="3501863" y="22212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71" name="Google Shape;7171;p158"/>
          <p:cNvSpPr txBox="1">
            <a:spLocks noGrp="1"/>
          </p:cNvSpPr>
          <p:nvPr>
            <p:ph type="title" idx="4294967295"/>
          </p:nvPr>
        </p:nvSpPr>
        <p:spPr>
          <a:xfrm>
            <a:off x="324000" y="138063"/>
            <a:ext cx="70605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Understanding and applying short multiplication</a:t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</p:txBody>
      </p:sp>
      <p:sp>
        <p:nvSpPr>
          <p:cNvPr id="7172" name="Google Shape;7172;p158"/>
          <p:cNvSpPr txBox="1"/>
          <p:nvPr/>
        </p:nvSpPr>
        <p:spPr>
          <a:xfrm>
            <a:off x="324000" y="4388450"/>
            <a:ext cx="8454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First place the largest factor at the top.</a:t>
            </a:r>
            <a:endParaRPr/>
          </a:p>
        </p:txBody>
      </p:sp>
      <p:sp>
        <p:nvSpPr>
          <p:cNvPr id="7173" name="Google Shape;7173;p158"/>
          <p:cNvSpPr txBox="1"/>
          <p:nvPr/>
        </p:nvSpPr>
        <p:spPr>
          <a:xfrm>
            <a:off x="5273416" y="273086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74" name="Google Shape;7174;p158"/>
          <p:cNvSpPr txBox="1"/>
          <p:nvPr/>
        </p:nvSpPr>
        <p:spPr>
          <a:xfrm>
            <a:off x="324000" y="3999050"/>
            <a:ext cx="7691400" cy="9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Then place the smallest factor underneath in the ones column.</a:t>
            </a:r>
            <a:endParaRPr/>
          </a:p>
        </p:txBody>
      </p:sp>
      <p:sp>
        <p:nvSpPr>
          <p:cNvPr id="7175" name="Google Shape;7175;p158"/>
          <p:cNvSpPr txBox="1"/>
          <p:nvPr/>
        </p:nvSpPr>
        <p:spPr>
          <a:xfrm>
            <a:off x="324000" y="4388450"/>
            <a:ext cx="6609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Now, multiply starting with the ones.</a:t>
            </a:r>
            <a:endParaRPr/>
          </a:p>
        </p:txBody>
      </p:sp>
      <p:sp>
        <p:nvSpPr>
          <p:cNvPr id="7176" name="Google Shape;7176;p158"/>
          <p:cNvSpPr/>
          <p:nvPr/>
        </p:nvSpPr>
        <p:spPr>
          <a:xfrm>
            <a:off x="5300450" y="2288250"/>
            <a:ext cx="310800" cy="8235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7177" name="Google Shape;7177;p158"/>
          <p:cNvGrpSpPr/>
          <p:nvPr/>
        </p:nvGrpSpPr>
        <p:grpSpPr>
          <a:xfrm>
            <a:off x="6116510" y="2256563"/>
            <a:ext cx="2133600" cy="1076675"/>
            <a:chOff x="6116510" y="2256563"/>
            <a:chExt cx="2133600" cy="1076675"/>
          </a:xfrm>
        </p:grpSpPr>
        <p:pic>
          <p:nvPicPr>
            <p:cNvPr id="7178" name="Google Shape;7178;p158"/>
            <p:cNvPicPr preferRelativeResize="0"/>
            <p:nvPr/>
          </p:nvPicPr>
          <p:blipFill rotWithShape="1">
            <a:blip r:embed="rId3">
              <a:alphaModFix/>
            </a:blip>
            <a:srcRect t="56280" r="70143"/>
            <a:stretch/>
          </p:blipFill>
          <p:spPr>
            <a:xfrm>
              <a:off x="6116510" y="2256563"/>
              <a:ext cx="2057400" cy="10766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179" name="Google Shape;7179;p158"/>
            <p:cNvSpPr txBox="1"/>
            <p:nvPr/>
          </p:nvSpPr>
          <p:spPr>
            <a:xfrm>
              <a:off x="6192710" y="2408963"/>
              <a:ext cx="2057400" cy="914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3 </a:t>
              </a: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× 2 ones is equal to 6 ones.</a:t>
              </a: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 </a:t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7180" name="Google Shape;7180;p158"/>
          <p:cNvSpPr txBox="1"/>
          <p:nvPr/>
        </p:nvSpPr>
        <p:spPr>
          <a:xfrm>
            <a:off x="5239238" y="32427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81" name="Google Shape;7181;p158"/>
          <p:cNvSpPr txBox="1"/>
          <p:nvPr/>
        </p:nvSpPr>
        <p:spPr>
          <a:xfrm>
            <a:off x="324000" y="4388450"/>
            <a:ext cx="6609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Write ‘6’ in the ones column.</a:t>
            </a:r>
            <a:endParaRPr/>
          </a:p>
        </p:txBody>
      </p:sp>
      <p:sp>
        <p:nvSpPr>
          <p:cNvPr id="7182" name="Google Shape;7182;p158"/>
          <p:cNvSpPr/>
          <p:nvPr/>
        </p:nvSpPr>
        <p:spPr>
          <a:xfrm rot="-3458802">
            <a:off x="4795163" y="1999665"/>
            <a:ext cx="413725" cy="1447522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83" name="Google Shape;7183;p158"/>
          <p:cNvSpPr txBox="1"/>
          <p:nvPr/>
        </p:nvSpPr>
        <p:spPr>
          <a:xfrm>
            <a:off x="324000" y="4388450"/>
            <a:ext cx="6609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Next, move onto the tens column.</a:t>
            </a:r>
            <a:endParaRPr/>
          </a:p>
        </p:txBody>
      </p:sp>
      <p:grpSp>
        <p:nvGrpSpPr>
          <p:cNvPr id="7184" name="Google Shape;7184;p158"/>
          <p:cNvGrpSpPr/>
          <p:nvPr/>
        </p:nvGrpSpPr>
        <p:grpSpPr>
          <a:xfrm>
            <a:off x="6116510" y="2256563"/>
            <a:ext cx="2133600" cy="1076675"/>
            <a:chOff x="6116510" y="2256563"/>
            <a:chExt cx="2133600" cy="1076675"/>
          </a:xfrm>
        </p:grpSpPr>
        <p:pic>
          <p:nvPicPr>
            <p:cNvPr id="7185" name="Google Shape;7185;p158"/>
            <p:cNvPicPr preferRelativeResize="0"/>
            <p:nvPr/>
          </p:nvPicPr>
          <p:blipFill rotWithShape="1">
            <a:blip r:embed="rId3">
              <a:alphaModFix/>
            </a:blip>
            <a:srcRect t="56280" r="70143"/>
            <a:stretch/>
          </p:blipFill>
          <p:spPr>
            <a:xfrm>
              <a:off x="6116510" y="2256563"/>
              <a:ext cx="2057400" cy="10766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186" name="Google Shape;7186;p158"/>
            <p:cNvSpPr txBox="1"/>
            <p:nvPr/>
          </p:nvSpPr>
          <p:spPr>
            <a:xfrm>
              <a:off x="6192710" y="2408963"/>
              <a:ext cx="2057400" cy="914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3 </a:t>
              </a: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× 2 tens is equal to 6 tens.</a:t>
              </a: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 </a:t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7187" name="Google Shape;7187;p158"/>
          <p:cNvSpPr txBox="1"/>
          <p:nvPr/>
        </p:nvSpPr>
        <p:spPr>
          <a:xfrm>
            <a:off x="4401038" y="32427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88" name="Google Shape;7188;p158"/>
          <p:cNvSpPr txBox="1"/>
          <p:nvPr/>
        </p:nvSpPr>
        <p:spPr>
          <a:xfrm>
            <a:off x="324000" y="4388450"/>
            <a:ext cx="6609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Write ‘6’ in the tens column.</a:t>
            </a:r>
            <a:endParaRPr/>
          </a:p>
        </p:txBody>
      </p:sp>
      <p:grpSp>
        <p:nvGrpSpPr>
          <p:cNvPr id="7189" name="Google Shape;7189;p158"/>
          <p:cNvGrpSpPr/>
          <p:nvPr/>
        </p:nvGrpSpPr>
        <p:grpSpPr>
          <a:xfrm>
            <a:off x="6116500" y="2256577"/>
            <a:ext cx="2133610" cy="1246525"/>
            <a:chOff x="6116500" y="2256577"/>
            <a:chExt cx="2133610" cy="1246525"/>
          </a:xfrm>
        </p:grpSpPr>
        <p:pic>
          <p:nvPicPr>
            <p:cNvPr id="7190" name="Google Shape;7190;p158"/>
            <p:cNvPicPr preferRelativeResize="0"/>
            <p:nvPr/>
          </p:nvPicPr>
          <p:blipFill rotWithShape="1">
            <a:blip r:embed="rId3">
              <a:alphaModFix/>
            </a:blip>
            <a:srcRect t="56280" r="70143"/>
            <a:stretch/>
          </p:blipFill>
          <p:spPr>
            <a:xfrm>
              <a:off x="6116500" y="2256577"/>
              <a:ext cx="2057400" cy="12465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191" name="Google Shape;7191;p158"/>
            <p:cNvSpPr txBox="1"/>
            <p:nvPr/>
          </p:nvSpPr>
          <p:spPr>
            <a:xfrm>
              <a:off x="6192710" y="2408963"/>
              <a:ext cx="2057400" cy="914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3 </a:t>
              </a: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× 1 hundred is equal to 3 hundreds.</a:t>
              </a: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 </a:t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7192" name="Google Shape;7192;p158"/>
          <p:cNvSpPr/>
          <p:nvPr/>
        </p:nvSpPr>
        <p:spPr>
          <a:xfrm rot="-4275772">
            <a:off x="4365140" y="1561880"/>
            <a:ext cx="413727" cy="2336534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93" name="Google Shape;7193;p158"/>
          <p:cNvSpPr txBox="1"/>
          <p:nvPr/>
        </p:nvSpPr>
        <p:spPr>
          <a:xfrm>
            <a:off x="324000" y="4388450"/>
            <a:ext cx="6609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Then, move onto the hundreds column.</a:t>
            </a:r>
            <a:endParaRPr/>
          </a:p>
        </p:txBody>
      </p:sp>
      <p:sp>
        <p:nvSpPr>
          <p:cNvPr id="7194" name="Google Shape;7194;p158"/>
          <p:cNvSpPr txBox="1"/>
          <p:nvPr/>
        </p:nvSpPr>
        <p:spPr>
          <a:xfrm>
            <a:off x="3562838" y="32427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95" name="Google Shape;7195;p158"/>
          <p:cNvSpPr txBox="1"/>
          <p:nvPr/>
        </p:nvSpPr>
        <p:spPr>
          <a:xfrm>
            <a:off x="324000" y="4388450"/>
            <a:ext cx="6609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Write ‘3’ in the hundreds column.</a:t>
            </a:r>
            <a:endParaRPr/>
          </a:p>
        </p:txBody>
      </p:sp>
      <p:grpSp>
        <p:nvGrpSpPr>
          <p:cNvPr id="7196" name="Google Shape;7196;p158"/>
          <p:cNvGrpSpPr/>
          <p:nvPr/>
        </p:nvGrpSpPr>
        <p:grpSpPr>
          <a:xfrm>
            <a:off x="6116500" y="2256575"/>
            <a:ext cx="2133610" cy="1066787"/>
            <a:chOff x="6116500" y="2256575"/>
            <a:chExt cx="2133610" cy="1066787"/>
          </a:xfrm>
        </p:grpSpPr>
        <p:pic>
          <p:nvPicPr>
            <p:cNvPr id="7197" name="Google Shape;7197;p158"/>
            <p:cNvPicPr preferRelativeResize="0"/>
            <p:nvPr/>
          </p:nvPicPr>
          <p:blipFill rotWithShape="1">
            <a:blip r:embed="rId3">
              <a:alphaModFix/>
            </a:blip>
            <a:srcRect t="56280" r="70143"/>
            <a:stretch/>
          </p:blipFill>
          <p:spPr>
            <a:xfrm>
              <a:off x="6116500" y="2256575"/>
              <a:ext cx="2057400" cy="9143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198" name="Google Shape;7198;p158"/>
            <p:cNvSpPr txBox="1"/>
            <p:nvPr/>
          </p:nvSpPr>
          <p:spPr>
            <a:xfrm>
              <a:off x="6192710" y="2408963"/>
              <a:ext cx="2057400" cy="914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The product is 366.</a:t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3" name="Google Shape;7203;p159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7205700" cy="76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If the </a:t>
            </a:r>
            <a:r>
              <a:rPr lang="en-GB" b="1"/>
              <a:t>factors</a:t>
            </a:r>
            <a:r>
              <a:rPr lang="en-GB"/>
              <a:t> are 130 and 2, which </a:t>
            </a:r>
            <a:r>
              <a:rPr lang="en-GB" b="1"/>
              <a:t>short multiplication</a:t>
            </a:r>
            <a:r>
              <a:rPr lang="en-GB"/>
              <a:t> method is correct?</a:t>
            </a:r>
            <a:endParaRPr/>
          </a:p>
        </p:txBody>
      </p:sp>
      <p:pic>
        <p:nvPicPr>
          <p:cNvPr id="7204" name="Google Shape;7204;p1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13208" y="4137500"/>
            <a:ext cx="396000" cy="419100"/>
          </a:xfrm>
          <a:prstGeom prst="rect">
            <a:avLst/>
          </a:prstGeom>
          <a:noFill/>
          <a:ln>
            <a:noFill/>
          </a:ln>
        </p:spPr>
      </p:pic>
      <p:sp>
        <p:nvSpPr>
          <p:cNvPr id="7205" name="Google Shape;7205;p159"/>
          <p:cNvSpPr txBox="1"/>
          <p:nvPr/>
        </p:nvSpPr>
        <p:spPr>
          <a:xfrm>
            <a:off x="1582738" y="2232349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06" name="Google Shape;7206;p159"/>
          <p:cNvSpPr txBox="1"/>
          <p:nvPr/>
        </p:nvSpPr>
        <p:spPr>
          <a:xfrm>
            <a:off x="2496894" y="2232349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207" name="Google Shape;7207;p159"/>
          <p:cNvCxnSpPr/>
          <p:nvPr/>
        </p:nvCxnSpPr>
        <p:spPr>
          <a:xfrm rot="10800000" flipH="1">
            <a:off x="673861" y="3188363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208" name="Google Shape;7208;p159"/>
          <p:cNvSpPr txBox="1"/>
          <p:nvPr/>
        </p:nvSpPr>
        <p:spPr>
          <a:xfrm>
            <a:off x="1508888" y="2790410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09" name="Google Shape;7209;p159"/>
          <p:cNvSpPr txBox="1"/>
          <p:nvPr/>
        </p:nvSpPr>
        <p:spPr>
          <a:xfrm flipH="1">
            <a:off x="324012" y="2747038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210" name="Google Shape;7210;p159"/>
          <p:cNvCxnSpPr/>
          <p:nvPr/>
        </p:nvCxnSpPr>
        <p:spPr>
          <a:xfrm>
            <a:off x="683636" y="3652913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211" name="Google Shape;7211;p159"/>
          <p:cNvSpPr txBox="1"/>
          <p:nvPr/>
        </p:nvSpPr>
        <p:spPr>
          <a:xfrm>
            <a:off x="728913" y="2232349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12" name="Google Shape;7212;p159"/>
          <p:cNvSpPr txBox="1"/>
          <p:nvPr/>
        </p:nvSpPr>
        <p:spPr>
          <a:xfrm>
            <a:off x="2500466" y="274193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13" name="Google Shape;7213;p159"/>
          <p:cNvSpPr txBox="1"/>
          <p:nvPr/>
        </p:nvSpPr>
        <p:spPr>
          <a:xfrm>
            <a:off x="2466288" y="3253849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14" name="Google Shape;7214;p159"/>
          <p:cNvSpPr txBox="1"/>
          <p:nvPr/>
        </p:nvSpPr>
        <p:spPr>
          <a:xfrm>
            <a:off x="2235838" y="3253849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15" name="Google Shape;7215;p159"/>
          <p:cNvSpPr txBox="1"/>
          <p:nvPr/>
        </p:nvSpPr>
        <p:spPr>
          <a:xfrm>
            <a:off x="789888" y="3253849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16" name="Google Shape;7216;p159"/>
          <p:cNvSpPr txBox="1"/>
          <p:nvPr/>
        </p:nvSpPr>
        <p:spPr>
          <a:xfrm>
            <a:off x="4474634" y="220113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17" name="Google Shape;7217;p159"/>
          <p:cNvSpPr txBox="1"/>
          <p:nvPr/>
        </p:nvSpPr>
        <p:spPr>
          <a:xfrm>
            <a:off x="5388789" y="220113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218" name="Google Shape;7218;p159"/>
          <p:cNvCxnSpPr/>
          <p:nvPr/>
        </p:nvCxnSpPr>
        <p:spPr>
          <a:xfrm rot="10800000" flipH="1">
            <a:off x="3565756" y="3157150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219" name="Google Shape;7219;p159"/>
          <p:cNvSpPr txBox="1"/>
          <p:nvPr/>
        </p:nvSpPr>
        <p:spPr>
          <a:xfrm>
            <a:off x="4400784" y="275919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20" name="Google Shape;7220;p159"/>
          <p:cNvSpPr txBox="1"/>
          <p:nvPr/>
        </p:nvSpPr>
        <p:spPr>
          <a:xfrm flipH="1">
            <a:off x="3215907" y="2715825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221" name="Google Shape;7221;p159"/>
          <p:cNvCxnSpPr/>
          <p:nvPr/>
        </p:nvCxnSpPr>
        <p:spPr>
          <a:xfrm>
            <a:off x="3575531" y="3621700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222" name="Google Shape;7222;p159"/>
          <p:cNvSpPr txBox="1"/>
          <p:nvPr/>
        </p:nvSpPr>
        <p:spPr>
          <a:xfrm>
            <a:off x="3620809" y="220113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23" name="Google Shape;7223;p159"/>
          <p:cNvSpPr txBox="1"/>
          <p:nvPr/>
        </p:nvSpPr>
        <p:spPr>
          <a:xfrm>
            <a:off x="5392361" y="271072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24" name="Google Shape;7224;p159"/>
          <p:cNvSpPr txBox="1"/>
          <p:nvPr/>
        </p:nvSpPr>
        <p:spPr>
          <a:xfrm>
            <a:off x="5358184" y="322263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25" name="Google Shape;7225;p159"/>
          <p:cNvSpPr txBox="1"/>
          <p:nvPr/>
        </p:nvSpPr>
        <p:spPr>
          <a:xfrm>
            <a:off x="4519984" y="322263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26" name="Google Shape;7226;p159"/>
          <p:cNvSpPr txBox="1"/>
          <p:nvPr/>
        </p:nvSpPr>
        <p:spPr>
          <a:xfrm>
            <a:off x="3681784" y="322263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27" name="Google Shape;7227;p159"/>
          <p:cNvSpPr txBox="1"/>
          <p:nvPr/>
        </p:nvSpPr>
        <p:spPr>
          <a:xfrm>
            <a:off x="7277924" y="220600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28" name="Google Shape;7228;p159"/>
          <p:cNvSpPr txBox="1"/>
          <p:nvPr/>
        </p:nvSpPr>
        <p:spPr>
          <a:xfrm>
            <a:off x="8192080" y="220600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229" name="Google Shape;7229;p159"/>
          <p:cNvCxnSpPr/>
          <p:nvPr/>
        </p:nvCxnSpPr>
        <p:spPr>
          <a:xfrm rot="10800000" flipH="1">
            <a:off x="6369047" y="3162020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230" name="Google Shape;7230;p159"/>
          <p:cNvSpPr txBox="1"/>
          <p:nvPr/>
        </p:nvSpPr>
        <p:spPr>
          <a:xfrm>
            <a:off x="7204074" y="276406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31" name="Google Shape;7231;p159"/>
          <p:cNvSpPr txBox="1"/>
          <p:nvPr/>
        </p:nvSpPr>
        <p:spPr>
          <a:xfrm flipH="1">
            <a:off x="6019198" y="2720695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232" name="Google Shape;7232;p159"/>
          <p:cNvCxnSpPr/>
          <p:nvPr/>
        </p:nvCxnSpPr>
        <p:spPr>
          <a:xfrm>
            <a:off x="6378822" y="3626570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233" name="Google Shape;7233;p159"/>
          <p:cNvSpPr txBox="1"/>
          <p:nvPr/>
        </p:nvSpPr>
        <p:spPr>
          <a:xfrm>
            <a:off x="6424099" y="220600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34" name="Google Shape;7234;p159"/>
          <p:cNvSpPr txBox="1"/>
          <p:nvPr/>
        </p:nvSpPr>
        <p:spPr>
          <a:xfrm>
            <a:off x="8195652" y="271559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35" name="Google Shape;7235;p159"/>
          <p:cNvSpPr txBox="1"/>
          <p:nvPr/>
        </p:nvSpPr>
        <p:spPr>
          <a:xfrm>
            <a:off x="8161474" y="322750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36" name="Google Shape;7236;p159"/>
          <p:cNvSpPr txBox="1"/>
          <p:nvPr/>
        </p:nvSpPr>
        <p:spPr>
          <a:xfrm>
            <a:off x="7323274" y="322750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37" name="Google Shape;7237;p159"/>
          <p:cNvSpPr txBox="1"/>
          <p:nvPr/>
        </p:nvSpPr>
        <p:spPr>
          <a:xfrm>
            <a:off x="6485074" y="322750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38" name="Google Shape;7238;p159"/>
          <p:cNvSpPr txBox="1">
            <a:spLocks noGrp="1"/>
          </p:cNvSpPr>
          <p:nvPr>
            <p:ph type="title"/>
          </p:nvPr>
        </p:nvSpPr>
        <p:spPr>
          <a:xfrm>
            <a:off x="324000" y="138063"/>
            <a:ext cx="70605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</a:rPr>
              <a:t>Understanding and applying short multiplication</a:t>
            </a:r>
            <a:endParaRPr sz="2000" b="1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3" name="Google Shape;7243;p160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7029000" cy="106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Numbers from Sofia’s calculations rubbed off. 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/>
              <a:t>What could the missing number be?</a:t>
            </a:r>
            <a:endParaRPr/>
          </a:p>
        </p:txBody>
      </p:sp>
      <p:sp>
        <p:nvSpPr>
          <p:cNvPr id="7244" name="Google Shape;7244;p160"/>
          <p:cNvSpPr txBox="1">
            <a:spLocks noGrp="1"/>
          </p:cNvSpPr>
          <p:nvPr>
            <p:ph type="body" idx="4294967295"/>
          </p:nvPr>
        </p:nvSpPr>
        <p:spPr>
          <a:xfrm>
            <a:off x="405575" y="3936450"/>
            <a:ext cx="8237700" cy="55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is known?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/>
              <a:t>What is unknown?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/>
          </a:p>
        </p:txBody>
      </p:sp>
      <p:pic>
        <p:nvPicPr>
          <p:cNvPr id="7245" name="Google Shape;7245;p160"/>
          <p:cNvPicPr preferRelativeResize="0"/>
          <p:nvPr/>
        </p:nvPicPr>
        <p:blipFill rotWithShape="1">
          <a:blip r:embed="rId3">
            <a:alphaModFix/>
          </a:blip>
          <a:srcRect t="56280" r="70143"/>
          <a:stretch/>
        </p:blipFill>
        <p:spPr>
          <a:xfrm flipH="1">
            <a:off x="1082273" y="1507400"/>
            <a:ext cx="2430377" cy="1681751"/>
          </a:xfrm>
          <a:prstGeom prst="rect">
            <a:avLst/>
          </a:prstGeom>
          <a:noFill/>
          <a:ln>
            <a:noFill/>
          </a:ln>
        </p:spPr>
      </p:pic>
      <p:sp>
        <p:nvSpPr>
          <p:cNvPr id="7246" name="Google Shape;7246;p160"/>
          <p:cNvSpPr txBox="1"/>
          <p:nvPr/>
        </p:nvSpPr>
        <p:spPr>
          <a:xfrm flipH="1">
            <a:off x="1229325" y="1677775"/>
            <a:ext cx="2176500" cy="13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I can use my times tables facts to help me.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47" name="Google Shape;7247;p160"/>
          <p:cNvSpPr txBox="1"/>
          <p:nvPr/>
        </p:nvSpPr>
        <p:spPr>
          <a:xfrm>
            <a:off x="6172913" y="16379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48" name="Google Shape;7248;p160"/>
          <p:cNvSpPr txBox="1"/>
          <p:nvPr/>
        </p:nvSpPr>
        <p:spPr>
          <a:xfrm>
            <a:off x="7087069" y="16379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249" name="Google Shape;7249;p160"/>
          <p:cNvCxnSpPr/>
          <p:nvPr/>
        </p:nvCxnSpPr>
        <p:spPr>
          <a:xfrm rot="10800000" flipH="1">
            <a:off x="5264036" y="2594000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250" name="Google Shape;7250;p160"/>
          <p:cNvSpPr txBox="1"/>
          <p:nvPr/>
        </p:nvSpPr>
        <p:spPr>
          <a:xfrm>
            <a:off x="6099063" y="219604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51" name="Google Shape;7251;p160"/>
          <p:cNvSpPr txBox="1"/>
          <p:nvPr/>
        </p:nvSpPr>
        <p:spPr>
          <a:xfrm flipH="1">
            <a:off x="4914187" y="2152675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252" name="Google Shape;7252;p160"/>
          <p:cNvCxnSpPr/>
          <p:nvPr/>
        </p:nvCxnSpPr>
        <p:spPr>
          <a:xfrm>
            <a:off x="5273811" y="3058550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253" name="Google Shape;7253;p160"/>
          <p:cNvSpPr txBox="1"/>
          <p:nvPr/>
        </p:nvSpPr>
        <p:spPr>
          <a:xfrm>
            <a:off x="5319088" y="16379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54" name="Google Shape;7254;p160"/>
          <p:cNvSpPr txBox="1"/>
          <p:nvPr/>
        </p:nvSpPr>
        <p:spPr>
          <a:xfrm>
            <a:off x="7090641" y="21475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55" name="Google Shape;7255;p160"/>
          <p:cNvSpPr txBox="1"/>
          <p:nvPr/>
        </p:nvSpPr>
        <p:spPr>
          <a:xfrm>
            <a:off x="7056463" y="26594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56" name="Google Shape;7256;p160"/>
          <p:cNvSpPr txBox="1"/>
          <p:nvPr/>
        </p:nvSpPr>
        <p:spPr>
          <a:xfrm>
            <a:off x="6218263" y="26594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57" name="Google Shape;7257;p160"/>
          <p:cNvSpPr txBox="1"/>
          <p:nvPr/>
        </p:nvSpPr>
        <p:spPr>
          <a:xfrm>
            <a:off x="5380063" y="26594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58" name="Google Shape;7258;p160"/>
          <p:cNvSpPr/>
          <p:nvPr/>
        </p:nvSpPr>
        <p:spPr>
          <a:xfrm>
            <a:off x="7097875" y="1702950"/>
            <a:ext cx="356700" cy="3372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59" name="Google Shape;7259;p160"/>
          <p:cNvSpPr txBox="1">
            <a:spLocks noGrp="1"/>
          </p:cNvSpPr>
          <p:nvPr>
            <p:ph type="title" idx="4294967295"/>
          </p:nvPr>
        </p:nvSpPr>
        <p:spPr>
          <a:xfrm>
            <a:off x="324000" y="138063"/>
            <a:ext cx="70605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</a:rPr>
              <a:t>Understanding and applying short multiplication</a:t>
            </a:r>
            <a:endParaRPr sz="2000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</p:txBody>
      </p:sp>
      <p:pic>
        <p:nvPicPr>
          <p:cNvPr id="7260" name="Google Shape;7260;p1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23809" y="2651525"/>
            <a:ext cx="710333" cy="994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65" name="Google Shape;7265;p161"/>
          <p:cNvSpPr/>
          <p:nvPr/>
        </p:nvSpPr>
        <p:spPr>
          <a:xfrm>
            <a:off x="6966659" y="1564525"/>
            <a:ext cx="524700" cy="15051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66" name="Google Shape;7266;p161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6333900" cy="106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Numbers from Sofia’s calculations rubbed off. 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/>
              <a:t>What could the missing number be?</a:t>
            </a:r>
            <a:endParaRPr/>
          </a:p>
        </p:txBody>
      </p:sp>
      <p:sp>
        <p:nvSpPr>
          <p:cNvPr id="7267" name="Google Shape;7267;p161"/>
          <p:cNvSpPr txBox="1">
            <a:spLocks noGrp="1"/>
          </p:cNvSpPr>
          <p:nvPr>
            <p:ph type="body" idx="4294967295"/>
          </p:nvPr>
        </p:nvSpPr>
        <p:spPr>
          <a:xfrm>
            <a:off x="381000" y="4478100"/>
            <a:ext cx="8237700" cy="55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Start by looking at the ones column.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/>
          </a:p>
        </p:txBody>
      </p:sp>
      <p:pic>
        <p:nvPicPr>
          <p:cNvPr id="7268" name="Google Shape;7268;p161"/>
          <p:cNvPicPr preferRelativeResize="0"/>
          <p:nvPr/>
        </p:nvPicPr>
        <p:blipFill rotWithShape="1">
          <a:blip r:embed="rId3">
            <a:alphaModFix/>
          </a:blip>
          <a:srcRect t="56280" r="70143"/>
          <a:stretch/>
        </p:blipFill>
        <p:spPr>
          <a:xfrm flipH="1">
            <a:off x="1082273" y="1507400"/>
            <a:ext cx="2430377" cy="1681751"/>
          </a:xfrm>
          <a:prstGeom prst="rect">
            <a:avLst/>
          </a:prstGeom>
          <a:noFill/>
          <a:ln>
            <a:noFill/>
          </a:ln>
        </p:spPr>
      </p:pic>
      <p:sp>
        <p:nvSpPr>
          <p:cNvPr id="7269" name="Google Shape;7269;p161"/>
          <p:cNvSpPr txBox="1"/>
          <p:nvPr/>
        </p:nvSpPr>
        <p:spPr>
          <a:xfrm flipH="1">
            <a:off x="1229400" y="1677775"/>
            <a:ext cx="1970700" cy="13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Something multiplied by 3 ones gives me 6 ones…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70" name="Google Shape;7270;p161"/>
          <p:cNvSpPr txBox="1"/>
          <p:nvPr/>
        </p:nvSpPr>
        <p:spPr>
          <a:xfrm>
            <a:off x="6172913" y="16379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71" name="Google Shape;7271;p161"/>
          <p:cNvSpPr txBox="1"/>
          <p:nvPr/>
        </p:nvSpPr>
        <p:spPr>
          <a:xfrm>
            <a:off x="7087069" y="16379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272" name="Google Shape;7272;p161"/>
          <p:cNvCxnSpPr/>
          <p:nvPr/>
        </p:nvCxnSpPr>
        <p:spPr>
          <a:xfrm rot="10800000" flipH="1">
            <a:off x="5264036" y="2594000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273" name="Google Shape;7273;p161"/>
          <p:cNvSpPr txBox="1"/>
          <p:nvPr/>
        </p:nvSpPr>
        <p:spPr>
          <a:xfrm>
            <a:off x="6099063" y="219604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74" name="Google Shape;7274;p161"/>
          <p:cNvSpPr txBox="1"/>
          <p:nvPr/>
        </p:nvSpPr>
        <p:spPr>
          <a:xfrm flipH="1">
            <a:off x="4914187" y="2152675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275" name="Google Shape;7275;p161"/>
          <p:cNvCxnSpPr/>
          <p:nvPr/>
        </p:nvCxnSpPr>
        <p:spPr>
          <a:xfrm>
            <a:off x="5273811" y="3058550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276" name="Google Shape;7276;p161"/>
          <p:cNvSpPr txBox="1"/>
          <p:nvPr/>
        </p:nvSpPr>
        <p:spPr>
          <a:xfrm>
            <a:off x="5319088" y="16379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77" name="Google Shape;7277;p161"/>
          <p:cNvSpPr txBox="1"/>
          <p:nvPr/>
        </p:nvSpPr>
        <p:spPr>
          <a:xfrm>
            <a:off x="7090641" y="21475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78" name="Google Shape;7278;p161"/>
          <p:cNvSpPr txBox="1"/>
          <p:nvPr/>
        </p:nvSpPr>
        <p:spPr>
          <a:xfrm>
            <a:off x="7056463" y="26594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79" name="Google Shape;7279;p161"/>
          <p:cNvSpPr txBox="1"/>
          <p:nvPr/>
        </p:nvSpPr>
        <p:spPr>
          <a:xfrm>
            <a:off x="6218263" y="26594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80" name="Google Shape;7280;p161"/>
          <p:cNvSpPr txBox="1"/>
          <p:nvPr/>
        </p:nvSpPr>
        <p:spPr>
          <a:xfrm>
            <a:off x="5380063" y="26594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81" name="Google Shape;7281;p161"/>
          <p:cNvSpPr/>
          <p:nvPr/>
        </p:nvSpPr>
        <p:spPr>
          <a:xfrm>
            <a:off x="7054359" y="1708838"/>
            <a:ext cx="356700" cy="3372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82" name="Google Shape;7282;p161"/>
          <p:cNvSpPr txBox="1">
            <a:spLocks noGrp="1"/>
          </p:cNvSpPr>
          <p:nvPr>
            <p:ph type="title" idx="4294967295"/>
          </p:nvPr>
        </p:nvSpPr>
        <p:spPr>
          <a:xfrm>
            <a:off x="324000" y="138063"/>
            <a:ext cx="70605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</a:rPr>
              <a:t>Understanding and applying short multiplication</a:t>
            </a:r>
            <a:endParaRPr sz="2600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  <p:pic>
        <p:nvPicPr>
          <p:cNvPr id="7283" name="Google Shape;7283;p16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23809" y="2651525"/>
            <a:ext cx="710333" cy="994475"/>
          </a:xfrm>
          <a:prstGeom prst="rect">
            <a:avLst/>
          </a:prstGeom>
          <a:noFill/>
          <a:ln>
            <a:noFill/>
          </a:ln>
        </p:spPr>
      </p:pic>
      <p:sp>
        <p:nvSpPr>
          <p:cNvPr id="7284" name="Google Shape;7284;p161"/>
          <p:cNvSpPr txBox="1"/>
          <p:nvPr/>
        </p:nvSpPr>
        <p:spPr>
          <a:xfrm>
            <a:off x="1684800" y="3535750"/>
            <a:ext cx="1140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 × 3 = 3 </a:t>
            </a:r>
            <a:endParaRPr/>
          </a:p>
        </p:txBody>
      </p:sp>
      <p:sp>
        <p:nvSpPr>
          <p:cNvPr id="7285" name="Google Shape;7285;p161"/>
          <p:cNvSpPr txBox="1"/>
          <p:nvPr/>
        </p:nvSpPr>
        <p:spPr>
          <a:xfrm>
            <a:off x="2920800" y="3535725"/>
            <a:ext cx="1140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2 × 3 = 6 </a:t>
            </a:r>
            <a:endParaRPr/>
          </a:p>
        </p:txBody>
      </p:sp>
      <p:sp>
        <p:nvSpPr>
          <p:cNvPr id="7286" name="Google Shape;7286;p161"/>
          <p:cNvSpPr/>
          <p:nvPr/>
        </p:nvSpPr>
        <p:spPr>
          <a:xfrm>
            <a:off x="2933025" y="3646625"/>
            <a:ext cx="1024500" cy="2493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87" name="Google Shape;7287;p161"/>
          <p:cNvSpPr txBox="1">
            <a:spLocks noGrp="1"/>
          </p:cNvSpPr>
          <p:nvPr>
            <p:ph type="body" idx="4294967295"/>
          </p:nvPr>
        </p:nvSpPr>
        <p:spPr>
          <a:xfrm>
            <a:off x="381000" y="4478100"/>
            <a:ext cx="8237700" cy="55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Put 2 in the ones column.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7288" name="Google Shape;7288;p161"/>
          <p:cNvSpPr txBox="1"/>
          <p:nvPr/>
        </p:nvSpPr>
        <p:spPr>
          <a:xfrm>
            <a:off x="7081958" y="163019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93" name="Google Shape;7293;p162"/>
          <p:cNvSpPr txBox="1">
            <a:spLocks noGrp="1"/>
          </p:cNvSpPr>
          <p:nvPr>
            <p:ph type="title" idx="4294967295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0"/>
              <a:t>What is the missing number?</a:t>
            </a:r>
            <a:endParaRPr b="0"/>
          </a:p>
        </p:txBody>
      </p:sp>
      <p:sp>
        <p:nvSpPr>
          <p:cNvPr id="7294" name="Google Shape;7294;p162"/>
          <p:cNvSpPr txBox="1"/>
          <p:nvPr/>
        </p:nvSpPr>
        <p:spPr>
          <a:xfrm>
            <a:off x="1204300" y="1838563"/>
            <a:ext cx="1284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1  3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95" name="Google Shape;7295;p162"/>
          <p:cNvSpPr txBox="1"/>
          <p:nvPr/>
        </p:nvSpPr>
        <p:spPr>
          <a:xfrm>
            <a:off x="892250" y="2350938"/>
            <a:ext cx="356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/>
          </a:p>
        </p:txBody>
      </p:sp>
      <p:cxnSp>
        <p:nvCxnSpPr>
          <p:cNvPr id="7296" name="Google Shape;7296;p162"/>
          <p:cNvCxnSpPr/>
          <p:nvPr/>
        </p:nvCxnSpPr>
        <p:spPr>
          <a:xfrm>
            <a:off x="1248950" y="2789713"/>
            <a:ext cx="797700" cy="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297" name="Google Shape;7297;p162"/>
          <p:cNvCxnSpPr/>
          <p:nvPr/>
        </p:nvCxnSpPr>
        <p:spPr>
          <a:xfrm>
            <a:off x="1248950" y="3132613"/>
            <a:ext cx="797700" cy="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298" name="Google Shape;7298;p162"/>
          <p:cNvSpPr txBox="1"/>
          <p:nvPr/>
        </p:nvSpPr>
        <p:spPr>
          <a:xfrm>
            <a:off x="1249125" y="2721775"/>
            <a:ext cx="7416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3   9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99" name="Google Shape;7299;p162"/>
          <p:cNvSpPr txBox="1"/>
          <p:nvPr/>
        </p:nvSpPr>
        <p:spPr>
          <a:xfrm>
            <a:off x="1527725" y="2360425"/>
            <a:ext cx="7416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 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300" name="Google Shape;7300;p16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81650" y="1435413"/>
            <a:ext cx="1470100" cy="3524813"/>
          </a:xfrm>
          <a:prstGeom prst="rect">
            <a:avLst/>
          </a:prstGeom>
          <a:noFill/>
          <a:ln>
            <a:noFill/>
          </a:ln>
        </p:spPr>
      </p:pic>
      <p:pic>
        <p:nvPicPr>
          <p:cNvPr id="7301" name="Google Shape;7301;p162"/>
          <p:cNvPicPr preferRelativeResize="0"/>
          <p:nvPr/>
        </p:nvPicPr>
        <p:blipFill rotWithShape="1">
          <a:blip r:embed="rId4">
            <a:alphaModFix/>
          </a:blip>
          <a:srcRect t="56280" r="70143"/>
          <a:stretch/>
        </p:blipFill>
        <p:spPr>
          <a:xfrm flipH="1">
            <a:off x="1156673" y="1819950"/>
            <a:ext cx="2430377" cy="1312674"/>
          </a:xfrm>
          <a:prstGeom prst="rect">
            <a:avLst/>
          </a:prstGeom>
          <a:noFill/>
          <a:ln>
            <a:noFill/>
          </a:ln>
        </p:spPr>
      </p:pic>
      <p:sp>
        <p:nvSpPr>
          <p:cNvPr id="7302" name="Google Shape;7302;p162"/>
          <p:cNvSpPr txBox="1"/>
          <p:nvPr/>
        </p:nvSpPr>
        <p:spPr>
          <a:xfrm flipH="1">
            <a:off x="1303800" y="1990325"/>
            <a:ext cx="1970700" cy="105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I will look at the ones column first to help me.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03" name="Google Shape;7303;p162"/>
          <p:cNvSpPr txBox="1"/>
          <p:nvPr/>
        </p:nvSpPr>
        <p:spPr>
          <a:xfrm>
            <a:off x="324000" y="4341075"/>
            <a:ext cx="6315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Explain your thinking to your partner.</a:t>
            </a:r>
            <a:endParaRPr/>
          </a:p>
        </p:txBody>
      </p:sp>
      <p:sp>
        <p:nvSpPr>
          <p:cNvPr id="7304" name="Google Shape;7304;p162"/>
          <p:cNvSpPr txBox="1"/>
          <p:nvPr/>
        </p:nvSpPr>
        <p:spPr>
          <a:xfrm>
            <a:off x="6172913" y="16379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305" name="Google Shape;7305;p162"/>
          <p:cNvCxnSpPr/>
          <p:nvPr/>
        </p:nvCxnSpPr>
        <p:spPr>
          <a:xfrm rot="10800000" flipH="1">
            <a:off x="5264036" y="2594000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306" name="Google Shape;7306;p162"/>
          <p:cNvSpPr txBox="1"/>
          <p:nvPr/>
        </p:nvSpPr>
        <p:spPr>
          <a:xfrm>
            <a:off x="6099063" y="219604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07" name="Google Shape;7307;p162"/>
          <p:cNvSpPr txBox="1"/>
          <p:nvPr/>
        </p:nvSpPr>
        <p:spPr>
          <a:xfrm flipH="1">
            <a:off x="4914187" y="2152675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308" name="Google Shape;7308;p162"/>
          <p:cNvCxnSpPr/>
          <p:nvPr/>
        </p:nvCxnSpPr>
        <p:spPr>
          <a:xfrm>
            <a:off x="5273811" y="3058550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309" name="Google Shape;7309;p162"/>
          <p:cNvSpPr txBox="1"/>
          <p:nvPr/>
        </p:nvSpPr>
        <p:spPr>
          <a:xfrm>
            <a:off x="5319088" y="16379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10" name="Google Shape;7310;p162"/>
          <p:cNvSpPr txBox="1"/>
          <p:nvPr/>
        </p:nvSpPr>
        <p:spPr>
          <a:xfrm>
            <a:off x="7090641" y="21475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11" name="Google Shape;7311;p162"/>
          <p:cNvSpPr txBox="1"/>
          <p:nvPr/>
        </p:nvSpPr>
        <p:spPr>
          <a:xfrm>
            <a:off x="7056463" y="26594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8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12" name="Google Shape;7312;p162"/>
          <p:cNvSpPr txBox="1"/>
          <p:nvPr/>
        </p:nvSpPr>
        <p:spPr>
          <a:xfrm>
            <a:off x="6218263" y="26594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8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13" name="Google Shape;7313;p162"/>
          <p:cNvSpPr txBox="1"/>
          <p:nvPr/>
        </p:nvSpPr>
        <p:spPr>
          <a:xfrm>
            <a:off x="5380063" y="26594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14" name="Google Shape;7314;p162"/>
          <p:cNvSpPr/>
          <p:nvPr/>
        </p:nvSpPr>
        <p:spPr>
          <a:xfrm>
            <a:off x="7054359" y="1708838"/>
            <a:ext cx="356700" cy="3372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15" name="Google Shape;7315;p162"/>
          <p:cNvSpPr txBox="1"/>
          <p:nvPr/>
        </p:nvSpPr>
        <p:spPr>
          <a:xfrm>
            <a:off x="7081958" y="165005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2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316" name="Google Shape;7316;p162"/>
          <p:cNvSpPr txBox="1">
            <a:spLocks noGrp="1"/>
          </p:cNvSpPr>
          <p:nvPr>
            <p:ph type="title" idx="4294967295"/>
          </p:nvPr>
        </p:nvSpPr>
        <p:spPr>
          <a:xfrm>
            <a:off x="324000" y="138063"/>
            <a:ext cx="70605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Understanding and applying short multiplication</a:t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</p:txBody>
      </p:sp>
      <p:pic>
        <p:nvPicPr>
          <p:cNvPr id="7317" name="Google Shape;7317;p16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flipH="1">
            <a:off x="523809" y="2651525"/>
            <a:ext cx="710333" cy="994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2" name="Google Shape;7322;p163"/>
          <p:cNvSpPr txBox="1">
            <a:spLocks noGrp="1"/>
          </p:cNvSpPr>
          <p:nvPr>
            <p:ph type="title" idx="4294967295"/>
          </p:nvPr>
        </p:nvSpPr>
        <p:spPr>
          <a:xfrm>
            <a:off x="324000" y="431931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b="0"/>
              <a:t>Explain how you know to your partner.</a:t>
            </a:r>
            <a:endParaRPr b="0"/>
          </a:p>
        </p:txBody>
      </p:sp>
      <p:sp>
        <p:nvSpPr>
          <p:cNvPr id="7323" name="Google Shape;7323;p163"/>
          <p:cNvSpPr txBox="1"/>
          <p:nvPr/>
        </p:nvSpPr>
        <p:spPr>
          <a:xfrm>
            <a:off x="748750" y="1896625"/>
            <a:ext cx="1284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1  3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24" name="Google Shape;7324;p163"/>
          <p:cNvSpPr txBox="1"/>
          <p:nvPr/>
        </p:nvSpPr>
        <p:spPr>
          <a:xfrm>
            <a:off x="892250" y="2350938"/>
            <a:ext cx="356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/>
          </a:p>
        </p:txBody>
      </p:sp>
      <p:sp>
        <p:nvSpPr>
          <p:cNvPr id="7325" name="Google Shape;7325;p163"/>
          <p:cNvSpPr txBox="1"/>
          <p:nvPr/>
        </p:nvSpPr>
        <p:spPr>
          <a:xfrm>
            <a:off x="1249125" y="2721775"/>
            <a:ext cx="7416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3   9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26" name="Google Shape;7326;p163"/>
          <p:cNvSpPr txBox="1"/>
          <p:nvPr/>
        </p:nvSpPr>
        <p:spPr>
          <a:xfrm>
            <a:off x="1072175" y="2418488"/>
            <a:ext cx="7416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 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327" name="Google Shape;7327;p1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6100" y="1493484"/>
            <a:ext cx="1470100" cy="2679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328" name="Google Shape;7328;p163"/>
          <p:cNvPicPr preferRelativeResize="0"/>
          <p:nvPr/>
        </p:nvPicPr>
        <p:blipFill rotWithShape="1">
          <a:blip r:embed="rId4">
            <a:alphaModFix/>
          </a:blip>
          <a:srcRect t="56280" r="70143"/>
          <a:stretch/>
        </p:blipFill>
        <p:spPr>
          <a:xfrm flipH="1">
            <a:off x="1249123" y="1710825"/>
            <a:ext cx="2430377" cy="1405026"/>
          </a:xfrm>
          <a:prstGeom prst="rect">
            <a:avLst/>
          </a:prstGeom>
          <a:noFill/>
          <a:ln>
            <a:noFill/>
          </a:ln>
        </p:spPr>
      </p:pic>
      <p:sp>
        <p:nvSpPr>
          <p:cNvPr id="7329" name="Google Shape;7329;p163"/>
          <p:cNvSpPr txBox="1"/>
          <p:nvPr/>
        </p:nvSpPr>
        <p:spPr>
          <a:xfrm flipH="1">
            <a:off x="1396250" y="1881188"/>
            <a:ext cx="1970700" cy="105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I will look at the tens column to help me.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30" name="Google Shape;7330;p163"/>
          <p:cNvSpPr txBox="1"/>
          <p:nvPr/>
        </p:nvSpPr>
        <p:spPr>
          <a:xfrm>
            <a:off x="346300" y="707400"/>
            <a:ext cx="6120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What are the missing numbers?</a:t>
            </a:r>
            <a:endParaRPr/>
          </a:p>
        </p:txBody>
      </p:sp>
      <p:cxnSp>
        <p:nvCxnSpPr>
          <p:cNvPr id="7331" name="Google Shape;7331;p163"/>
          <p:cNvCxnSpPr/>
          <p:nvPr/>
        </p:nvCxnSpPr>
        <p:spPr>
          <a:xfrm rot="10800000" flipH="1">
            <a:off x="5264036" y="2594000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332" name="Google Shape;7332;p163"/>
          <p:cNvSpPr txBox="1"/>
          <p:nvPr/>
        </p:nvSpPr>
        <p:spPr>
          <a:xfrm>
            <a:off x="6099063" y="1937255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33" name="Google Shape;7333;p163"/>
          <p:cNvSpPr txBox="1"/>
          <p:nvPr/>
        </p:nvSpPr>
        <p:spPr>
          <a:xfrm flipH="1">
            <a:off x="4914187" y="2152675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334" name="Google Shape;7334;p163"/>
          <p:cNvCxnSpPr/>
          <p:nvPr/>
        </p:nvCxnSpPr>
        <p:spPr>
          <a:xfrm>
            <a:off x="5273811" y="3058550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335" name="Google Shape;7335;p163"/>
          <p:cNvSpPr txBox="1"/>
          <p:nvPr/>
        </p:nvSpPr>
        <p:spPr>
          <a:xfrm>
            <a:off x="5319088" y="16379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36" name="Google Shape;7336;p163"/>
          <p:cNvSpPr txBox="1"/>
          <p:nvPr/>
        </p:nvSpPr>
        <p:spPr>
          <a:xfrm>
            <a:off x="7090641" y="21475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37" name="Google Shape;7337;p163"/>
          <p:cNvSpPr txBox="1"/>
          <p:nvPr/>
        </p:nvSpPr>
        <p:spPr>
          <a:xfrm>
            <a:off x="7056463" y="26594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8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38" name="Google Shape;7338;p163"/>
          <p:cNvSpPr txBox="1"/>
          <p:nvPr/>
        </p:nvSpPr>
        <p:spPr>
          <a:xfrm>
            <a:off x="6218263" y="26594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39" name="Google Shape;7339;p163"/>
          <p:cNvSpPr txBox="1"/>
          <p:nvPr/>
        </p:nvSpPr>
        <p:spPr>
          <a:xfrm>
            <a:off x="5380063" y="26594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40" name="Google Shape;7340;p163"/>
          <p:cNvSpPr/>
          <p:nvPr/>
        </p:nvSpPr>
        <p:spPr>
          <a:xfrm>
            <a:off x="7054359" y="1708838"/>
            <a:ext cx="356700" cy="3372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41" name="Google Shape;7341;p163"/>
          <p:cNvSpPr/>
          <p:nvPr/>
        </p:nvSpPr>
        <p:spPr>
          <a:xfrm>
            <a:off x="6214334" y="1717187"/>
            <a:ext cx="356700" cy="3372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42" name="Google Shape;7342;p163"/>
          <p:cNvSpPr txBox="1"/>
          <p:nvPr/>
        </p:nvSpPr>
        <p:spPr>
          <a:xfrm>
            <a:off x="7054349" y="165005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4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343" name="Google Shape;7343;p163"/>
          <p:cNvSpPr txBox="1"/>
          <p:nvPr/>
        </p:nvSpPr>
        <p:spPr>
          <a:xfrm>
            <a:off x="6186729" y="1650133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2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344" name="Google Shape;7344;p163"/>
          <p:cNvSpPr txBox="1">
            <a:spLocks noGrp="1"/>
          </p:cNvSpPr>
          <p:nvPr>
            <p:ph type="title" idx="4294967295"/>
          </p:nvPr>
        </p:nvSpPr>
        <p:spPr>
          <a:xfrm>
            <a:off x="324000" y="138063"/>
            <a:ext cx="70605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</a:rPr>
              <a:t>Understanding and applying short multiplication</a:t>
            </a:r>
            <a:endParaRPr sz="2000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</p:txBody>
      </p:sp>
      <p:pic>
        <p:nvPicPr>
          <p:cNvPr id="7345" name="Google Shape;7345;p16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flipH="1">
            <a:off x="523809" y="2651525"/>
            <a:ext cx="710333" cy="994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50" name="Google Shape;7350;p164"/>
          <p:cNvSpPr/>
          <p:nvPr/>
        </p:nvSpPr>
        <p:spPr>
          <a:xfrm>
            <a:off x="1746196" y="3031006"/>
            <a:ext cx="356700" cy="3372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51" name="Google Shape;7351;p16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565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AutoNum type="arabicParenR"/>
            </a:pPr>
            <a:r>
              <a:rPr lang="en-GB"/>
              <a:t>Use </a:t>
            </a:r>
            <a:r>
              <a:rPr lang="en-GB" b="1"/>
              <a:t>short multiplication</a:t>
            </a:r>
            <a:r>
              <a:rPr lang="en-GB"/>
              <a:t> to record and calculate these equations: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7352" name="Google Shape;7352;p164"/>
          <p:cNvSpPr txBox="1"/>
          <p:nvPr/>
        </p:nvSpPr>
        <p:spPr>
          <a:xfrm>
            <a:off x="888300" y="1557600"/>
            <a:ext cx="1474800" cy="5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442 × 2 =</a:t>
            </a: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53" name="Google Shape;7353;p164"/>
          <p:cNvSpPr txBox="1"/>
          <p:nvPr/>
        </p:nvSpPr>
        <p:spPr>
          <a:xfrm>
            <a:off x="4126650" y="1574125"/>
            <a:ext cx="1341300" cy="5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321 × 3 =</a:t>
            </a: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54" name="Google Shape;7354;p164"/>
          <p:cNvSpPr txBox="1"/>
          <p:nvPr/>
        </p:nvSpPr>
        <p:spPr>
          <a:xfrm>
            <a:off x="7160400" y="1574125"/>
            <a:ext cx="1474800" cy="5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 × 212 =</a:t>
            </a: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55" name="Google Shape;7355;p164"/>
          <p:cNvSpPr txBox="1">
            <a:spLocks noGrp="1"/>
          </p:cNvSpPr>
          <p:nvPr>
            <p:ph type="body" idx="1"/>
          </p:nvPr>
        </p:nvSpPr>
        <p:spPr>
          <a:xfrm>
            <a:off x="323992" y="2357350"/>
            <a:ext cx="8237700" cy="565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AutoNum type="arabicParenR" startAt="2"/>
            </a:pPr>
            <a:r>
              <a:rPr lang="en-GB"/>
              <a:t>Fill in the gaps: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/>
          </a:p>
        </p:txBody>
      </p:sp>
      <p:cxnSp>
        <p:nvCxnSpPr>
          <p:cNvPr id="7356" name="Google Shape;7356;p164"/>
          <p:cNvCxnSpPr/>
          <p:nvPr/>
        </p:nvCxnSpPr>
        <p:spPr>
          <a:xfrm rot="10800000" flipH="1">
            <a:off x="823514" y="3918639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357" name="Google Shape;7357;p164"/>
          <p:cNvSpPr txBox="1"/>
          <p:nvPr/>
        </p:nvSpPr>
        <p:spPr>
          <a:xfrm>
            <a:off x="1658542" y="352068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58" name="Google Shape;7358;p164"/>
          <p:cNvSpPr txBox="1"/>
          <p:nvPr/>
        </p:nvSpPr>
        <p:spPr>
          <a:xfrm flipH="1">
            <a:off x="473665" y="3477314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359" name="Google Shape;7359;p164"/>
          <p:cNvCxnSpPr/>
          <p:nvPr/>
        </p:nvCxnSpPr>
        <p:spPr>
          <a:xfrm>
            <a:off x="833289" y="4383189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360" name="Google Shape;7360;p164"/>
          <p:cNvSpPr txBox="1"/>
          <p:nvPr/>
        </p:nvSpPr>
        <p:spPr>
          <a:xfrm>
            <a:off x="878567" y="296262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61" name="Google Shape;7361;p164"/>
          <p:cNvSpPr txBox="1"/>
          <p:nvPr/>
        </p:nvSpPr>
        <p:spPr>
          <a:xfrm>
            <a:off x="2650119" y="3472213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62" name="Google Shape;7362;p164"/>
          <p:cNvSpPr txBox="1"/>
          <p:nvPr/>
        </p:nvSpPr>
        <p:spPr>
          <a:xfrm>
            <a:off x="2615942" y="398412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9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63" name="Google Shape;7363;p164"/>
          <p:cNvSpPr txBox="1"/>
          <p:nvPr/>
        </p:nvSpPr>
        <p:spPr>
          <a:xfrm>
            <a:off x="1777742" y="398412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64" name="Google Shape;7364;p164"/>
          <p:cNvSpPr txBox="1"/>
          <p:nvPr/>
        </p:nvSpPr>
        <p:spPr>
          <a:xfrm>
            <a:off x="939542" y="398412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9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65" name="Google Shape;7365;p164"/>
          <p:cNvSpPr/>
          <p:nvPr/>
        </p:nvSpPr>
        <p:spPr>
          <a:xfrm>
            <a:off x="2613837" y="3033477"/>
            <a:ext cx="356700" cy="3372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66" name="Google Shape;7366;p164"/>
          <p:cNvSpPr txBox="1"/>
          <p:nvPr/>
        </p:nvSpPr>
        <p:spPr>
          <a:xfrm>
            <a:off x="4535939" y="2938500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367" name="Google Shape;7367;p164"/>
          <p:cNvCxnSpPr/>
          <p:nvPr/>
        </p:nvCxnSpPr>
        <p:spPr>
          <a:xfrm rot="10800000" flipH="1">
            <a:off x="3627062" y="3894513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368" name="Google Shape;7368;p164"/>
          <p:cNvSpPr txBox="1"/>
          <p:nvPr/>
        </p:nvSpPr>
        <p:spPr>
          <a:xfrm>
            <a:off x="4462089" y="3496560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69" name="Google Shape;7369;p164"/>
          <p:cNvSpPr txBox="1"/>
          <p:nvPr/>
        </p:nvSpPr>
        <p:spPr>
          <a:xfrm flipH="1">
            <a:off x="3438958" y="3453188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370" name="Google Shape;7370;p164"/>
          <p:cNvCxnSpPr/>
          <p:nvPr/>
        </p:nvCxnSpPr>
        <p:spPr>
          <a:xfrm>
            <a:off x="3636837" y="4359063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371" name="Google Shape;7371;p164"/>
          <p:cNvSpPr txBox="1"/>
          <p:nvPr/>
        </p:nvSpPr>
        <p:spPr>
          <a:xfrm>
            <a:off x="3682114" y="2938500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72" name="Google Shape;7372;p164"/>
          <p:cNvSpPr txBox="1"/>
          <p:nvPr/>
        </p:nvSpPr>
        <p:spPr>
          <a:xfrm>
            <a:off x="5453667" y="3448088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73" name="Google Shape;7373;p164"/>
          <p:cNvSpPr txBox="1"/>
          <p:nvPr/>
        </p:nvSpPr>
        <p:spPr>
          <a:xfrm>
            <a:off x="5419489" y="3960000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74" name="Google Shape;7374;p164"/>
          <p:cNvSpPr txBox="1"/>
          <p:nvPr/>
        </p:nvSpPr>
        <p:spPr>
          <a:xfrm>
            <a:off x="4581289" y="3960000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75" name="Google Shape;7375;p164"/>
          <p:cNvSpPr txBox="1"/>
          <p:nvPr/>
        </p:nvSpPr>
        <p:spPr>
          <a:xfrm>
            <a:off x="3743089" y="3960000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8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76" name="Google Shape;7376;p164"/>
          <p:cNvSpPr/>
          <p:nvPr/>
        </p:nvSpPr>
        <p:spPr>
          <a:xfrm>
            <a:off x="5417385" y="3009351"/>
            <a:ext cx="356700" cy="3372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77" name="Google Shape;7377;p164"/>
          <p:cNvSpPr txBox="1"/>
          <p:nvPr/>
        </p:nvSpPr>
        <p:spPr>
          <a:xfrm>
            <a:off x="7241460" y="2930400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378" name="Google Shape;7378;p164"/>
          <p:cNvCxnSpPr/>
          <p:nvPr/>
        </p:nvCxnSpPr>
        <p:spPr>
          <a:xfrm rot="10800000" flipH="1">
            <a:off x="6332583" y="3886413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379" name="Google Shape;7379;p164"/>
          <p:cNvSpPr txBox="1"/>
          <p:nvPr/>
        </p:nvSpPr>
        <p:spPr>
          <a:xfrm>
            <a:off x="7167610" y="3488460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80" name="Google Shape;7380;p164"/>
          <p:cNvSpPr txBox="1"/>
          <p:nvPr/>
        </p:nvSpPr>
        <p:spPr>
          <a:xfrm flipH="1">
            <a:off x="6109942" y="3445088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381" name="Google Shape;7381;p164"/>
          <p:cNvCxnSpPr/>
          <p:nvPr/>
        </p:nvCxnSpPr>
        <p:spPr>
          <a:xfrm>
            <a:off x="6342358" y="4350963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382" name="Google Shape;7382;p164"/>
          <p:cNvSpPr txBox="1"/>
          <p:nvPr/>
        </p:nvSpPr>
        <p:spPr>
          <a:xfrm>
            <a:off x="6387635" y="2930400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83" name="Google Shape;7383;p164"/>
          <p:cNvSpPr txBox="1"/>
          <p:nvPr/>
        </p:nvSpPr>
        <p:spPr>
          <a:xfrm>
            <a:off x="8159187" y="3439988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84" name="Google Shape;7384;p164"/>
          <p:cNvSpPr txBox="1"/>
          <p:nvPr/>
        </p:nvSpPr>
        <p:spPr>
          <a:xfrm>
            <a:off x="8125010" y="3951900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8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85" name="Google Shape;7385;p164"/>
          <p:cNvSpPr txBox="1"/>
          <p:nvPr/>
        </p:nvSpPr>
        <p:spPr>
          <a:xfrm>
            <a:off x="7286810" y="3951900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86" name="Google Shape;7386;p164"/>
          <p:cNvSpPr txBox="1"/>
          <p:nvPr/>
        </p:nvSpPr>
        <p:spPr>
          <a:xfrm>
            <a:off x="6448610" y="3951900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87" name="Google Shape;7387;p164"/>
          <p:cNvSpPr/>
          <p:nvPr/>
        </p:nvSpPr>
        <p:spPr>
          <a:xfrm>
            <a:off x="8122905" y="3001251"/>
            <a:ext cx="356700" cy="3372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88" name="Google Shape;7388;p164"/>
          <p:cNvSpPr/>
          <p:nvPr/>
        </p:nvSpPr>
        <p:spPr>
          <a:xfrm>
            <a:off x="3685279" y="3022822"/>
            <a:ext cx="356700" cy="3372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89" name="Google Shape;7389;p164"/>
          <p:cNvSpPr/>
          <p:nvPr/>
        </p:nvSpPr>
        <p:spPr>
          <a:xfrm>
            <a:off x="4500721" y="3013389"/>
            <a:ext cx="356700" cy="3372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90" name="Google Shape;7390;p164"/>
          <p:cNvSpPr/>
          <p:nvPr/>
        </p:nvSpPr>
        <p:spPr>
          <a:xfrm>
            <a:off x="8122896" y="3476564"/>
            <a:ext cx="356700" cy="3372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91" name="Google Shape;7391;p164"/>
          <p:cNvSpPr/>
          <p:nvPr/>
        </p:nvSpPr>
        <p:spPr>
          <a:xfrm>
            <a:off x="6503221" y="3017002"/>
            <a:ext cx="356700" cy="3372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92" name="Google Shape;7392;p164"/>
          <p:cNvSpPr txBox="1"/>
          <p:nvPr/>
        </p:nvSpPr>
        <p:spPr>
          <a:xfrm>
            <a:off x="507600" y="1526400"/>
            <a:ext cx="529200" cy="3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a)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93" name="Google Shape;7393;p164"/>
          <p:cNvSpPr txBox="1"/>
          <p:nvPr/>
        </p:nvSpPr>
        <p:spPr>
          <a:xfrm>
            <a:off x="3794288" y="1542050"/>
            <a:ext cx="742500" cy="3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b)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94" name="Google Shape;7394;p164"/>
          <p:cNvSpPr txBox="1"/>
          <p:nvPr/>
        </p:nvSpPr>
        <p:spPr>
          <a:xfrm>
            <a:off x="6826339" y="1549575"/>
            <a:ext cx="742500" cy="3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c)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95" name="Google Shape;7395;p164"/>
          <p:cNvSpPr txBox="1">
            <a:spLocks noGrp="1"/>
          </p:cNvSpPr>
          <p:nvPr>
            <p:ph type="title" idx="4294967295"/>
          </p:nvPr>
        </p:nvSpPr>
        <p:spPr>
          <a:xfrm>
            <a:off x="1440780" y="129275"/>
            <a:ext cx="70605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>
                <a:solidFill>
                  <a:schemeClr val="lt1"/>
                </a:solidFill>
              </a:rPr>
              <a:t>Understanding and applying short multiplication</a:t>
            </a:r>
            <a:endParaRPr sz="2600" b="0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0" name="Google Shape;7400;p165"/>
          <p:cNvSpPr txBox="1"/>
          <p:nvPr/>
        </p:nvSpPr>
        <p:spPr>
          <a:xfrm>
            <a:off x="355800" y="762000"/>
            <a:ext cx="7043100" cy="8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AutoNum type="arabicParenR" startAt="3"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Complete the word problem using </a:t>
            </a:r>
            <a:r>
              <a:rPr lang="en-GB" sz="18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short multiplication.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If all these boxes are the same height, how tall is the stack of boxes?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401" name="Google Shape;7401;p165"/>
          <p:cNvPicPr preferRelativeResize="0"/>
          <p:nvPr/>
        </p:nvPicPr>
        <p:blipFill rotWithShape="1">
          <a:blip r:embed="rId3">
            <a:alphaModFix/>
          </a:blip>
          <a:srcRect l="49617"/>
          <a:stretch/>
        </p:blipFill>
        <p:spPr>
          <a:xfrm>
            <a:off x="6980884" y="3738841"/>
            <a:ext cx="1386202" cy="113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402" name="Google Shape;7402;p165"/>
          <p:cNvPicPr preferRelativeResize="0"/>
          <p:nvPr/>
        </p:nvPicPr>
        <p:blipFill rotWithShape="1">
          <a:blip r:embed="rId3">
            <a:alphaModFix/>
          </a:blip>
          <a:srcRect l="49617"/>
          <a:stretch/>
        </p:blipFill>
        <p:spPr>
          <a:xfrm>
            <a:off x="6980884" y="3011341"/>
            <a:ext cx="1386202" cy="113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403" name="Google Shape;7403;p165"/>
          <p:cNvPicPr preferRelativeResize="0"/>
          <p:nvPr/>
        </p:nvPicPr>
        <p:blipFill rotWithShape="1">
          <a:blip r:embed="rId3">
            <a:alphaModFix/>
          </a:blip>
          <a:srcRect l="49617"/>
          <a:stretch/>
        </p:blipFill>
        <p:spPr>
          <a:xfrm>
            <a:off x="6989302" y="2291299"/>
            <a:ext cx="1386202" cy="113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404" name="Google Shape;7404;p165" descr="&lt;math xmlns=&quot;http://www.w3.org/1998/Math/MathML&quot; data-is-equatio=&quot;1&quot; data-equatio-url=&quot;https://equatio-api.texthelp.com/desmos/get/09-10-2023/c5ee7a20-c60c-4ed4-a46b-cdb8000df4e9&quot; data-equatio-type=&quot;image&quot;&gt;&lt;mglyph src=&quot;https://equatio-api.texthelp.com/desmos/get/09-10-2023/c5ee7a20-c60c-4ed4-a46b-cdb8000df4e9&quot; alt=&quot;Equatio Image&quot;/&gt;&lt;/math&gt;" title="Equatio Image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400" y="3888840"/>
            <a:ext cx="152807" cy="714900"/>
          </a:xfrm>
          <a:prstGeom prst="rect">
            <a:avLst/>
          </a:prstGeom>
          <a:noFill/>
          <a:ln>
            <a:noFill/>
          </a:ln>
        </p:spPr>
      </p:pic>
      <p:sp>
        <p:nvSpPr>
          <p:cNvPr id="7405" name="Google Shape;7405;p165"/>
          <p:cNvSpPr txBox="1"/>
          <p:nvPr/>
        </p:nvSpPr>
        <p:spPr>
          <a:xfrm>
            <a:off x="6176000" y="4105441"/>
            <a:ext cx="845400" cy="28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221 cm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406" name="Google Shape;7406;p165"/>
          <p:cNvPicPr preferRelativeResize="0"/>
          <p:nvPr/>
        </p:nvPicPr>
        <p:blipFill rotWithShape="1">
          <a:blip r:embed="rId3">
            <a:alphaModFix/>
          </a:blip>
          <a:srcRect l="49617"/>
          <a:stretch/>
        </p:blipFill>
        <p:spPr>
          <a:xfrm>
            <a:off x="6981579" y="1572745"/>
            <a:ext cx="1386202" cy="1131650"/>
          </a:xfrm>
          <a:prstGeom prst="rect">
            <a:avLst/>
          </a:prstGeom>
          <a:noFill/>
          <a:ln>
            <a:noFill/>
          </a:ln>
        </p:spPr>
      </p:pic>
      <p:sp>
        <p:nvSpPr>
          <p:cNvPr id="7407" name="Google Shape;7407;p165"/>
          <p:cNvSpPr txBox="1">
            <a:spLocks noGrp="1"/>
          </p:cNvSpPr>
          <p:nvPr>
            <p:ph type="title" idx="4294967295"/>
          </p:nvPr>
        </p:nvSpPr>
        <p:spPr>
          <a:xfrm>
            <a:off x="1440780" y="129275"/>
            <a:ext cx="70605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>
                <a:solidFill>
                  <a:schemeClr val="lt1"/>
                </a:solidFill>
              </a:rPr>
              <a:t>Understanding and applying short multiplication</a:t>
            </a:r>
            <a:endParaRPr sz="2600" b="0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12" name="Google Shape;7412;p16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826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AutoNum type="arabicParenR"/>
            </a:pPr>
            <a:r>
              <a:rPr lang="en-GB"/>
              <a:t>Use </a:t>
            </a:r>
            <a:r>
              <a:rPr lang="en-GB" b="1"/>
              <a:t>short multiplication</a:t>
            </a:r>
            <a:r>
              <a:rPr lang="en-GB"/>
              <a:t> to record and calculate these equations: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7413" name="Google Shape;7413;p166"/>
          <p:cNvSpPr txBox="1"/>
          <p:nvPr/>
        </p:nvSpPr>
        <p:spPr>
          <a:xfrm>
            <a:off x="888300" y="1557600"/>
            <a:ext cx="1474800" cy="5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442 × 2 =</a:t>
            </a: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14" name="Google Shape;7414;p166"/>
          <p:cNvSpPr txBox="1"/>
          <p:nvPr/>
        </p:nvSpPr>
        <p:spPr>
          <a:xfrm>
            <a:off x="4126650" y="1574125"/>
            <a:ext cx="1341300" cy="5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321 × 3 =</a:t>
            </a: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15" name="Google Shape;7415;p166"/>
          <p:cNvSpPr txBox="1"/>
          <p:nvPr/>
        </p:nvSpPr>
        <p:spPr>
          <a:xfrm>
            <a:off x="7160400" y="1574125"/>
            <a:ext cx="1474800" cy="5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 × 212 =</a:t>
            </a: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16" name="Google Shape;7416;p166"/>
          <p:cNvSpPr txBox="1"/>
          <p:nvPr/>
        </p:nvSpPr>
        <p:spPr>
          <a:xfrm>
            <a:off x="507600" y="1563050"/>
            <a:ext cx="529200" cy="3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a)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17" name="Google Shape;7417;p166"/>
          <p:cNvSpPr txBox="1"/>
          <p:nvPr/>
        </p:nvSpPr>
        <p:spPr>
          <a:xfrm>
            <a:off x="3794288" y="1578700"/>
            <a:ext cx="742500" cy="3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b)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18" name="Google Shape;7418;p166"/>
          <p:cNvSpPr txBox="1"/>
          <p:nvPr/>
        </p:nvSpPr>
        <p:spPr>
          <a:xfrm>
            <a:off x="6826339" y="1586225"/>
            <a:ext cx="742500" cy="3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c)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19" name="Google Shape;7419;p166"/>
          <p:cNvSpPr txBox="1"/>
          <p:nvPr/>
        </p:nvSpPr>
        <p:spPr>
          <a:xfrm>
            <a:off x="1486108" y="22729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4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cxnSp>
        <p:nvCxnSpPr>
          <p:cNvPr id="7420" name="Google Shape;7420;p166"/>
          <p:cNvCxnSpPr/>
          <p:nvPr/>
        </p:nvCxnSpPr>
        <p:spPr>
          <a:xfrm rot="10800000" flipH="1">
            <a:off x="577230" y="3229000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21" name="Google Shape;7421;p166"/>
          <p:cNvSpPr txBox="1"/>
          <p:nvPr/>
        </p:nvSpPr>
        <p:spPr>
          <a:xfrm>
            <a:off x="1412258" y="283104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22" name="Google Shape;7422;p166"/>
          <p:cNvSpPr txBox="1"/>
          <p:nvPr/>
        </p:nvSpPr>
        <p:spPr>
          <a:xfrm flipH="1">
            <a:off x="227381" y="2787675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423" name="Google Shape;7423;p166"/>
          <p:cNvCxnSpPr/>
          <p:nvPr/>
        </p:nvCxnSpPr>
        <p:spPr>
          <a:xfrm>
            <a:off x="587005" y="3693550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24" name="Google Shape;7424;p166"/>
          <p:cNvSpPr txBox="1"/>
          <p:nvPr/>
        </p:nvSpPr>
        <p:spPr>
          <a:xfrm>
            <a:off x="632283" y="22729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4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25" name="Google Shape;7425;p166"/>
          <p:cNvSpPr txBox="1"/>
          <p:nvPr/>
        </p:nvSpPr>
        <p:spPr>
          <a:xfrm>
            <a:off x="2403835" y="27825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2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26" name="Google Shape;7426;p166"/>
          <p:cNvSpPr txBox="1"/>
          <p:nvPr/>
        </p:nvSpPr>
        <p:spPr>
          <a:xfrm>
            <a:off x="2369658" y="32944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4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27" name="Google Shape;7427;p166"/>
          <p:cNvSpPr txBox="1"/>
          <p:nvPr/>
        </p:nvSpPr>
        <p:spPr>
          <a:xfrm>
            <a:off x="1531458" y="32944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8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28" name="Google Shape;7428;p166"/>
          <p:cNvSpPr txBox="1"/>
          <p:nvPr/>
        </p:nvSpPr>
        <p:spPr>
          <a:xfrm>
            <a:off x="693258" y="32944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8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29" name="Google Shape;7429;p166"/>
          <p:cNvSpPr txBox="1"/>
          <p:nvPr/>
        </p:nvSpPr>
        <p:spPr>
          <a:xfrm>
            <a:off x="2395153" y="226519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2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30" name="Google Shape;7430;p166"/>
          <p:cNvSpPr txBox="1"/>
          <p:nvPr/>
        </p:nvSpPr>
        <p:spPr>
          <a:xfrm>
            <a:off x="4466583" y="235943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2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cxnSp>
        <p:nvCxnSpPr>
          <p:cNvPr id="7431" name="Google Shape;7431;p166"/>
          <p:cNvCxnSpPr/>
          <p:nvPr/>
        </p:nvCxnSpPr>
        <p:spPr>
          <a:xfrm rot="10800000" flipH="1">
            <a:off x="3557705" y="3315450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32" name="Google Shape;7432;p166"/>
          <p:cNvSpPr txBox="1"/>
          <p:nvPr/>
        </p:nvSpPr>
        <p:spPr>
          <a:xfrm>
            <a:off x="4392733" y="291749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33" name="Google Shape;7433;p166"/>
          <p:cNvSpPr txBox="1"/>
          <p:nvPr/>
        </p:nvSpPr>
        <p:spPr>
          <a:xfrm flipH="1">
            <a:off x="3207856" y="2874125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434" name="Google Shape;7434;p166"/>
          <p:cNvCxnSpPr/>
          <p:nvPr/>
        </p:nvCxnSpPr>
        <p:spPr>
          <a:xfrm>
            <a:off x="3567480" y="3780000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35" name="Google Shape;7435;p166"/>
          <p:cNvSpPr txBox="1"/>
          <p:nvPr/>
        </p:nvSpPr>
        <p:spPr>
          <a:xfrm>
            <a:off x="3612758" y="235943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3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36" name="Google Shape;7436;p166"/>
          <p:cNvSpPr txBox="1"/>
          <p:nvPr/>
        </p:nvSpPr>
        <p:spPr>
          <a:xfrm>
            <a:off x="5384310" y="286902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3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37" name="Google Shape;7437;p166"/>
          <p:cNvSpPr txBox="1"/>
          <p:nvPr/>
        </p:nvSpPr>
        <p:spPr>
          <a:xfrm>
            <a:off x="5350133" y="338093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3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38" name="Google Shape;7438;p166"/>
          <p:cNvSpPr txBox="1"/>
          <p:nvPr/>
        </p:nvSpPr>
        <p:spPr>
          <a:xfrm>
            <a:off x="4511933" y="338093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6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39" name="Google Shape;7439;p166"/>
          <p:cNvSpPr txBox="1"/>
          <p:nvPr/>
        </p:nvSpPr>
        <p:spPr>
          <a:xfrm>
            <a:off x="3673733" y="338093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9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40" name="Google Shape;7440;p166"/>
          <p:cNvSpPr txBox="1"/>
          <p:nvPr/>
        </p:nvSpPr>
        <p:spPr>
          <a:xfrm>
            <a:off x="5375628" y="235164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1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41" name="Google Shape;7441;p166"/>
          <p:cNvSpPr txBox="1"/>
          <p:nvPr/>
        </p:nvSpPr>
        <p:spPr>
          <a:xfrm>
            <a:off x="7316383" y="23428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1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cxnSp>
        <p:nvCxnSpPr>
          <p:cNvPr id="7442" name="Google Shape;7442;p166"/>
          <p:cNvCxnSpPr/>
          <p:nvPr/>
        </p:nvCxnSpPr>
        <p:spPr>
          <a:xfrm rot="10800000" flipH="1">
            <a:off x="6407505" y="3298900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43" name="Google Shape;7443;p166"/>
          <p:cNvSpPr txBox="1"/>
          <p:nvPr/>
        </p:nvSpPr>
        <p:spPr>
          <a:xfrm>
            <a:off x="7242533" y="290094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44" name="Google Shape;7444;p166"/>
          <p:cNvSpPr txBox="1"/>
          <p:nvPr/>
        </p:nvSpPr>
        <p:spPr>
          <a:xfrm flipH="1">
            <a:off x="6057656" y="2857575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445" name="Google Shape;7445;p166"/>
          <p:cNvCxnSpPr/>
          <p:nvPr/>
        </p:nvCxnSpPr>
        <p:spPr>
          <a:xfrm>
            <a:off x="6417280" y="3763450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46" name="Google Shape;7446;p166"/>
          <p:cNvSpPr txBox="1"/>
          <p:nvPr/>
        </p:nvSpPr>
        <p:spPr>
          <a:xfrm>
            <a:off x="6462558" y="23428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2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47" name="Google Shape;7447;p166"/>
          <p:cNvSpPr txBox="1"/>
          <p:nvPr/>
        </p:nvSpPr>
        <p:spPr>
          <a:xfrm>
            <a:off x="8234110" y="285247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4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48" name="Google Shape;7448;p166"/>
          <p:cNvSpPr txBox="1"/>
          <p:nvPr/>
        </p:nvSpPr>
        <p:spPr>
          <a:xfrm>
            <a:off x="8199933" y="33643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8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49" name="Google Shape;7449;p166"/>
          <p:cNvSpPr txBox="1"/>
          <p:nvPr/>
        </p:nvSpPr>
        <p:spPr>
          <a:xfrm>
            <a:off x="7361733" y="33643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4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50" name="Google Shape;7450;p166"/>
          <p:cNvSpPr txBox="1"/>
          <p:nvPr/>
        </p:nvSpPr>
        <p:spPr>
          <a:xfrm>
            <a:off x="6523533" y="336438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8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51" name="Google Shape;7451;p166"/>
          <p:cNvSpPr txBox="1"/>
          <p:nvPr/>
        </p:nvSpPr>
        <p:spPr>
          <a:xfrm>
            <a:off x="8225428" y="233509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2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52" name="Google Shape;7452;p166"/>
          <p:cNvSpPr txBox="1">
            <a:spLocks noGrp="1"/>
          </p:cNvSpPr>
          <p:nvPr>
            <p:ph type="title" idx="4294967295"/>
          </p:nvPr>
        </p:nvSpPr>
        <p:spPr>
          <a:xfrm>
            <a:off x="1440780" y="129275"/>
            <a:ext cx="70605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>
                <a:solidFill>
                  <a:schemeClr val="lt1"/>
                </a:solidFill>
              </a:rPr>
              <a:t>Understanding and applying short multiplication</a:t>
            </a:r>
            <a:endParaRPr sz="2600" b="0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7" name="Google Shape;7457;p167"/>
          <p:cNvSpPr txBox="1"/>
          <p:nvPr/>
        </p:nvSpPr>
        <p:spPr>
          <a:xfrm>
            <a:off x="8147112" y="195242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2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58" name="Google Shape;7458;p167"/>
          <p:cNvSpPr txBox="1">
            <a:spLocks noGrp="1"/>
          </p:cNvSpPr>
          <p:nvPr>
            <p:ph type="body" idx="1"/>
          </p:nvPr>
        </p:nvSpPr>
        <p:spPr>
          <a:xfrm>
            <a:off x="355217" y="1080000"/>
            <a:ext cx="8237700" cy="565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AutoNum type="arabicParenR" startAt="2"/>
            </a:pPr>
            <a:r>
              <a:rPr lang="en-GB"/>
              <a:t>Fill in the gaps: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7459" name="Google Shape;7459;p167"/>
          <p:cNvSpPr txBox="1"/>
          <p:nvPr/>
        </p:nvSpPr>
        <p:spPr>
          <a:xfrm>
            <a:off x="1720317" y="147506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2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cxnSp>
        <p:nvCxnSpPr>
          <p:cNvPr id="7460" name="Google Shape;7460;p167"/>
          <p:cNvCxnSpPr/>
          <p:nvPr/>
        </p:nvCxnSpPr>
        <p:spPr>
          <a:xfrm rot="10800000" flipH="1">
            <a:off x="811439" y="2431075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61" name="Google Shape;7461;p167"/>
          <p:cNvSpPr txBox="1"/>
          <p:nvPr/>
        </p:nvSpPr>
        <p:spPr>
          <a:xfrm>
            <a:off x="1646467" y="203312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62" name="Google Shape;7462;p167"/>
          <p:cNvSpPr txBox="1"/>
          <p:nvPr/>
        </p:nvSpPr>
        <p:spPr>
          <a:xfrm flipH="1">
            <a:off x="461590" y="1989750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463" name="Google Shape;7463;p167"/>
          <p:cNvCxnSpPr/>
          <p:nvPr/>
        </p:nvCxnSpPr>
        <p:spPr>
          <a:xfrm>
            <a:off x="821214" y="2895625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64" name="Google Shape;7464;p167"/>
          <p:cNvSpPr txBox="1"/>
          <p:nvPr/>
        </p:nvSpPr>
        <p:spPr>
          <a:xfrm>
            <a:off x="866492" y="147506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65" name="Google Shape;7465;p167"/>
          <p:cNvSpPr txBox="1"/>
          <p:nvPr/>
        </p:nvSpPr>
        <p:spPr>
          <a:xfrm>
            <a:off x="2638044" y="1984649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66" name="Google Shape;7466;p167"/>
          <p:cNvSpPr txBox="1"/>
          <p:nvPr/>
        </p:nvSpPr>
        <p:spPr>
          <a:xfrm>
            <a:off x="2603867" y="249656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9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67" name="Google Shape;7467;p167"/>
          <p:cNvSpPr txBox="1"/>
          <p:nvPr/>
        </p:nvSpPr>
        <p:spPr>
          <a:xfrm>
            <a:off x="1765667" y="249656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68" name="Google Shape;7468;p167"/>
          <p:cNvSpPr txBox="1"/>
          <p:nvPr/>
        </p:nvSpPr>
        <p:spPr>
          <a:xfrm>
            <a:off x="927467" y="249656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9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69" name="Google Shape;7469;p167"/>
          <p:cNvSpPr txBox="1"/>
          <p:nvPr/>
        </p:nvSpPr>
        <p:spPr>
          <a:xfrm>
            <a:off x="2629361" y="1487131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3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70" name="Google Shape;7470;p167"/>
          <p:cNvSpPr txBox="1"/>
          <p:nvPr/>
        </p:nvSpPr>
        <p:spPr>
          <a:xfrm>
            <a:off x="4523864" y="145093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1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cxnSp>
        <p:nvCxnSpPr>
          <p:cNvPr id="7471" name="Google Shape;7471;p167"/>
          <p:cNvCxnSpPr/>
          <p:nvPr/>
        </p:nvCxnSpPr>
        <p:spPr>
          <a:xfrm rot="10800000" flipH="1">
            <a:off x="3614987" y="2406949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72" name="Google Shape;7472;p167"/>
          <p:cNvSpPr txBox="1"/>
          <p:nvPr/>
        </p:nvSpPr>
        <p:spPr>
          <a:xfrm>
            <a:off x="4450014" y="200899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73" name="Google Shape;7473;p167"/>
          <p:cNvSpPr txBox="1"/>
          <p:nvPr/>
        </p:nvSpPr>
        <p:spPr>
          <a:xfrm flipH="1">
            <a:off x="3364818" y="1965624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474" name="Google Shape;7474;p167"/>
          <p:cNvCxnSpPr/>
          <p:nvPr/>
        </p:nvCxnSpPr>
        <p:spPr>
          <a:xfrm>
            <a:off x="3624762" y="2871499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75" name="Google Shape;7475;p167"/>
          <p:cNvSpPr txBox="1"/>
          <p:nvPr/>
        </p:nvSpPr>
        <p:spPr>
          <a:xfrm>
            <a:off x="3670039" y="145093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2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76" name="Google Shape;7476;p167"/>
          <p:cNvSpPr txBox="1"/>
          <p:nvPr/>
        </p:nvSpPr>
        <p:spPr>
          <a:xfrm>
            <a:off x="5441592" y="1960524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77" name="Google Shape;7477;p167"/>
          <p:cNvSpPr txBox="1"/>
          <p:nvPr/>
        </p:nvSpPr>
        <p:spPr>
          <a:xfrm>
            <a:off x="5407414" y="247243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0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78" name="Google Shape;7478;p167"/>
          <p:cNvSpPr txBox="1"/>
          <p:nvPr/>
        </p:nvSpPr>
        <p:spPr>
          <a:xfrm>
            <a:off x="4569214" y="247243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79" name="Google Shape;7479;p167"/>
          <p:cNvSpPr txBox="1"/>
          <p:nvPr/>
        </p:nvSpPr>
        <p:spPr>
          <a:xfrm>
            <a:off x="3731014" y="247243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8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80" name="Google Shape;7480;p167"/>
          <p:cNvSpPr txBox="1"/>
          <p:nvPr/>
        </p:nvSpPr>
        <p:spPr>
          <a:xfrm>
            <a:off x="5432909" y="146300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0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81" name="Google Shape;7481;p167"/>
          <p:cNvSpPr txBox="1"/>
          <p:nvPr/>
        </p:nvSpPr>
        <p:spPr>
          <a:xfrm>
            <a:off x="7229385" y="144283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482" name="Google Shape;7482;p167"/>
          <p:cNvCxnSpPr/>
          <p:nvPr/>
        </p:nvCxnSpPr>
        <p:spPr>
          <a:xfrm rot="10800000" flipH="1">
            <a:off x="6320508" y="2398849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83" name="Google Shape;7483;p167"/>
          <p:cNvSpPr txBox="1"/>
          <p:nvPr/>
        </p:nvSpPr>
        <p:spPr>
          <a:xfrm>
            <a:off x="7155535" y="2000897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84" name="Google Shape;7484;p167"/>
          <p:cNvSpPr txBox="1"/>
          <p:nvPr/>
        </p:nvSpPr>
        <p:spPr>
          <a:xfrm flipH="1">
            <a:off x="6142378" y="1957524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485" name="Google Shape;7485;p167"/>
          <p:cNvCxnSpPr/>
          <p:nvPr/>
        </p:nvCxnSpPr>
        <p:spPr>
          <a:xfrm>
            <a:off x="6330283" y="2863399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86" name="Google Shape;7486;p167"/>
          <p:cNvSpPr txBox="1"/>
          <p:nvPr/>
        </p:nvSpPr>
        <p:spPr>
          <a:xfrm>
            <a:off x="6375560" y="144283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1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87" name="Google Shape;7487;p167"/>
          <p:cNvSpPr txBox="1"/>
          <p:nvPr/>
        </p:nvSpPr>
        <p:spPr>
          <a:xfrm>
            <a:off x="8112935" y="246433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8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88" name="Google Shape;7488;p167"/>
          <p:cNvSpPr txBox="1"/>
          <p:nvPr/>
        </p:nvSpPr>
        <p:spPr>
          <a:xfrm>
            <a:off x="7274735" y="246433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89" name="Google Shape;7489;p167"/>
          <p:cNvSpPr txBox="1"/>
          <p:nvPr/>
        </p:nvSpPr>
        <p:spPr>
          <a:xfrm>
            <a:off x="6436535" y="246433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90" name="Google Shape;7490;p167"/>
          <p:cNvSpPr txBox="1"/>
          <p:nvPr/>
        </p:nvSpPr>
        <p:spPr>
          <a:xfrm>
            <a:off x="8138430" y="145490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4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491" name="Google Shape;7491;p167"/>
          <p:cNvSpPr txBox="1">
            <a:spLocks noGrp="1"/>
          </p:cNvSpPr>
          <p:nvPr>
            <p:ph type="title" idx="4294967295"/>
          </p:nvPr>
        </p:nvSpPr>
        <p:spPr>
          <a:xfrm>
            <a:off x="1440780" y="129275"/>
            <a:ext cx="70605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>
                <a:solidFill>
                  <a:schemeClr val="lt1"/>
                </a:solidFill>
              </a:rPr>
              <a:t>Understanding and applying short multiplication</a:t>
            </a:r>
            <a:endParaRPr sz="2600" b="0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6" name="Google Shape;7496;p168"/>
          <p:cNvSpPr txBox="1"/>
          <p:nvPr/>
        </p:nvSpPr>
        <p:spPr>
          <a:xfrm>
            <a:off x="3122058" y="280941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2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cxnSp>
        <p:nvCxnSpPr>
          <p:cNvPr id="7497" name="Google Shape;7497;p168"/>
          <p:cNvCxnSpPr/>
          <p:nvPr/>
        </p:nvCxnSpPr>
        <p:spPr>
          <a:xfrm rot="10800000" flipH="1">
            <a:off x="2213180" y="3765425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98" name="Google Shape;7498;p168"/>
          <p:cNvSpPr txBox="1"/>
          <p:nvPr/>
        </p:nvSpPr>
        <p:spPr>
          <a:xfrm>
            <a:off x="3048208" y="336747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99" name="Google Shape;7499;p168"/>
          <p:cNvSpPr txBox="1"/>
          <p:nvPr/>
        </p:nvSpPr>
        <p:spPr>
          <a:xfrm flipH="1">
            <a:off x="1863331" y="3324100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7500" name="Google Shape;7500;p168"/>
          <p:cNvCxnSpPr/>
          <p:nvPr/>
        </p:nvCxnSpPr>
        <p:spPr>
          <a:xfrm>
            <a:off x="2222955" y="4229975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501" name="Google Shape;7501;p168"/>
          <p:cNvSpPr txBox="1"/>
          <p:nvPr/>
        </p:nvSpPr>
        <p:spPr>
          <a:xfrm>
            <a:off x="2268233" y="280941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2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502" name="Google Shape;7502;p168"/>
          <p:cNvSpPr txBox="1"/>
          <p:nvPr/>
        </p:nvSpPr>
        <p:spPr>
          <a:xfrm>
            <a:off x="4039785" y="3318999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4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503" name="Google Shape;7503;p168"/>
          <p:cNvSpPr txBox="1"/>
          <p:nvPr/>
        </p:nvSpPr>
        <p:spPr>
          <a:xfrm>
            <a:off x="4005608" y="383091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4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504" name="Google Shape;7504;p168"/>
          <p:cNvSpPr txBox="1"/>
          <p:nvPr/>
        </p:nvSpPr>
        <p:spPr>
          <a:xfrm>
            <a:off x="3167408" y="383091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8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505" name="Google Shape;7505;p168"/>
          <p:cNvSpPr txBox="1"/>
          <p:nvPr/>
        </p:nvSpPr>
        <p:spPr>
          <a:xfrm>
            <a:off x="2329208" y="383091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8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506" name="Google Shape;7506;p168"/>
          <p:cNvSpPr txBox="1"/>
          <p:nvPr/>
        </p:nvSpPr>
        <p:spPr>
          <a:xfrm>
            <a:off x="4031103" y="2801622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BeeZee"/>
                <a:ea typeface="ABeeZee"/>
                <a:cs typeface="ABeeZee"/>
                <a:sym typeface="ABeeZee"/>
              </a:rPr>
              <a:t>1</a:t>
            </a:r>
            <a:endParaRPr sz="22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7507" name="Google Shape;7507;p168"/>
          <p:cNvSpPr txBox="1"/>
          <p:nvPr/>
        </p:nvSpPr>
        <p:spPr>
          <a:xfrm>
            <a:off x="2518775" y="2140800"/>
            <a:ext cx="2232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221 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4 =</a:t>
            </a:r>
            <a:endParaRPr/>
          </a:p>
        </p:txBody>
      </p:sp>
      <p:sp>
        <p:nvSpPr>
          <p:cNvPr id="7508" name="Google Shape;7508;p168"/>
          <p:cNvSpPr txBox="1"/>
          <p:nvPr/>
        </p:nvSpPr>
        <p:spPr>
          <a:xfrm>
            <a:off x="323995" y="4444525"/>
            <a:ext cx="55776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Total height of the boxes is</a:t>
            </a: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884 </a:t>
            </a:r>
            <a:r>
              <a:rPr lang="en-GB" sz="22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cm</a:t>
            </a: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.</a:t>
            </a:r>
            <a:endParaRPr/>
          </a:p>
        </p:txBody>
      </p:sp>
      <p:sp>
        <p:nvSpPr>
          <p:cNvPr id="7509" name="Google Shape;7509;p168"/>
          <p:cNvSpPr txBox="1">
            <a:spLocks noGrp="1"/>
          </p:cNvSpPr>
          <p:nvPr>
            <p:ph type="title" idx="4294967295"/>
          </p:nvPr>
        </p:nvSpPr>
        <p:spPr>
          <a:xfrm>
            <a:off x="1440780" y="129275"/>
            <a:ext cx="70605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>
                <a:solidFill>
                  <a:schemeClr val="lt1"/>
                </a:solidFill>
              </a:rPr>
              <a:t>Understanding and applying short multiplication</a:t>
            </a:r>
            <a:endParaRPr sz="2600" b="0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  <p:sp>
        <p:nvSpPr>
          <p:cNvPr id="7510" name="Google Shape;7510;p168"/>
          <p:cNvSpPr txBox="1"/>
          <p:nvPr/>
        </p:nvSpPr>
        <p:spPr>
          <a:xfrm>
            <a:off x="355800" y="762000"/>
            <a:ext cx="7043100" cy="8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AutoNum type="arabicParenR" startAt="3"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Complete the word problem using </a:t>
            </a:r>
            <a:r>
              <a:rPr lang="en-GB" sz="18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short multiplication.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If all these boxes are the same height, how tall is the stack of boxes?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511" name="Google Shape;7511;p168"/>
          <p:cNvPicPr preferRelativeResize="0"/>
          <p:nvPr/>
        </p:nvPicPr>
        <p:blipFill rotWithShape="1">
          <a:blip r:embed="rId3">
            <a:alphaModFix/>
          </a:blip>
          <a:srcRect l="49617"/>
          <a:stretch/>
        </p:blipFill>
        <p:spPr>
          <a:xfrm>
            <a:off x="6980884" y="3738841"/>
            <a:ext cx="1386202" cy="113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12" name="Google Shape;7512;p168"/>
          <p:cNvPicPr preferRelativeResize="0"/>
          <p:nvPr/>
        </p:nvPicPr>
        <p:blipFill rotWithShape="1">
          <a:blip r:embed="rId3">
            <a:alphaModFix/>
          </a:blip>
          <a:srcRect l="49617"/>
          <a:stretch/>
        </p:blipFill>
        <p:spPr>
          <a:xfrm>
            <a:off x="6980884" y="3011341"/>
            <a:ext cx="1386202" cy="113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13" name="Google Shape;7513;p168"/>
          <p:cNvPicPr preferRelativeResize="0"/>
          <p:nvPr/>
        </p:nvPicPr>
        <p:blipFill rotWithShape="1">
          <a:blip r:embed="rId3">
            <a:alphaModFix/>
          </a:blip>
          <a:srcRect l="49617"/>
          <a:stretch/>
        </p:blipFill>
        <p:spPr>
          <a:xfrm>
            <a:off x="6989302" y="2291299"/>
            <a:ext cx="1386202" cy="113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14" name="Google Shape;7514;p168" descr="&lt;math xmlns=&quot;http://www.w3.org/1998/Math/MathML&quot; data-is-equatio=&quot;1&quot; data-equatio-url=&quot;https://equatio-api.texthelp.com/desmos/get/09-10-2023/c5ee7a20-c60c-4ed4-a46b-cdb8000df4e9&quot; data-equatio-type=&quot;image&quot;&gt;&lt;mglyph src=&quot;https://equatio-api.texthelp.com/desmos/get/09-10-2023/c5ee7a20-c60c-4ed4-a46b-cdb8000df4e9&quot; alt=&quot;Equatio Image&quot;/&gt;&lt;/math&gt;" title="Equatio Image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400" y="3888840"/>
            <a:ext cx="152807" cy="714900"/>
          </a:xfrm>
          <a:prstGeom prst="rect">
            <a:avLst/>
          </a:prstGeom>
          <a:noFill/>
          <a:ln>
            <a:noFill/>
          </a:ln>
        </p:spPr>
      </p:pic>
      <p:sp>
        <p:nvSpPr>
          <p:cNvPr id="7515" name="Google Shape;7515;p168"/>
          <p:cNvSpPr txBox="1"/>
          <p:nvPr/>
        </p:nvSpPr>
        <p:spPr>
          <a:xfrm>
            <a:off x="6176000" y="4105441"/>
            <a:ext cx="845400" cy="28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221 cm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516" name="Google Shape;7516;p168"/>
          <p:cNvPicPr preferRelativeResize="0"/>
          <p:nvPr/>
        </p:nvPicPr>
        <p:blipFill rotWithShape="1">
          <a:blip r:embed="rId3">
            <a:alphaModFix/>
          </a:blip>
          <a:srcRect l="49617"/>
          <a:stretch/>
        </p:blipFill>
        <p:spPr>
          <a:xfrm>
            <a:off x="6981579" y="1572745"/>
            <a:ext cx="1386202" cy="113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1" name="Google Shape;7521;p169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079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•We understand that </a:t>
            </a:r>
            <a:r>
              <a:rPr lang="en-GB" sz="1800" b="1"/>
              <a:t>expanded multiplication</a:t>
            </a:r>
            <a:r>
              <a:rPr lang="en-GB" sz="1800"/>
              <a:t> of a 3-digit by a 1-digit number will give 3 partial products.</a:t>
            </a:r>
            <a:endParaRPr sz="1800"/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• We understand that </a:t>
            </a:r>
            <a:r>
              <a:rPr lang="en-GB" sz="1800" b="1">
                <a:solidFill>
                  <a:srgbClr val="282828"/>
                </a:solidFill>
                <a:highlight>
                  <a:srgbClr val="FFFFFF"/>
                </a:highlight>
              </a:rPr>
              <a:t>short multiplication</a:t>
            </a:r>
            <a:r>
              <a:rPr lang="en-GB" sz="1800">
                <a:solidFill>
                  <a:srgbClr val="282828"/>
                </a:solidFill>
                <a:highlight>
                  <a:srgbClr val="FFFFFF"/>
                </a:highlight>
              </a:rPr>
              <a:t> builds the overall product from the ones column to the hundreds with no regrouping.</a:t>
            </a:r>
            <a:endParaRPr sz="1800">
              <a:solidFill>
                <a:srgbClr val="282828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800">
              <a:solidFill>
                <a:srgbClr val="282828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• We know that </a:t>
            </a:r>
            <a:r>
              <a:rPr lang="en-GB" sz="1800">
                <a:solidFill>
                  <a:srgbClr val="282828"/>
                </a:solidFill>
                <a:highlight>
                  <a:srgbClr val="FFFFFF"/>
                </a:highlight>
              </a:rPr>
              <a:t>the partial products can be seen in the </a:t>
            </a:r>
            <a:r>
              <a:rPr lang="en-GB" sz="1800" b="1">
                <a:solidFill>
                  <a:srgbClr val="282828"/>
                </a:solidFill>
                <a:highlight>
                  <a:srgbClr val="FFFFFF"/>
                </a:highlight>
              </a:rPr>
              <a:t>expanded </a:t>
            </a:r>
            <a:r>
              <a:rPr lang="en-GB" sz="1800">
                <a:solidFill>
                  <a:srgbClr val="282828"/>
                </a:solidFill>
                <a:highlight>
                  <a:srgbClr val="FFFFFF"/>
                </a:highlight>
              </a:rPr>
              <a:t>and </a:t>
            </a:r>
            <a:r>
              <a:rPr lang="en-GB" sz="1800" b="1">
                <a:solidFill>
                  <a:srgbClr val="282828"/>
                </a:solidFill>
                <a:highlight>
                  <a:srgbClr val="FFFFFF"/>
                </a:highlight>
              </a:rPr>
              <a:t>short multiplicatio</a:t>
            </a:r>
            <a:r>
              <a:rPr lang="en-GB" sz="1800">
                <a:solidFill>
                  <a:srgbClr val="282828"/>
                </a:solidFill>
                <a:highlight>
                  <a:srgbClr val="FFFFFF"/>
                </a:highlight>
              </a:rPr>
              <a:t>n strategies.</a:t>
            </a:r>
            <a:endParaRPr/>
          </a:p>
        </p:txBody>
      </p:sp>
      <p:sp>
        <p:nvSpPr>
          <p:cNvPr id="7522" name="Google Shape;7522;p169"/>
          <p:cNvSpPr txBox="1">
            <a:spLocks noGrp="1"/>
          </p:cNvSpPr>
          <p:nvPr>
            <p:ph type="title"/>
          </p:nvPr>
        </p:nvSpPr>
        <p:spPr>
          <a:xfrm>
            <a:off x="1684800" y="111675"/>
            <a:ext cx="71352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/>
              <a:t>Multiply a 3-digit by a 1-digit number with no regroups</a:t>
            </a:r>
            <a:endParaRPr sz="200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7" name="Google Shape;7527;p170"/>
          <p:cNvSpPr txBox="1">
            <a:spLocks noGrp="1"/>
          </p:cNvSpPr>
          <p:nvPr>
            <p:ph type="subTitle" idx="1"/>
          </p:nvPr>
        </p:nvSpPr>
        <p:spPr>
          <a:xfrm>
            <a:off x="661775" y="1129425"/>
            <a:ext cx="7351200" cy="2358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© Oak National Academy 2023.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Produced in partnership with Mathematics in Education and Industry.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Licensed on the </a:t>
            </a:r>
            <a:r>
              <a:rPr lang="en-GB" u="sng">
                <a:solidFill>
                  <a:schemeClr val="hlink"/>
                </a:solidFill>
                <a:hlinkClick r:id="rId3"/>
              </a:rPr>
              <a:t>Open Government Licence v3.0</a:t>
            </a:r>
            <a:r>
              <a:rPr lang="en-GB"/>
              <a:t>, except where otherwise stated. See </a:t>
            </a:r>
            <a:r>
              <a:rPr lang="en-GB" u="sng">
                <a:solidFill>
                  <a:schemeClr val="accent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and conditions</a:t>
            </a:r>
            <a:r>
              <a:rPr lang="en-GB"/>
              <a:t>.</a:t>
            </a:r>
            <a:endParaRPr/>
          </a:p>
        </p:txBody>
      </p:sp>
      <p:pic>
        <p:nvPicPr>
          <p:cNvPr id="7528" name="Google Shape;7528;p17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42100" y="3453600"/>
            <a:ext cx="652800" cy="32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ak theme - September 2023">
  <a:themeElements>
    <a:clrScheme name="Simple Light">
      <a:dk1>
        <a:srgbClr val="000000"/>
      </a:dk1>
      <a:lt1>
        <a:srgbClr val="FFFFFF"/>
      </a:lt1>
      <a:dk2>
        <a:srgbClr val="808080"/>
      </a:dk2>
      <a:lt2>
        <a:srgbClr val="F0F0F0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C63D01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ak theme - September 2023">
  <a:themeElements>
    <a:clrScheme name="Simple Light">
      <a:dk1>
        <a:srgbClr val="000000"/>
      </a:dk1>
      <a:lt1>
        <a:srgbClr val="FFFFFF"/>
      </a:lt1>
      <a:dk2>
        <a:srgbClr val="878787"/>
      </a:dk2>
      <a:lt2>
        <a:srgbClr val="F0F0F0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C63D01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2197</Words>
  <Application>Microsoft Office PowerPoint</Application>
  <PresentationFormat>On-screen Show (16:9)</PresentationFormat>
  <Paragraphs>716</Paragraphs>
  <Slides>44</Slides>
  <Notes>44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44</vt:i4>
      </vt:variant>
    </vt:vector>
  </HeadingPairs>
  <TitlesOfParts>
    <vt:vector size="52" baseType="lpstr">
      <vt:lpstr>ABeeZee</vt:lpstr>
      <vt:lpstr>Arial</vt:lpstr>
      <vt:lpstr>Calibri</vt:lpstr>
      <vt:lpstr>Kalam</vt:lpstr>
      <vt:lpstr>Lexend</vt:lpstr>
      <vt:lpstr>Lexend Light</vt:lpstr>
      <vt:lpstr>Oak theme - September 2023</vt:lpstr>
      <vt:lpstr>Oak theme - September 2023</vt:lpstr>
      <vt:lpstr>Multiply a 3-digit by a 1-digit number with no regroups</vt:lpstr>
      <vt:lpstr>PowerPoint Presentation</vt:lpstr>
      <vt:lpstr>PowerPoint Presentation</vt:lpstr>
      <vt:lpstr>PowerPoint Presentation</vt:lpstr>
      <vt:lpstr>PowerPoint Presentation</vt:lpstr>
      <vt:lpstr>Understanding and applying expanded multiplication</vt:lpstr>
      <vt:lpstr>Understanding and applying expanded multiplication</vt:lpstr>
      <vt:lpstr>Understanding and applying expanded multiplication</vt:lpstr>
      <vt:lpstr>Understanding and applying expanded multiplication</vt:lpstr>
      <vt:lpstr>Understanding and applying expanded multiplication</vt:lpstr>
      <vt:lpstr>Understanding and applying expanded multiplication</vt:lpstr>
      <vt:lpstr>Understanding and applying expanded multiplication</vt:lpstr>
      <vt:lpstr>Understanding and applying expanded multiplication</vt:lpstr>
      <vt:lpstr>Choose the correct expanded multiplication record for this representation:</vt:lpstr>
      <vt:lpstr>Understanding and applying expanded multiplication</vt:lpstr>
      <vt:lpstr>Understanding and applying expanded multiplication</vt:lpstr>
      <vt:lpstr>Understanding and applying expanded multiplication</vt:lpstr>
      <vt:lpstr>Understanding and applying expanded multiplication</vt:lpstr>
      <vt:lpstr>Understanding and applying expanded multiplication</vt:lpstr>
      <vt:lpstr>Understanding and applying expanded multiplication</vt:lpstr>
      <vt:lpstr>Understanding and applying expanded multiplication</vt:lpstr>
      <vt:lpstr>Understanding and applying expanded multiplication</vt:lpstr>
      <vt:lpstr>Understanding and applying expanded multiplication </vt:lpstr>
      <vt:lpstr>Understanding and applying short multiplication </vt:lpstr>
      <vt:lpstr>Understanding and applying short multiplication </vt:lpstr>
      <vt:lpstr>Understanding and applying short multiplication </vt:lpstr>
      <vt:lpstr>Understanding and applying short multiplication </vt:lpstr>
      <vt:lpstr>Understanding and applying short multiplication </vt:lpstr>
      <vt:lpstr>Understanding and applying short multiplication </vt:lpstr>
      <vt:lpstr>Understanding and applying short multiplication</vt:lpstr>
      <vt:lpstr>Understanding and applying short multiplication </vt:lpstr>
      <vt:lpstr>Understanding and applying short multiplication </vt:lpstr>
      <vt:lpstr>Understanding and applying short multiplication </vt:lpstr>
      <vt:lpstr>Understanding and applying short multiplication </vt:lpstr>
      <vt:lpstr>Understanding and applying short multiplication </vt:lpstr>
      <vt:lpstr>What is the missing number?</vt:lpstr>
      <vt:lpstr>Explain how you know to your partner.</vt:lpstr>
      <vt:lpstr>Understanding and applying short multiplication </vt:lpstr>
      <vt:lpstr>Understanding and applying short multiplication </vt:lpstr>
      <vt:lpstr>Understanding and applying short multiplication </vt:lpstr>
      <vt:lpstr>Understanding and applying short multiplication </vt:lpstr>
      <vt:lpstr>Understanding and applying short multiplication </vt:lpstr>
      <vt:lpstr>Multiply a 3-digit by a 1-digit number with no regroups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Juliette Redfern</dc:creator>
  <cp:lastModifiedBy>Juliette Redfern</cp:lastModifiedBy>
  <cp:revision>1</cp:revision>
  <dcterms:modified xsi:type="dcterms:W3CDTF">2026-01-08T10:50:08Z</dcterms:modified>
</cp:coreProperties>
</file>