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94300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2600" dirty="0">
                <a:latin typeface="Comic Sans MS" panose="030F0702030302020204" pitchFamily="66" charset="0"/>
              </a:rPr>
              <a:t>Science-Forces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471905"/>
              </p:ext>
            </p:extLst>
          </p:nvPr>
        </p:nvGraphicFramePr>
        <p:xfrm>
          <a:off x="127271" y="509953"/>
          <a:ext cx="4166656" cy="4314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260398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3016038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Forces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Children can unsupported objects fall towards the Earth because of the force of gravity acting between the Earth and the falling object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Identify the effects of air resistance, water resistance and friction, that act between moving surfaces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Recognise that some mechanisms, including levers, pulleys and gears, allow a smaller force to have a greater effect.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The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kills that I will use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Planning different types of scientific enquiries to answer questions, including recognising and controlling variables where necessary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Taking measurements, using a range of scientific equipment, Record data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Using test results to make predictions to set up further comparative and fair tests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Reporting and presenting findings from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Identify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scientific evidence that has been used to support or refute ideas or arguments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035768"/>
              </p:ext>
            </p:extLst>
          </p:nvPr>
        </p:nvGraphicFramePr>
        <p:xfrm>
          <a:off x="24240" y="4695094"/>
          <a:ext cx="4166656" cy="2162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31929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170570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can name different forces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 can ‘write-up; experiments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know some scientific words such as : fair test and frictions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34200"/>
              </p:ext>
            </p:extLst>
          </p:nvPr>
        </p:nvGraphicFramePr>
        <p:xfrm>
          <a:off x="4293927" y="2071362"/>
          <a:ext cx="7667771" cy="4667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829">
                  <a:extLst>
                    <a:ext uri="{9D8B030D-6E8A-4147-A177-3AD203B41FA5}">
                      <a16:colId xmlns:a16="http://schemas.microsoft.com/office/drawing/2014/main" val="747824021"/>
                    </a:ext>
                  </a:extLst>
                </a:gridCol>
                <a:gridCol w="5985942">
                  <a:extLst>
                    <a:ext uri="{9D8B030D-6E8A-4147-A177-3AD203B41FA5}">
                      <a16:colId xmlns:a16="http://schemas.microsoft.com/office/drawing/2014/main" val="2282620642"/>
                    </a:ext>
                  </a:extLst>
                </a:gridCol>
              </a:tblGrid>
              <a:tr h="5073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073687"/>
                  </a:ext>
                </a:extLst>
              </a:tr>
              <a:tr h="57502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Friction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 force that acts between two surfaces or objects that are moving, or trying to move, across each other.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9223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Gravity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Mechanisms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 pulling force exerted by the Earth (or anything else which has mass).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Mechanisms are simple machines with moving parts that change input forces and movement into a set of useful output forces.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34667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Forces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Pushes or pulls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79291"/>
                  </a:ext>
                </a:extLst>
              </a:tr>
              <a:tr h="515720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Weight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The measure of the force of gravity on an object.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57658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Mass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 measure of how much matter (or ‘stuff’) is inside an object.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514030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Air resistance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Water resistance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 type of friction caused by air pushing against any moving object.</a:t>
                      </a:r>
                    </a:p>
                    <a:p>
                      <a:pPr algn="l"/>
                      <a:endParaRPr lang="en-GB" sz="1400" dirty="0"/>
                    </a:p>
                    <a:p>
                      <a:pPr algn="l"/>
                      <a:r>
                        <a:rPr lang="en-GB" sz="1400" dirty="0"/>
                        <a:t>A type of friction caused by water pushing against any moving object.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739506"/>
                  </a:ext>
                </a:extLst>
              </a:tr>
              <a:tr h="47354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Buoyancy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An object is buoyant if it floats. This is because the weight of the object is equal to the </a:t>
                      </a:r>
                      <a:r>
                        <a:rPr lang="en-GB" sz="1400" dirty="0" err="1"/>
                        <a:t>upthrust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71751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6458" y="150738"/>
            <a:ext cx="2466975" cy="185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0897" y="7864"/>
            <a:ext cx="2000249" cy="2000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1642" y="446013"/>
            <a:ext cx="238125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309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Science-Forces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Juliette Redfern</cp:lastModifiedBy>
  <cp:revision>4</cp:revision>
  <dcterms:created xsi:type="dcterms:W3CDTF">2021-09-17T09:26:41Z</dcterms:created>
  <dcterms:modified xsi:type="dcterms:W3CDTF">2022-01-12T18:09:12Z</dcterms:modified>
</cp:coreProperties>
</file>