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1" r:id="rId4"/>
    <p:sldId id="259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Talk for Writing at St. George’s C of E Primary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An overview of Literacy learning in our school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606" y="1568450"/>
            <a:ext cx="1333500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10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Talk for Writing is an engaging Literacy framework created by Pie Corbett and Julia Strong.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Pie Corbett is an educational trainer, writer, author and poet.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068" y="3042883"/>
            <a:ext cx="4131910" cy="2749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02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 all begins with the Hook!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Teachers select the next text and genre of writing from </a:t>
            </a:r>
            <a:r>
              <a:rPr lang="en-GB" dirty="0" smtClean="0"/>
              <a:t>our carefully devised </a:t>
            </a:r>
            <a:r>
              <a:rPr lang="en-GB" dirty="0"/>
              <a:t>two-year rolling programme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 texts we use are a mix of genres covering fiction and non-fiction. Our students write for a range of audiences and meaning.</a:t>
            </a:r>
            <a:endParaRPr lang="en-GB" dirty="0"/>
          </a:p>
          <a:p>
            <a:r>
              <a:rPr lang="en-GB" dirty="0"/>
              <a:t>The new story is introduced with a fun and active launch idea designed to hook in the interest of the pupils. 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/>
              <a:t>For example, the hook for Y3/4 at the beginning of report writing about dragons was the arrival of a golden dragon egg. The children made it a nest and looked after it until it hatched.</a:t>
            </a: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The impact of this means students are engaged and immersed in the new story. Their attention is grabbed! 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4570" y="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8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Week one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The Cold Write</a:t>
            </a:r>
          </a:p>
          <a:p>
            <a:r>
              <a:rPr lang="en-GB" dirty="0"/>
              <a:t>Each new block of learning begins with a “cold” or unaided task.</a:t>
            </a:r>
          </a:p>
          <a:p>
            <a:r>
              <a:rPr lang="en-GB" dirty="0"/>
              <a:t>From this piece of writing </a:t>
            </a:r>
            <a:r>
              <a:rPr lang="en-GB" dirty="0" smtClean="0"/>
              <a:t>the class teachers </a:t>
            </a:r>
            <a:r>
              <a:rPr lang="en-GB" dirty="0"/>
              <a:t>produce individual </a:t>
            </a:r>
            <a:r>
              <a:rPr lang="en-GB" dirty="0" smtClean="0"/>
              <a:t>targets </a:t>
            </a:r>
            <a:r>
              <a:rPr lang="en-GB" dirty="0"/>
              <a:t>for each child. </a:t>
            </a:r>
            <a:endParaRPr lang="en-GB" dirty="0" smtClean="0"/>
          </a:p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The impact of this is that our students are clear on how to improve their writing.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Reading</a:t>
            </a:r>
          </a:p>
          <a:p>
            <a:r>
              <a:rPr lang="en-GB" dirty="0"/>
              <a:t>Students learn the story from a </a:t>
            </a:r>
            <a:r>
              <a:rPr lang="en-GB" dirty="0" smtClean="0"/>
              <a:t>hand made cartoon </a:t>
            </a:r>
            <a:r>
              <a:rPr lang="en-GB" dirty="0"/>
              <a:t>story map and retell it orally with added </a:t>
            </a:r>
            <a:r>
              <a:rPr lang="en-GB" dirty="0" smtClean="0"/>
              <a:t>actions. This is fun and embeds the structure and vocabulary in a creative manner. </a:t>
            </a:r>
            <a:endParaRPr lang="en-GB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425150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The students go on a ‘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vocabulary hunt</a:t>
            </a:r>
            <a:r>
              <a:rPr lang="en-GB" dirty="0" smtClean="0">
                <a:solidFill>
                  <a:schemeClr val="tx1"/>
                </a:solidFill>
              </a:rPr>
              <a:t>’ and have powerful discussions about words. This includes talking about words we know, words that are new and words that we know but don’t use.  </a:t>
            </a:r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The impact of this is a vocabulary rich classroom. </a:t>
            </a:r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Drama</a:t>
            </a:r>
            <a:r>
              <a:rPr lang="en-GB" dirty="0" smtClean="0">
                <a:solidFill>
                  <a:schemeClr val="tx1"/>
                </a:solidFill>
              </a:rPr>
              <a:t> activities help us get to investigate characters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and themes.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Collaborative ‘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book talk</a:t>
            </a:r>
            <a:r>
              <a:rPr lang="en-GB" dirty="0" smtClean="0">
                <a:solidFill>
                  <a:schemeClr val="tx1"/>
                </a:solidFill>
              </a:rPr>
              <a:t>’ sessions allow us to discuss and use reading skills to analyse the story.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We ‘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box up</a:t>
            </a:r>
            <a:r>
              <a:rPr lang="en-GB" dirty="0" smtClean="0">
                <a:solidFill>
                  <a:schemeClr val="tx1"/>
                </a:solidFill>
              </a:rPr>
              <a:t>’ the story by summarising the structure. This helps us to structure our own stories</a:t>
            </a:r>
            <a:r>
              <a:rPr lang="en-GB" dirty="0" smtClean="0">
                <a:solidFill>
                  <a:schemeClr val="tx1"/>
                </a:solidFill>
              </a:rPr>
              <a:t>. </a:t>
            </a:r>
          </a:p>
          <a:p>
            <a:endParaRPr lang="en-GB" dirty="0" smtClean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4988" y="379411"/>
            <a:ext cx="1333500" cy="1485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6411" y="835378"/>
            <a:ext cx="1143000" cy="132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34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Week two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Teacher modelled writing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Staff carefully model how to plan a new story that is similar to the class text.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Over the week, teachers model the writing carefully. Constant discussion of grammar, vocabulary and structure teaches the students to think like a writer.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Grammar </a:t>
            </a:r>
            <a:r>
              <a:rPr lang="en-GB" dirty="0">
                <a:solidFill>
                  <a:schemeClr val="tx1"/>
                </a:solidFill>
              </a:rPr>
              <a:t>games are </a:t>
            </a:r>
            <a:r>
              <a:rPr lang="en-GB" dirty="0" smtClean="0">
                <a:solidFill>
                  <a:schemeClr val="tx1"/>
                </a:solidFill>
              </a:rPr>
              <a:t>threaded throughout </a:t>
            </a:r>
            <a:r>
              <a:rPr lang="en-GB" dirty="0" smtClean="0">
                <a:solidFill>
                  <a:schemeClr val="tx1"/>
                </a:solidFill>
              </a:rPr>
              <a:t>our Literacy </a:t>
            </a:r>
            <a:r>
              <a:rPr lang="en-GB" dirty="0" smtClean="0">
                <a:solidFill>
                  <a:schemeClr val="tx1"/>
                </a:solidFill>
              </a:rPr>
              <a:t>lessons. </a:t>
            </a:r>
            <a:r>
              <a:rPr lang="en-GB" dirty="0" smtClean="0">
                <a:solidFill>
                  <a:schemeClr val="tx1"/>
                </a:solidFill>
              </a:rPr>
              <a:t>This allows our pupils to orally rehearse their writing and to reinforce their knowledge of the </a:t>
            </a:r>
            <a:r>
              <a:rPr lang="en-GB" dirty="0" smtClean="0">
                <a:solidFill>
                  <a:schemeClr val="tx1"/>
                </a:solidFill>
              </a:rPr>
              <a:t>age-appropriate grammar </a:t>
            </a:r>
            <a:r>
              <a:rPr lang="en-GB" dirty="0" smtClean="0">
                <a:solidFill>
                  <a:schemeClr val="tx1"/>
                </a:solidFill>
              </a:rPr>
              <a:t>curriculum.   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Our pupils edit and improve their work with purple polishing pens. </a:t>
            </a:r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This thoughtful modelling gives our students the confidence and knowledge needed to have a go at their own creative writing.</a:t>
            </a:r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2281" y="301434"/>
            <a:ext cx="2139881" cy="214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4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Week 3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The hot write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After the week of guided writing our pupils enjoy applying their knowledge in an independent task.</a:t>
            </a:r>
          </a:p>
          <a:p>
            <a:r>
              <a:rPr lang="en-GB" dirty="0" smtClean="0"/>
              <a:t>With a new starting point, they plan and write their own </a:t>
            </a:r>
            <a:r>
              <a:rPr lang="en-GB" dirty="0" smtClean="0"/>
              <a:t>piece of writing.  </a:t>
            </a:r>
            <a:endParaRPr lang="en-GB" dirty="0" smtClean="0"/>
          </a:p>
          <a:p>
            <a:r>
              <a:rPr lang="en-GB" dirty="0" smtClean="0"/>
              <a:t>The students are encouraged to reflect on their targets as they write. </a:t>
            </a:r>
          </a:p>
          <a:p>
            <a:r>
              <a:rPr lang="en-GB" dirty="0" smtClean="0"/>
              <a:t>When finished, the class teacher will assess the targets that were set.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Publishing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 smtClean="0"/>
              <a:t>Following a hot write we share our work in a variety of ways. We may:</a:t>
            </a:r>
          </a:p>
          <a:p>
            <a:r>
              <a:rPr lang="en-GB" dirty="0" smtClean="0"/>
              <a:t>Read our work to our peers</a:t>
            </a:r>
          </a:p>
          <a:p>
            <a:r>
              <a:rPr lang="en-GB" dirty="0" smtClean="0"/>
              <a:t>Share our work with another class</a:t>
            </a:r>
          </a:p>
          <a:p>
            <a:r>
              <a:rPr lang="en-GB" dirty="0" smtClean="0"/>
              <a:t>Create a class book</a:t>
            </a:r>
          </a:p>
          <a:p>
            <a:r>
              <a:rPr lang="en-GB" dirty="0" smtClean="0"/>
              <a:t>Create a double page spread</a:t>
            </a:r>
          </a:p>
          <a:p>
            <a:r>
              <a:rPr lang="en-GB" dirty="0" smtClean="0"/>
              <a:t>Make a display</a:t>
            </a:r>
          </a:p>
          <a:p>
            <a:r>
              <a:rPr lang="en-GB" dirty="0" smtClean="0"/>
              <a:t>Take our work home to share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360" y="656811"/>
            <a:ext cx="1335140" cy="14875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881" y="1465882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323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Oracy</a:t>
            </a:r>
            <a:r>
              <a:rPr lang="en-GB" dirty="0" smtClean="0"/>
              <a:t> rich Literacy lessons.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One of the huge benefits for our students from this Literacy scheme is the purposeful classroom talk that is a daily activity.</a:t>
            </a:r>
          </a:p>
          <a:p>
            <a:r>
              <a:rPr lang="en-GB" dirty="0" smtClean="0"/>
              <a:t>Through retelling stories and grammar games our students improve their speech confidence and fluency. </a:t>
            </a:r>
            <a:endParaRPr lang="en-GB" dirty="0" smtClean="0"/>
          </a:p>
          <a:p>
            <a:r>
              <a:rPr lang="en-GB" dirty="0" smtClean="0"/>
              <a:t>Vocabulary learning is purposeful and reciprocal.</a:t>
            </a:r>
            <a:endParaRPr lang="en-GB" dirty="0" smtClean="0"/>
          </a:p>
          <a:p>
            <a:r>
              <a:rPr lang="en-GB" dirty="0" smtClean="0"/>
              <a:t>The technique of teacher modelling encourages high quality </a:t>
            </a:r>
            <a:r>
              <a:rPr lang="en-GB" dirty="0" smtClean="0"/>
              <a:t>thought processes and listening skills.</a:t>
            </a:r>
          </a:p>
          <a:p>
            <a:r>
              <a:rPr lang="en-GB" dirty="0" smtClean="0"/>
              <a:t>The variety of purposeful groupings result in different talking situations for our students. This builds their confidence and fluency in a supportive way.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1970" y="14611"/>
            <a:ext cx="2139881" cy="214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91598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</TotalTime>
  <Words>675</Words>
  <Application>Microsoft Office PowerPoint</Application>
  <PresentationFormat>Widescreen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Talk for Writing at St. George’s C of E Primary</vt:lpstr>
      <vt:lpstr>Talk for Writing is an engaging Literacy framework created by Pie Corbett and Julia Strong.</vt:lpstr>
      <vt:lpstr>It all begins with the Hook! </vt:lpstr>
      <vt:lpstr>Week one </vt:lpstr>
      <vt:lpstr>Week two</vt:lpstr>
      <vt:lpstr>Week 3 </vt:lpstr>
      <vt:lpstr>Oracy rich Literacy lessons.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Talk for Writing at St. George’s C of E Primary</dc:title>
  <dc:creator>Fiona Hall</dc:creator>
  <cp:lastModifiedBy>Fiona Hall</cp:lastModifiedBy>
  <cp:revision>15</cp:revision>
  <dcterms:created xsi:type="dcterms:W3CDTF">2023-03-10T14:45:28Z</dcterms:created>
  <dcterms:modified xsi:type="dcterms:W3CDTF">2023-04-26T21:34:28Z</dcterms:modified>
</cp:coreProperties>
</file>