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791" r:id="rId1"/>
    <p:sldMasterId id="2147483792" r:id="rId2"/>
  </p:sldMasterIdLst>
  <p:notesMasterIdLst>
    <p:notesMasterId r:id="rId36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C4C6AAF-0990-44BF-8178-714B9E8C5E42}">
  <a:tblStyle styleId="{3C4C6AAF-0990-44BF-8178-714B9E8C5E42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96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5" name="Google Shape;1725;g2e6847594f3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6" name="Google Shape;1726;g2e6847594f3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1" name="Google Shape;1731;g279955a40ae_0_8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32" name="Google Shape;1732;g279955a40ae_0_8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6" name="Google Shape;1736;g2e6847594f3_0_9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37" name="Google Shape;1737;g2e6847594f3_0_9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" name="Google Shape;1741;g2e6847594f3_0_9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42" name="Google Shape;1742;g2e6847594f3_0_9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6" name="Google Shape;1746;g2e74eea38a5_0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47" name="Google Shape;1747;g2e74eea38a5_0_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5" name="Google Shape;1815;g2e6847594f3_0_9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16" name="Google Shape;1816;g2e6847594f3_0_9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3" name="Google Shape;1823;g2e6847594f3_0_9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4" name="Google Shape;1824;g2e6847594f3_0_9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3" name="Google Shape;1833;g2e6847594f3_0_9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34" name="Google Shape;1834;g2e6847594f3_0_9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7" name="Google Shape;1847;g2e68711d2ff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48" name="Google Shape;1848;g2e68711d2ff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5" name="Google Shape;1875;g2e68711d2ff_0_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6" name="Google Shape;1876;g2e68711d2ff_0_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9" name="Google Shape;1889;g2e68b4044a7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0" name="Google Shape;1890;g2e68b4044a7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7" name="Google Shape;1917;g2e68711d2ff_0_1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18" name="Google Shape;1918;g2e68711d2ff_0_1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6" name="Google Shape;1956;g2e68711d2ff_0_9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57" name="Google Shape;1957;g2e68711d2ff_0_9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7" name="Google Shape;1987;g2e862734f2c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88" name="Google Shape;1988;g2e862734f2c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3" name="Google Shape;2023;g2e862734f2c_0_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24" name="Google Shape;2024;g2e862734f2c_0_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Google Shape;2051;g2e68b4044a7_0_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52" name="Google Shape;2052;g2e68b4044a7_0_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" name="Google Shape;2088;g2e862734f2c_0_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9" name="Google Shape;2089;g2e862734f2c_0_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7" name="Google Shape;2117;g2e68711d2ff_0_1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8" name="Google Shape;2118;g2e68711d2ff_0_1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4" name="Google Shape;2134;g2e68711d2ff_0_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35" name="Google Shape;2135;g2e68711d2ff_0_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" name="Google Shape;2150;g2e68711d2ff_0_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1" name="Google Shape;2151;g2e68711d2ff_0_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4" name="Google Shape;2204;g2e68b4044a7_0_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5" name="Google Shape;2205;g2e68b4044a7_0_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2" name="Google Shape;2272;g2e68b4044a7_0_3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73" name="Google Shape;2273;g2e68b4044a7_0_3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6" name="Google Shape;2326;g2e68b4044a7_0_3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27" name="Google Shape;2327;g2e68b4044a7_0_3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8" name="Google Shape;2368;g2e6847594f3_0_18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69" name="Google Shape;2369;g2e6847594f3_0_186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6" name="Google Shape;2376;g2e68b4044a7_0_4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77" name="Google Shape;2377;g2e68b4044a7_0_47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To make multiplying easier, we can partition the smaller number.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4" name="Google Shape;2404;g2e68b4044a7_0_5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05" name="Google Shape;2405;g2e68b4044a7_0_5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1" name="Google Shape;2441;g2e68b4044a7_0_7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42" name="Google Shape;2442;g2e68b4044a7_0_7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3" name="Google Shape;2463;g2e68711d2ff_0_3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64" name="Google Shape;2464;g2e68711d2ff_0_30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0" name="Google Shape;2470;g2e68b4044a7_0_8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71" name="Google Shape;2471;g2e68b4044a7_0_8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2" name="Google Shape;2522;g2e68711d2ff_0_3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23" name="Google Shape;2523;g2e68711d2ff_0_3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9" name="Google Shape;2569;g2e68b4044a7_0_9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70" name="Google Shape;2570;g2e68b4044a7_0_9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9" name="Google Shape;2599;g279955a40ae_0_8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00" name="Google Shape;2600;g279955a40ae_0_8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5" name="Google Shape;2605;g279955a40ae_0_8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06" name="Google Shape;2606;g279955a40ae_0_8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png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png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1.png"/><Relationship Id="rId4" Type="http://schemas.openxmlformats.org/officeDocument/2006/relationships/image" Target="../media/image3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3.png"/><Relationship Id="rId4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8.png"/><Relationship Id="rId4" Type="http://schemas.openxmlformats.org/officeDocument/2006/relationships/image" Target="../media/image3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1.png"/><Relationship Id="rId4" Type="http://schemas.openxmlformats.org/officeDocument/2006/relationships/image" Target="../media/image3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1.png"/><Relationship Id="rId4" Type="http://schemas.openxmlformats.org/officeDocument/2006/relationships/image" Target="../media/image3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2.png"/><Relationship Id="rId4" Type="http://schemas.openxmlformats.org/officeDocument/2006/relationships/image" Target="../media/image3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5.png"/><Relationship Id="rId4" Type="http://schemas.openxmlformats.org/officeDocument/2006/relationships/image" Target="../media/image3.png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33.png"/><Relationship Id="rId2" Type="http://schemas.openxmlformats.org/officeDocument/2006/relationships/image" Target="../media/image3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Layouts/_rels/slideLayout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6.png"/><Relationship Id="rId7" Type="http://schemas.openxmlformats.org/officeDocument/2006/relationships/image" Target="../media/image37.png"/><Relationship Id="rId2" Type="http://schemas.openxmlformats.org/officeDocument/2006/relationships/image" Target="../media/image3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0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Relationship Id="rId9" Type="http://schemas.openxmlformats.org/officeDocument/2006/relationships/image" Target="../media/image33.png"/></Relationships>
</file>

<file path=ppt/slideLayouts/_rels/slideLayout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5.png"/><Relationship Id="rId11" Type="http://schemas.openxmlformats.org/officeDocument/2006/relationships/image" Target="../media/image33.png"/><Relationship Id="rId5" Type="http://schemas.openxmlformats.org/officeDocument/2006/relationships/image" Target="../media/image34.png"/><Relationship Id="rId10" Type="http://schemas.openxmlformats.org/officeDocument/2006/relationships/image" Target="../media/image42.png"/><Relationship Id="rId4" Type="http://schemas.openxmlformats.org/officeDocument/2006/relationships/image" Target="../media/image41.png"/><Relationship Id="rId9" Type="http://schemas.openxmlformats.org/officeDocument/2006/relationships/image" Target="../media/image38.pn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5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6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7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8.png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8.png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8.png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8.png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0.png"/><Relationship Id="rId4" Type="http://schemas.openxmlformats.org/officeDocument/2006/relationships/image" Target="../media/image48.png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9.png"/><Relationship Id="rId4" Type="http://schemas.openxmlformats.org/officeDocument/2006/relationships/image" Target="../media/image50.png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9.png"/><Relationship Id="rId4" Type="http://schemas.openxmlformats.org/officeDocument/2006/relationships/image" Target="../media/image50.png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9.png"/><Relationship Id="rId4" Type="http://schemas.openxmlformats.org/officeDocument/2006/relationships/image" Target="../media/image50.png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0.png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0.png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0.png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0.png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0.png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0.png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0.png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0.png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0.png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0.png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0.png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0.png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5.png"/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6.png"/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43.png"/><Relationship Id="rId1" Type="http://schemas.openxmlformats.org/officeDocument/2006/relationships/slideMaster" Target="../slideMasters/slideMaster1.xml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45.png"/><Relationship Id="rId1" Type="http://schemas.openxmlformats.org/officeDocument/2006/relationships/slideMaster" Target="../slideMasters/slideMaster1.xml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46.png"/><Relationship Id="rId1" Type="http://schemas.openxmlformats.org/officeDocument/2006/relationships/slideMaster" Target="../slideMasters/slideMaster1.xml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47.png"/><Relationship Id="rId1" Type="http://schemas.openxmlformats.org/officeDocument/2006/relationships/slideMaster" Target="../slideMasters/slideMaster1.xml"/></Relationships>
</file>

<file path=ppt/slideLayouts/_rels/slideLayout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43.png"/><Relationship Id="rId1" Type="http://schemas.openxmlformats.org/officeDocument/2006/relationships/slideMaster" Target="../slideMasters/slideMaster1.xml"/></Relationships>
</file>

<file path=ppt/slideLayouts/_rels/slideLayout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45.png"/><Relationship Id="rId1" Type="http://schemas.openxmlformats.org/officeDocument/2006/relationships/slideMaster" Target="../slideMasters/slideMaster1.xml"/></Relationships>
</file>

<file path=ppt/slideLayouts/_rels/slideLayout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46.png"/><Relationship Id="rId1" Type="http://schemas.openxmlformats.org/officeDocument/2006/relationships/slideMaster" Target="../slideMasters/slideMaster1.xml"/></Relationships>
</file>

<file path=ppt/slideLayouts/_rels/slideLayout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47.png"/><Relationship Id="rId1" Type="http://schemas.openxmlformats.org/officeDocument/2006/relationships/slideMaster" Target="../slideMasters/slideMaster1.xml"/></Relationships>
</file>

<file path=ppt/slideLayouts/_rels/slideLayout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1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1.xml"/></Relationships>
</file>

<file path=ppt/slideLayouts/_rels/slideLayout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1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2.png"/></Relationships>
</file>

<file path=ppt/slideLayouts/_rels/slideLayout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png"/></Relationships>
</file>

<file path=ppt/slideLayouts/_rels/slideLayout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Layouts/_rels/slideLayout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8.png"/><Relationship Id="rId4" Type="http://schemas.openxmlformats.org/officeDocument/2006/relationships/image" Target="../media/image3.png"/></Relationships>
</file>

<file path=ppt/slideLayouts/_rels/slideLayout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9.png"/><Relationship Id="rId4" Type="http://schemas.openxmlformats.org/officeDocument/2006/relationships/image" Target="../media/image3.png"/></Relationships>
</file>

<file path=ppt/slideLayouts/_rels/slideLayout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0.png"/></Relationships>
</file>

<file path=ppt/slideLayouts/_rels/slideLayout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53.png"/><Relationship Id="rId4" Type="http://schemas.openxmlformats.org/officeDocument/2006/relationships/image" Target="../media/image3.png"/></Relationships>
</file>

<file path=ppt/slideLayouts/_rels/slideLayout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2.png"/></Relationships>
</file>

<file path=ppt/slideLayouts/_rels/slideLayout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54.png"/><Relationship Id="rId4" Type="http://schemas.openxmlformats.org/officeDocument/2006/relationships/image" Target="../media/image3.png"/></Relationships>
</file>

<file path=ppt/slideLayouts/_rels/slideLayout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Layouts/_rels/slideLayout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5.png"/></Relationships>
</file>

<file path=ppt/slideLayouts/_rels/slideLayout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5.png"/></Relationships>
</file>

<file path=ppt/slideLayouts/_rels/slideLayout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18.png"/><Relationship Id="rId4" Type="http://schemas.openxmlformats.org/officeDocument/2006/relationships/image" Target="../media/image3.png"/></Relationships>
</file>

<file path=ppt/slideLayouts/_rels/slideLayout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Layouts/_rels/slideLayout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21.png"/><Relationship Id="rId4" Type="http://schemas.openxmlformats.org/officeDocument/2006/relationships/image" Target="../media/image3.png"/></Relationships>
</file>

<file path=ppt/slideLayouts/_rels/slideLayout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21.png"/><Relationship Id="rId4" Type="http://schemas.openxmlformats.org/officeDocument/2006/relationships/image" Target="../media/image3.png"/></Relationships>
</file>

<file path=ppt/slideLayouts/_rels/slideLayout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22.png"/><Relationship Id="rId4" Type="http://schemas.openxmlformats.org/officeDocument/2006/relationships/image" Target="../media/image3.png"/></Relationships>
</file>

<file path=ppt/slideLayouts/_rels/slideLayout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Layouts/_rels/slideLayout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55.png"/><Relationship Id="rId4" Type="http://schemas.openxmlformats.org/officeDocument/2006/relationships/image" Target="../media/image3.png"/></Relationships>
</file>

<file path=ppt/slideLayouts/_rels/slideLayout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2.xml"/></Relationships>
</file>

<file path=ppt/slideLayouts/_rels/slideLayout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Layouts/_rels/slideLayout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2.xml"/></Relationships>
</file>

<file path=ppt/slideLayouts/_rels/slideLayout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2.xml"/></Relationships>
</file>

<file path=ppt/slideLayouts/_rels/slideLayout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2.xml"/></Relationships>
</file>

<file path=ppt/slideLayouts/_rels/slideLayout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2.xml"/></Relationships>
</file>

<file path=ppt/slideLayouts/_rels/slideLayout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33.png"/><Relationship Id="rId2" Type="http://schemas.openxmlformats.org/officeDocument/2006/relationships/image" Target="../media/image34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Layouts/_rels/slideLayout9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6.png"/><Relationship Id="rId7" Type="http://schemas.openxmlformats.org/officeDocument/2006/relationships/image" Target="../media/image37.png"/><Relationship Id="rId2" Type="http://schemas.openxmlformats.org/officeDocument/2006/relationships/image" Target="../media/image39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0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Relationship Id="rId9" Type="http://schemas.openxmlformats.org/officeDocument/2006/relationships/image" Target="../media/image33.png"/></Relationships>
</file>

<file path=ppt/slideLayouts/_rels/slideLayout10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35.png"/><Relationship Id="rId11" Type="http://schemas.openxmlformats.org/officeDocument/2006/relationships/image" Target="../media/image33.png"/><Relationship Id="rId5" Type="http://schemas.openxmlformats.org/officeDocument/2006/relationships/image" Target="../media/image34.png"/><Relationship Id="rId10" Type="http://schemas.openxmlformats.org/officeDocument/2006/relationships/image" Target="../media/image42.png"/><Relationship Id="rId4" Type="http://schemas.openxmlformats.org/officeDocument/2006/relationships/image" Target="../media/image41.png"/><Relationship Id="rId9" Type="http://schemas.openxmlformats.org/officeDocument/2006/relationships/image" Target="../media/image38.png"/></Relationships>
</file>

<file path=ppt/slideLayouts/_rels/slideLayout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Master" Target="../slideMasters/slideMaster2.xml"/></Relationships>
</file>

<file path=ppt/slideLayouts/_rels/slideLayout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5.png"/><Relationship Id="rId1" Type="http://schemas.openxmlformats.org/officeDocument/2006/relationships/slideMaster" Target="../slideMasters/slideMaster2.xml"/></Relationships>
</file>

<file path=ppt/slideLayouts/_rels/slideLayout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6.png"/><Relationship Id="rId1" Type="http://schemas.openxmlformats.org/officeDocument/2006/relationships/slideMaster" Target="../slideMasters/slideMaster2.xml"/></Relationships>
</file>

<file path=ppt/slideLayouts/_rels/slideLayout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7.png"/><Relationship Id="rId1" Type="http://schemas.openxmlformats.org/officeDocument/2006/relationships/slideMaster" Target="../slideMasters/slideMaster2.xml"/></Relationships>
</file>

<file path=ppt/slideLayouts/_rels/slideLayout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8.png"/></Relationships>
</file>

<file path=ppt/slideLayouts/_rels/slideLayout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5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8.png"/></Relationships>
</file>

<file path=ppt/slideLayouts/_rels/slideLayout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8.png"/></Relationships>
</file>

<file path=ppt/slideLayouts/_rels/slideLayout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7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8.png"/></Relationships>
</file>

<file path=ppt/slideLayouts/_rels/slideLayout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9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50.png"/><Relationship Id="rId4" Type="http://schemas.openxmlformats.org/officeDocument/2006/relationships/image" Target="../media/image48.png"/></Relationships>
</file>

<file path=ppt/slideLayouts/_rels/slideLayout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5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9.png"/><Relationship Id="rId4" Type="http://schemas.openxmlformats.org/officeDocument/2006/relationships/image" Target="../media/image50.png"/></Relationships>
</file>

<file path=ppt/slideLayouts/_rels/slideLayout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6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9.png"/><Relationship Id="rId4" Type="http://schemas.openxmlformats.org/officeDocument/2006/relationships/image" Target="../media/image50.png"/></Relationships>
</file>

<file path=ppt/slideLayouts/_rels/slideLayout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9.png"/><Relationship Id="rId4" Type="http://schemas.openxmlformats.org/officeDocument/2006/relationships/image" Target="../media/image50.png"/></Relationships>
</file>

<file path=ppt/slideLayouts/_rels/slideLayout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50.png"/></Relationships>
</file>

<file path=ppt/slideLayouts/_rels/slideLayout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5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50.png"/></Relationships>
</file>

<file path=ppt/slideLayouts/_rels/slideLayout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50.png"/></Relationships>
</file>

<file path=ppt/slideLayouts/_rels/slideLayout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50.png"/></Relationships>
</file>

<file path=ppt/slideLayouts/_rels/slideLayout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50.png"/></Relationships>
</file>

<file path=ppt/slideLayouts/_rels/slideLayout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5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50.png"/></Relationships>
</file>

<file path=ppt/slideLayouts/_rels/slideLayout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50.png"/></Relationships>
</file>

<file path=ppt/slideLayouts/_rels/slideLayout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50.png"/></Relationships>
</file>

<file path=ppt/slideLayouts/_rels/slideLayout1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50.png"/></Relationships>
</file>

<file path=ppt/slideLayouts/_rels/slideLayout1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5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50.png"/></Relationships>
</file>

<file path=ppt/slideLayouts/_rels/slideLayout1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50.png"/></Relationships>
</file>

<file path=ppt/slideLayouts/_rels/slideLayout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50.png"/></Relationships>
</file>

<file path=ppt/slideLayouts/_rels/slideLayout1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Master" Target="../slideMasters/slideMaster2.xml"/></Relationships>
</file>

<file path=ppt/slideLayouts/_rels/slideLayout1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5.png"/><Relationship Id="rId1" Type="http://schemas.openxmlformats.org/officeDocument/2006/relationships/slideMaster" Target="../slideMasters/slideMaster2.xml"/></Relationships>
</file>

<file path=ppt/slideLayouts/_rels/slideLayout1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6.png"/><Relationship Id="rId1" Type="http://schemas.openxmlformats.org/officeDocument/2006/relationships/slideMaster" Target="../slideMasters/slideMaster2.xml"/></Relationships>
</file>

<file path=ppt/slideLayouts/_rels/slideLayout1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Master" Target="../slideMasters/slideMaster2.xml"/></Relationships>
</file>

<file path=ppt/slideLayouts/_rels/slideLayout1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43.png"/><Relationship Id="rId1" Type="http://schemas.openxmlformats.org/officeDocument/2006/relationships/slideMaster" Target="../slideMasters/slideMaster2.xml"/></Relationships>
</file>

<file path=ppt/slideLayouts/_rels/slideLayout1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45.png"/><Relationship Id="rId1" Type="http://schemas.openxmlformats.org/officeDocument/2006/relationships/slideMaster" Target="../slideMasters/slideMaster2.xml"/></Relationships>
</file>

<file path=ppt/slideLayouts/_rels/slideLayout1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46.png"/><Relationship Id="rId1" Type="http://schemas.openxmlformats.org/officeDocument/2006/relationships/slideMaster" Target="../slideMasters/slideMaster2.xml"/></Relationships>
</file>

<file path=ppt/slideLayouts/_rels/slideLayout1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47.png"/><Relationship Id="rId1" Type="http://schemas.openxmlformats.org/officeDocument/2006/relationships/slideMaster" Target="../slideMasters/slideMaster2.xml"/></Relationships>
</file>

<file path=ppt/slideLayouts/_rels/slideLayout1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43.png"/><Relationship Id="rId1" Type="http://schemas.openxmlformats.org/officeDocument/2006/relationships/slideMaster" Target="../slideMasters/slideMaster2.xml"/></Relationships>
</file>

<file path=ppt/slideLayouts/_rels/slideLayout1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45.png"/><Relationship Id="rId1" Type="http://schemas.openxmlformats.org/officeDocument/2006/relationships/slideMaster" Target="../slideMasters/slideMaster2.xml"/></Relationships>
</file>

<file path=ppt/slideLayouts/_rels/slideLayout1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46.png"/><Relationship Id="rId1" Type="http://schemas.openxmlformats.org/officeDocument/2006/relationships/slideMaster" Target="../slideMasters/slideMaster2.xml"/></Relationships>
</file>

<file path=ppt/slideLayouts/_rels/slideLayout1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47.png"/><Relationship Id="rId1" Type="http://schemas.openxmlformats.org/officeDocument/2006/relationships/slideMaster" Target="../slideMasters/slideMaster2.xml"/></Relationships>
</file>

<file path=ppt/slideLayouts/_rels/slideLayout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2.xml"/></Relationships>
</file>

<file path=ppt/slideLayouts/_rels/slideLayout1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2.xml"/></Relationships>
</file>

<file path=ppt/slideLayouts/_rels/slideLayout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2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Art and design">
  <p:cSld name="Title Slide 2_1">
    <p:bg>
      <p:bgPr>
        <a:solidFill>
          <a:srgbClr val="BEF2BD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4507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1" name="Google Shape;11;p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" name="Google Shape;12;p2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13" name="Google Shape;13;p2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" name="Google Shape;14;p2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5" name="Google Shape;15;p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360030">
            <a:off x="6753315" y="1132068"/>
            <a:ext cx="2063340" cy="164303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16;p2"/>
          <p:cNvPicPr preferRelativeResize="0"/>
          <p:nvPr/>
        </p:nvPicPr>
        <p:blipFill rotWithShape="1">
          <a:blip r:embed="rId5">
            <a:alphaModFix/>
          </a:blip>
          <a:srcRect l="6209" r="6209"/>
          <a:stretch/>
        </p:blipFill>
        <p:spPr>
          <a:xfrm>
            <a:off x="324000" y="4008600"/>
            <a:ext cx="1705150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Google Shape;17;p2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Art and design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" name="Google Shape;18;p2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Unit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9" name="Google Shape;19;p2"/>
          <p:cNvSpPr txBox="1">
            <a:spLocks noGrp="1"/>
          </p:cNvSpPr>
          <p:nvPr>
            <p:ph type="subTitle" idx="1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867">
          <p15:clr>
            <a:srgbClr val="E46962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Biology">
  <p:cSld name="Title Slide 2_1_1_1_1_1_1_1">
    <p:bg>
      <p:bgPr>
        <a:solidFill>
          <a:srgbClr val="BEF2BD"/>
        </a:solidFill>
        <a:effectLst/>
      </p:bgPr>
    </p:bg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Google Shape;21;p3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Google Shape;22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Google Shape;23;p3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3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Biology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25" name="Google Shape;25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26" name="Google Shape;26;p3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Unit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7" name="Google Shape;27;p3"/>
          <p:cNvSpPr txBox="1">
            <a:spLocks noGrp="1"/>
          </p:cNvSpPr>
          <p:nvPr>
            <p:ph type="subTitle" idx="1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Chemistry">
  <p:cSld name="Title Slide 2_1_1_1_1_1_1_1_1_1">
    <p:bg>
      <p:bgPr>
        <a:solidFill>
          <a:srgbClr val="BEF2BD"/>
        </a:solidFill>
        <a:effectLst/>
      </p:bgPr>
    </p:bg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Google Shape;29;p4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1117400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Google Shape;30;p4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4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Chemistry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32" name="Google Shape;32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Google Shape;33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34" name="Google Shape;34;p4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Unit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5" name="Google Shape;35;p4"/>
          <p:cNvSpPr txBox="1">
            <a:spLocks noGrp="1"/>
          </p:cNvSpPr>
          <p:nvPr>
            <p:ph type="subTitle" idx="1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Citizenship">
  <p:cSld name="Title Slide 2_1_1_1_1_1_1_1_1_1_1_5">
    <p:bg>
      <p:bgPr>
        <a:solidFill>
          <a:srgbClr val="BEF2BD"/>
        </a:solidFill>
        <a:effectLst/>
      </p:bgPr>
    </p:bg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Google Shape;37;p5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1245800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8" name="Google Shape;38;p5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5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Citizenship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40" name="Google Shape;40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1" name="Google Shape;41;p5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42" name="Google Shape;42;p5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3" name="Google Shape;43;p5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44" name="Google Shape;44;p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360025">
            <a:off x="6945328" y="787504"/>
            <a:ext cx="1710318" cy="2052380"/>
          </a:xfrm>
          <a:prstGeom prst="rect">
            <a:avLst/>
          </a:prstGeom>
          <a:noFill/>
          <a:ln>
            <a:noFill/>
          </a:ln>
        </p:spPr>
      </p:pic>
      <p:sp>
        <p:nvSpPr>
          <p:cNvPr id="45" name="Google Shape;45;p5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Unit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6" name="Google Shape;46;p5"/>
          <p:cNvSpPr txBox="1">
            <a:spLocks noGrp="1"/>
          </p:cNvSpPr>
          <p:nvPr>
            <p:ph type="subTitle" idx="1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Computing">
  <p:cSld name="Title Slide 2_1_1_1_1_1_1_1_1_1_1_3">
    <p:bg>
      <p:bgPr>
        <a:solidFill>
          <a:srgbClr val="BEF2BD"/>
        </a:solidFill>
        <a:effectLst/>
      </p:bgPr>
    </p:bg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Google Shape;48;p6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1258950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9" name="Google Shape;49;p6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6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Computing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51" name="Google Shape;51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2" name="Google Shape;52;p6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53" name="Google Shape;53;p6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4" name="Google Shape;54;p6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55" name="Google Shape;55;p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359982">
            <a:off x="6923956" y="1273792"/>
            <a:ext cx="1784155" cy="1404547"/>
          </a:xfrm>
          <a:prstGeom prst="rect">
            <a:avLst/>
          </a:prstGeom>
          <a:noFill/>
          <a:ln>
            <a:noFill/>
          </a:ln>
        </p:spPr>
      </p:pic>
      <p:sp>
        <p:nvSpPr>
          <p:cNvPr id="56" name="Google Shape;56;p6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Unit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7" name="Google Shape;57;p6"/>
          <p:cNvSpPr txBox="1">
            <a:spLocks noGrp="1"/>
          </p:cNvSpPr>
          <p:nvPr>
            <p:ph type="subTitle" idx="1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Design and technology">
  <p:cSld name="Title Slide 2_1_1_1_1_1_1_1_1_1_1_2">
    <p:bg>
      <p:bgPr>
        <a:solidFill>
          <a:srgbClr val="BEF2BD"/>
        </a:solidFill>
        <a:effectLst/>
      </p:bgPr>
    </p:bg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Google Shape;59;p7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2705850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0" name="Google Shape;60;p7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7"/>
          <p:cNvSpPr txBox="1"/>
          <p:nvPr/>
        </p:nvSpPr>
        <p:spPr>
          <a:xfrm>
            <a:off x="323850" y="3781525"/>
            <a:ext cx="2706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Design and technology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62" name="Google Shape;62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3" name="Google Shape;63;p7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64" name="Google Shape;64;p7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5" name="Google Shape;65;p7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66" name="Google Shape;66;p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362791">
            <a:off x="6884379" y="985388"/>
            <a:ext cx="1846116" cy="1852594"/>
          </a:xfrm>
          <a:prstGeom prst="rect">
            <a:avLst/>
          </a:prstGeom>
          <a:noFill/>
          <a:ln>
            <a:noFill/>
          </a:ln>
        </p:spPr>
      </p:pic>
      <p:sp>
        <p:nvSpPr>
          <p:cNvPr id="67" name="Google Shape;67;p7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Unit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8" name="Google Shape;68;p7"/>
          <p:cNvSpPr txBox="1">
            <a:spLocks noGrp="1"/>
          </p:cNvSpPr>
          <p:nvPr>
            <p:ph type="subTitle" idx="1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English">
  <p:cSld name="Title Slide 2_1_2">
    <p:bg>
      <p:bgPr>
        <a:solidFill>
          <a:srgbClr val="BEF2BD"/>
        </a:solidFill>
        <a:effectLst/>
      </p:bgPr>
    </p:bg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" name="Google Shape;70;p8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71" name="Google Shape;71;p8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English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" name="Google Shape;72;p8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4507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73" name="Google Shape;73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Google Shape;74;p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75" name="Google Shape;75;p8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Unit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6" name="Google Shape;76;p8"/>
          <p:cNvSpPr txBox="1">
            <a:spLocks noGrp="1"/>
          </p:cNvSpPr>
          <p:nvPr>
            <p:ph type="subTitle" idx="1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867">
          <p15:clr>
            <a:srgbClr val="E46962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French">
  <p:cSld name="Title Slide 2_1_1_1_1_1_1_1_1_1_1_1">
    <p:bg>
      <p:bgPr>
        <a:solidFill>
          <a:srgbClr val="BEF2BD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Google Shape;78;p9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772225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9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9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French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81" name="Google Shape;81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2" name="Google Shape;82;p9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83" name="Google Shape;83;p9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4" name="Google Shape;84;p9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85" name="Google Shape;85;p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388119">
            <a:off x="6742284" y="969390"/>
            <a:ext cx="2161157" cy="1915295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9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Unit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7" name="Google Shape;87;p9"/>
          <p:cNvSpPr txBox="1">
            <a:spLocks noGrp="1"/>
          </p:cNvSpPr>
          <p:nvPr>
            <p:ph type="subTitle" idx="1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Geography">
  <p:cSld name="Title Slide 2_1_1_1">
    <p:bg>
      <p:bgPr>
        <a:solidFill>
          <a:srgbClr val="BEF2BD"/>
        </a:solidFill>
        <a:effectLst/>
      </p:bgPr>
    </p:bg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Google Shape;89;p10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1259825" cy="12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Google Shape;91;p10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10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Geography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93" name="Google Shape;93;p1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10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Unit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5" name="Google Shape;95;p10"/>
          <p:cNvSpPr txBox="1">
            <a:spLocks noGrp="1"/>
          </p:cNvSpPr>
          <p:nvPr>
            <p:ph type="subTitle" idx="1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German">
  <p:cSld name="Title Slide 2_1_1_1_1_1_1_1_1_1_1_1_1">
    <p:bg>
      <p:bgPr>
        <a:solidFill>
          <a:srgbClr val="BEF2BD"/>
        </a:solidFill>
        <a:effectLst/>
      </p:bgPr>
    </p:bg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Google Shape;97;p11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916925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Google Shape;98;p11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11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German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00" name="Google Shape;100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1" name="Google Shape;101;p11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102" name="Google Shape;102;p11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3" name="Google Shape;103;p11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04" name="Google Shape;104;p1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366027">
            <a:off x="6626180" y="831797"/>
            <a:ext cx="2331091" cy="2089577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11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Unit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6" name="Google Shape;106;p11"/>
          <p:cNvSpPr txBox="1">
            <a:spLocks noGrp="1"/>
          </p:cNvSpPr>
          <p:nvPr>
            <p:ph type="subTitle" idx="1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History">
  <p:cSld name="Title Slide 2_1_1_1_1_2">
    <p:bg>
      <p:bgPr>
        <a:solidFill>
          <a:srgbClr val="BEF2BD"/>
        </a:solidFill>
        <a:effectLst/>
      </p:bgPr>
    </p:bg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Google Shape;108;p12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12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12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History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11" name="Google Shape;111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2" name="Google Shape;112;p12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113" name="Google Shape;113;p12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4" name="Google Shape;114;p12"/>
            <p:cNvSpPr/>
            <p:nvPr/>
          </p:nvSpPr>
          <p:spPr>
            <a:xfrm>
              <a:off x="6860400" y="1205850"/>
              <a:ext cx="1959600" cy="1365900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115" name="Google Shape;115;p12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78432">
              <a:off x="7001357" y="1317070"/>
              <a:ext cx="1677682" cy="1143462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16" name="Google Shape;116;p12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Unit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7" name="Google Shape;117;p12"/>
          <p:cNvSpPr txBox="1">
            <a:spLocks noGrp="1"/>
          </p:cNvSpPr>
          <p:nvPr>
            <p:ph type="subTitle" idx="1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Maths">
  <p:cSld name="Title Slide 2_1_1_2">
    <p:bg>
      <p:bgPr>
        <a:solidFill>
          <a:srgbClr val="BEF2BD"/>
        </a:solidFill>
        <a:effectLst/>
      </p:bgPr>
    </p:bg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Google Shape;119;p1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p13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21" name="Google Shape;121;p13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Maths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22" name="Google Shape;122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13"/>
          <p:cNvPicPr preferRelativeResize="0"/>
          <p:nvPr/>
        </p:nvPicPr>
        <p:blipFill rotWithShape="1">
          <a:blip r:embed="rId4">
            <a:alphaModFix/>
          </a:blip>
          <a:srcRect l="6209" r="6209"/>
          <a:stretch/>
        </p:blipFill>
        <p:spPr>
          <a:xfrm>
            <a:off x="324000" y="4008600"/>
            <a:ext cx="707200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13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Unit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5" name="Google Shape;125;p13"/>
          <p:cNvSpPr txBox="1">
            <a:spLocks noGrp="1"/>
          </p:cNvSpPr>
          <p:nvPr>
            <p:ph type="subTitle" idx="1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Music">
  <p:cSld name="Title Slide 2_1_1_1_1_1">
    <p:bg>
      <p:bgPr>
        <a:solidFill>
          <a:srgbClr val="BEF2BD"/>
        </a:solidFill>
        <a:effectLst/>
      </p:bgPr>
    </p:bg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" name="Google Shape;127;p1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128" name="Google Shape;128;p14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29" name="Google Shape;129;p14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Music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30" name="Google Shape;130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14"/>
          <p:cNvPicPr preferRelativeResize="0"/>
          <p:nvPr/>
        </p:nvPicPr>
        <p:blipFill rotWithShape="1">
          <a:blip r:embed="rId4">
            <a:alphaModFix/>
          </a:blip>
          <a:srcRect l="6209" r="6209"/>
          <a:stretch/>
        </p:blipFill>
        <p:spPr>
          <a:xfrm>
            <a:off x="324000" y="4008600"/>
            <a:ext cx="661625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p14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Unit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3" name="Google Shape;133;p14"/>
          <p:cNvSpPr txBox="1">
            <a:spLocks noGrp="1"/>
          </p:cNvSpPr>
          <p:nvPr>
            <p:ph type="subTitle" idx="1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Physical education">
  <p:cSld name="Title Slide 2_1_1_1_1_1_1_1_1_1_1_1_1_2">
    <p:bg>
      <p:bgPr>
        <a:solidFill>
          <a:srgbClr val="BEF2BD"/>
        </a:solidFill>
        <a:effectLst/>
      </p:bgPr>
    </p:bg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Google Shape;135;p15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2192950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15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37" name="Google Shape;137;p15"/>
          <p:cNvSpPr txBox="1"/>
          <p:nvPr/>
        </p:nvSpPr>
        <p:spPr>
          <a:xfrm>
            <a:off x="323850" y="3781525"/>
            <a:ext cx="24561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Physical education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38" name="Google Shape;138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39" name="Google Shape;139;p15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140" name="Google Shape;140;p15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1" name="Google Shape;141;p15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42" name="Google Shape;142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359976">
            <a:off x="6935172" y="1377298"/>
            <a:ext cx="1845860" cy="1302959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15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Unit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4" name="Google Shape;144;p15"/>
          <p:cNvSpPr txBox="1">
            <a:spLocks noGrp="1"/>
          </p:cNvSpPr>
          <p:nvPr>
            <p:ph type="subTitle" idx="1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Physics">
  <p:cSld name="Title Slide 2_1_1_1_1_1_1_1_1_2">
    <p:bg>
      <p:bgPr>
        <a:solidFill>
          <a:srgbClr val="BEF2BD"/>
        </a:solidFill>
        <a:effectLst/>
      </p:bgPr>
    </p:bg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" name="Google Shape;146;p16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147" name="Google Shape;147;p16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48" name="Google Shape;148;p16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Physics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49" name="Google Shape;149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0" name="Google Shape;150;p16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151" name="Google Shape;151;p16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2" name="Google Shape;152;p16"/>
            <p:cNvSpPr/>
            <p:nvPr/>
          </p:nvSpPr>
          <p:spPr>
            <a:xfrm>
              <a:off x="6898050" y="839288"/>
              <a:ext cx="1959600" cy="2354700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153" name="Google Shape;153;p16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84492">
              <a:off x="7235674" y="1037850"/>
              <a:ext cx="1204851" cy="1957577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54" name="Google Shape;154;p16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Unit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5" name="Google Shape;155;p16"/>
          <p:cNvSpPr txBox="1">
            <a:spLocks noGrp="1"/>
          </p:cNvSpPr>
          <p:nvPr>
            <p:ph type="subTitle" idx="1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Relationships and health education">
  <p:cSld name="Title Slide 2_1_1_1_1_1_1_1_1_1_1_7">
    <p:bg>
      <p:bgPr>
        <a:solidFill>
          <a:srgbClr val="BEF2BD"/>
        </a:solidFill>
        <a:effectLst/>
      </p:bgPr>
    </p:bg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Google Shape;157;p17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4112000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17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59" name="Google Shape;159;p17"/>
          <p:cNvSpPr txBox="1"/>
          <p:nvPr/>
        </p:nvSpPr>
        <p:spPr>
          <a:xfrm>
            <a:off x="323850" y="3781525"/>
            <a:ext cx="46233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Relationships and health education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60" name="Google Shape;160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61" name="Google Shape;161;p17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162" name="Google Shape;162;p17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3" name="Google Shape;163;p17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64" name="Google Shape;164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360033">
            <a:off x="6814806" y="1250542"/>
            <a:ext cx="1965462" cy="1393693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17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Unit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6" name="Google Shape;166;p17"/>
          <p:cNvSpPr txBox="1">
            <a:spLocks noGrp="1"/>
          </p:cNvSpPr>
          <p:nvPr>
            <p:ph type="subTitle" idx="1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Relationships, sex and health education">
  <p:cSld name="Title Slide 2_1_1_1_1_1_1_1_1_1_1_7_1">
    <p:bg>
      <p:bgPr>
        <a:solidFill>
          <a:srgbClr val="BEF2BD"/>
        </a:solidFill>
        <a:effectLst/>
      </p:bgPr>
    </p:bg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" name="Google Shape;168;p18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4639725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9" name="Google Shape;169;p18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70" name="Google Shape;170;p18"/>
          <p:cNvSpPr txBox="1"/>
          <p:nvPr/>
        </p:nvSpPr>
        <p:spPr>
          <a:xfrm>
            <a:off x="323850" y="3781525"/>
            <a:ext cx="50871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Relationships, sex and health education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71" name="Google Shape;171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72" name="Google Shape;172;p18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173" name="Google Shape;173;p18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74" name="Google Shape;174;p18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75" name="Google Shape;175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360033">
            <a:off x="6814806" y="1250542"/>
            <a:ext cx="1965462" cy="1393693"/>
          </a:xfrm>
          <a:prstGeom prst="rect">
            <a:avLst/>
          </a:prstGeom>
          <a:noFill/>
          <a:ln>
            <a:noFill/>
          </a:ln>
        </p:spPr>
      </p:pic>
      <p:sp>
        <p:nvSpPr>
          <p:cNvPr id="176" name="Google Shape;176;p18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Unit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7" name="Google Shape;177;p18"/>
          <p:cNvSpPr txBox="1">
            <a:spLocks noGrp="1"/>
          </p:cNvSpPr>
          <p:nvPr>
            <p:ph type="subTitle" idx="1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Religious education">
  <p:cSld name="Title Slide 2_1_1_1_1_1_1_1_1_1_1_1_1_1">
    <p:bg>
      <p:bgPr>
        <a:solidFill>
          <a:srgbClr val="BEF2BD"/>
        </a:solidFill>
        <a:effectLst/>
      </p:bgPr>
    </p:bg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" name="Google Shape;179;p19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2271875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80" name="Google Shape;180;p19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1" name="Google Shape;181;p19"/>
          <p:cNvSpPr txBox="1"/>
          <p:nvPr/>
        </p:nvSpPr>
        <p:spPr>
          <a:xfrm>
            <a:off x="323850" y="3781525"/>
            <a:ext cx="27981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Religious education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82" name="Google Shape;182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83" name="Google Shape;183;p19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184" name="Google Shape;184;p19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85" name="Google Shape;185;p19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86" name="Google Shape;186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360003">
            <a:off x="6754136" y="1062731"/>
            <a:ext cx="2012844" cy="1854018"/>
          </a:xfrm>
          <a:prstGeom prst="rect">
            <a:avLst/>
          </a:prstGeom>
          <a:noFill/>
          <a:ln>
            <a:noFill/>
          </a:ln>
        </p:spPr>
      </p:pic>
      <p:sp>
        <p:nvSpPr>
          <p:cNvPr id="187" name="Google Shape;187;p19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Unit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8" name="Google Shape;188;p19"/>
          <p:cNvSpPr txBox="1">
            <a:spLocks noGrp="1"/>
          </p:cNvSpPr>
          <p:nvPr>
            <p:ph type="subTitle" idx="1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Science">
  <p:cSld name="Title Slide 2_1_1_1_1_1_1_2">
    <p:bg>
      <p:bgPr>
        <a:solidFill>
          <a:srgbClr val="BEF2BD"/>
        </a:solidFill>
        <a:effectLst/>
      </p:bgPr>
    </p:bg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20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91" name="Google Shape;191;p20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Science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92" name="Google Shape;192;p2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Google Shape;193;p20"/>
          <p:cNvPicPr preferRelativeResize="0"/>
          <p:nvPr/>
        </p:nvPicPr>
        <p:blipFill rotWithShape="1">
          <a:blip r:embed="rId3">
            <a:alphaModFix/>
          </a:blip>
          <a:srcRect l="6209" r="6209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94" name="Google Shape;194;p20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195" name="Google Shape;195;p20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6" name="Google Shape;196;p20"/>
            <p:cNvSpPr/>
            <p:nvPr/>
          </p:nvSpPr>
          <p:spPr>
            <a:xfrm>
              <a:off x="6860400" y="869975"/>
              <a:ext cx="1959600" cy="2007000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197" name="Google Shape;197;p20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11816">
              <a:off x="7083000" y="1110274"/>
              <a:ext cx="1514398" cy="1526398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98" name="Google Shape;198;p20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Unit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99" name="Google Shape;199;p20"/>
          <p:cNvSpPr txBox="1">
            <a:spLocks noGrp="1"/>
          </p:cNvSpPr>
          <p:nvPr>
            <p:ph type="subTitle" idx="1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Spanish">
  <p:cSld name="Title Slide 2_1_1_1_1_1_1_1_1_1_1_1_2_1">
    <p:bg>
      <p:bgPr>
        <a:solidFill>
          <a:srgbClr val="BEF2BD"/>
        </a:solidFill>
        <a:effectLst/>
      </p:bgPr>
    </p:bg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1" name="Google Shape;201;p21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890625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02" name="Google Shape;202;p21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03" name="Google Shape;203;p21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Spanish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204" name="Google Shape;204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05" name="Google Shape;205;p21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206" name="Google Shape;206;p21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07" name="Google Shape;207;p21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208" name="Google Shape;208;p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360339">
            <a:off x="6714634" y="840073"/>
            <a:ext cx="2165107" cy="2173929"/>
          </a:xfrm>
          <a:prstGeom prst="rect">
            <a:avLst/>
          </a:prstGeom>
          <a:noFill/>
          <a:ln>
            <a:noFill/>
          </a:ln>
        </p:spPr>
      </p:pic>
      <p:sp>
        <p:nvSpPr>
          <p:cNvPr id="209" name="Google Shape;209;p21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Unit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0" name="Google Shape;210;p21"/>
          <p:cNvSpPr txBox="1">
            <a:spLocks noGrp="1"/>
          </p:cNvSpPr>
          <p:nvPr>
            <p:ph type="subTitle" idx="1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1 Outcome">
  <p:cSld name="CUSTOM_5">
    <p:bg>
      <p:bgPr>
        <a:solidFill>
          <a:srgbClr val="BEF2BD"/>
        </a:solidFill>
        <a:effectLst/>
      </p:bgPr>
    </p:bg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2" name="Google Shape;212;p2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343225" y="1388370"/>
            <a:ext cx="7945600" cy="2919776"/>
          </a:xfrm>
          <a:prstGeom prst="rect">
            <a:avLst/>
          </a:prstGeom>
          <a:noFill/>
          <a:ln>
            <a:noFill/>
          </a:ln>
        </p:spPr>
      </p:pic>
      <p:sp>
        <p:nvSpPr>
          <p:cNvPr id="213" name="Google Shape;213;p22"/>
          <p:cNvSpPr txBox="1"/>
          <p:nvPr/>
        </p:nvSpPr>
        <p:spPr>
          <a:xfrm>
            <a:off x="325207" y="454765"/>
            <a:ext cx="45756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>
                <a:latin typeface="Lexend"/>
                <a:ea typeface="Lexend"/>
                <a:cs typeface="Lexend"/>
                <a:sym typeface="Lexend"/>
              </a:rPr>
              <a:t>Outcome</a:t>
            </a:r>
            <a:endParaRPr sz="2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4" name="Google Shape;214;p22"/>
          <p:cNvSpPr txBox="1">
            <a:spLocks noGrp="1"/>
          </p:cNvSpPr>
          <p:nvPr>
            <p:ph type="subTitle" idx="1"/>
          </p:nvPr>
        </p:nvSpPr>
        <p:spPr>
          <a:xfrm>
            <a:off x="585575" y="1463950"/>
            <a:ext cx="7351200" cy="2762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2 Hidden guidance slide">
  <p:cSld name="CUSTOM_1"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23"/>
          <p:cNvSpPr txBox="1"/>
          <p:nvPr/>
        </p:nvSpPr>
        <p:spPr>
          <a:xfrm>
            <a:off x="329775" y="953475"/>
            <a:ext cx="42414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Oak’s lessons are structured around </a:t>
            </a: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learning cycles</a:t>
            </a:r>
            <a:r>
              <a:rPr lang="en-GB" sz="1200" i="1">
                <a:latin typeface="Lexend"/>
                <a:ea typeface="Lexend"/>
                <a:cs typeface="Lexend"/>
                <a:sym typeface="Lexend"/>
              </a:rPr>
              <a:t>.</a:t>
            </a: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 These are indicated through colour in the slide deck: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7" name="Google Shape;217;p23"/>
          <p:cNvSpPr txBox="1"/>
          <p:nvPr/>
        </p:nvSpPr>
        <p:spPr>
          <a:xfrm>
            <a:off x="329775" y="629475"/>
            <a:ext cx="42414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1">
                <a:latin typeface="Lexend"/>
                <a:ea typeface="Lexend"/>
                <a:cs typeface="Lexend"/>
                <a:sym typeface="Lexend"/>
              </a:rPr>
              <a:t>Oak’s lesson structure</a:t>
            </a:r>
            <a:endParaRPr sz="16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8" name="Google Shape;218;p23"/>
          <p:cNvSpPr txBox="1"/>
          <p:nvPr/>
        </p:nvSpPr>
        <p:spPr>
          <a:xfrm>
            <a:off x="4901925" y="629475"/>
            <a:ext cx="40128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1">
                <a:latin typeface="Lexend"/>
                <a:ea typeface="Lexend"/>
                <a:cs typeface="Lexend"/>
                <a:sym typeface="Lexend"/>
              </a:rPr>
              <a:t>Useful links</a:t>
            </a:r>
            <a:endParaRPr sz="16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9" name="Google Shape;219;p23"/>
          <p:cNvSpPr txBox="1"/>
          <p:nvPr/>
        </p:nvSpPr>
        <p:spPr>
          <a:xfrm>
            <a:off x="329775" y="3205950"/>
            <a:ext cx="42072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Each</a:t>
            </a: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 learning cycle</a:t>
            </a: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 covers several phases: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220" name="Google Shape;220;p23"/>
          <p:cNvGrpSpPr/>
          <p:nvPr/>
        </p:nvGrpSpPr>
        <p:grpSpPr>
          <a:xfrm>
            <a:off x="2650916" y="1644417"/>
            <a:ext cx="1745270" cy="1430724"/>
            <a:chOff x="2642961" y="1644312"/>
            <a:chExt cx="1454634" cy="1195657"/>
          </a:xfrm>
        </p:grpSpPr>
        <p:pic>
          <p:nvPicPr>
            <p:cNvPr id="221" name="Google Shape;221;p23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2642975" y="1644312"/>
              <a:ext cx="1454621" cy="287396"/>
            </a:xfrm>
            <a:prstGeom prst="rect">
              <a:avLst/>
            </a:prstGeom>
            <a:noFill/>
            <a:ln>
              <a:noFill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</p:pic>
        <p:pic>
          <p:nvPicPr>
            <p:cNvPr id="222" name="Google Shape;222;p23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642975" y="1936215"/>
              <a:ext cx="1454618" cy="287940"/>
            </a:xfrm>
            <a:prstGeom prst="rect">
              <a:avLst/>
            </a:prstGeom>
            <a:noFill/>
            <a:ln>
              <a:noFill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</p:pic>
        <p:pic>
          <p:nvPicPr>
            <p:cNvPr id="223" name="Google Shape;223;p2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642965" y="2251391"/>
              <a:ext cx="1454621" cy="284581"/>
            </a:xfrm>
            <a:prstGeom prst="rect">
              <a:avLst/>
            </a:prstGeom>
            <a:noFill/>
            <a:ln>
              <a:noFill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</p:pic>
        <p:pic>
          <p:nvPicPr>
            <p:cNvPr id="224" name="Google Shape;224;p23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2642961" y="2563206"/>
              <a:ext cx="1454620" cy="276764"/>
            </a:xfrm>
            <a:prstGeom prst="rect">
              <a:avLst/>
            </a:prstGeom>
            <a:noFill/>
            <a:ln>
              <a:noFill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</p:pic>
      </p:grpSp>
      <p:pic>
        <p:nvPicPr>
          <p:cNvPr id="225" name="Google Shape;225;p23"/>
          <p:cNvPicPr preferRelativeResize="0"/>
          <p:nvPr/>
        </p:nvPicPr>
        <p:blipFill rotWithShape="1">
          <a:blip r:embed="rId6">
            <a:alphaModFix/>
          </a:blip>
          <a:srcRect l="3910" b="5222"/>
          <a:stretch/>
        </p:blipFill>
        <p:spPr>
          <a:xfrm>
            <a:off x="1328513" y="3569750"/>
            <a:ext cx="2057336" cy="1195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26" name="Google Shape;226;p2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98750" y="1778088"/>
            <a:ext cx="2057324" cy="1163398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227" name="Google Shape;227;p23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Teacher Guidance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0 Keywords (3)">
  <p:cSld name="CUSTOM_3_1"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24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30" name="Google Shape;230;p24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31" name="Google Shape;231;p24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" name="Google Shape;232;p24"/>
          <p:cNvSpPr txBox="1">
            <a:spLocks noGrp="1"/>
          </p:cNvSpPr>
          <p:nvPr>
            <p:ph type="subTitle" idx="1"/>
          </p:nvPr>
        </p:nvSpPr>
        <p:spPr>
          <a:xfrm>
            <a:off x="324000" y="8100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33" name="Google Shape;233;p24"/>
          <p:cNvSpPr txBox="1">
            <a:spLocks noGrp="1"/>
          </p:cNvSpPr>
          <p:nvPr>
            <p:ph type="subTitle" idx="2"/>
          </p:nvPr>
        </p:nvSpPr>
        <p:spPr>
          <a:xfrm>
            <a:off x="2699325" y="8100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34" name="Google Shape;234;p24"/>
          <p:cNvSpPr txBox="1">
            <a:spLocks noGrp="1"/>
          </p:cNvSpPr>
          <p:nvPr>
            <p:ph type="subTitle" idx="3"/>
          </p:nvPr>
        </p:nvSpPr>
        <p:spPr>
          <a:xfrm>
            <a:off x="324000" y="21054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35" name="Google Shape;235;p24"/>
          <p:cNvSpPr txBox="1">
            <a:spLocks noGrp="1"/>
          </p:cNvSpPr>
          <p:nvPr>
            <p:ph type="subTitle" idx="4"/>
          </p:nvPr>
        </p:nvSpPr>
        <p:spPr>
          <a:xfrm>
            <a:off x="2699325" y="21054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36" name="Google Shape;236;p24"/>
          <p:cNvSpPr txBox="1">
            <a:spLocks noGrp="1"/>
          </p:cNvSpPr>
          <p:nvPr>
            <p:ph type="subTitle" idx="5"/>
          </p:nvPr>
        </p:nvSpPr>
        <p:spPr>
          <a:xfrm>
            <a:off x="324000" y="34008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37" name="Google Shape;237;p24"/>
          <p:cNvSpPr txBox="1">
            <a:spLocks noGrp="1"/>
          </p:cNvSpPr>
          <p:nvPr>
            <p:ph type="subTitle" idx="6"/>
          </p:nvPr>
        </p:nvSpPr>
        <p:spPr>
          <a:xfrm>
            <a:off x="2699325" y="34008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0 Keywords (4)">
  <p:cSld name="CUSTOM_3_1_1"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25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40" name="Google Shape;240;p25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41" name="Google Shape;241;p25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" name="Google Shape;242;p25"/>
          <p:cNvSpPr txBox="1">
            <a:spLocks noGrp="1"/>
          </p:cNvSpPr>
          <p:nvPr>
            <p:ph type="subTitle" idx="1"/>
          </p:nvPr>
        </p:nvSpPr>
        <p:spPr>
          <a:xfrm>
            <a:off x="324000" y="8100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43" name="Google Shape;243;p25"/>
          <p:cNvSpPr txBox="1">
            <a:spLocks noGrp="1"/>
          </p:cNvSpPr>
          <p:nvPr>
            <p:ph type="subTitle" idx="2"/>
          </p:nvPr>
        </p:nvSpPr>
        <p:spPr>
          <a:xfrm>
            <a:off x="2699325" y="8100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44" name="Google Shape;244;p25"/>
          <p:cNvSpPr txBox="1">
            <a:spLocks noGrp="1"/>
          </p:cNvSpPr>
          <p:nvPr>
            <p:ph type="subTitle" idx="3"/>
          </p:nvPr>
        </p:nvSpPr>
        <p:spPr>
          <a:xfrm>
            <a:off x="324000" y="18006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45" name="Google Shape;245;p25"/>
          <p:cNvSpPr txBox="1">
            <a:spLocks noGrp="1"/>
          </p:cNvSpPr>
          <p:nvPr>
            <p:ph type="subTitle" idx="4"/>
          </p:nvPr>
        </p:nvSpPr>
        <p:spPr>
          <a:xfrm>
            <a:off x="2699325" y="18006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46" name="Google Shape;246;p25"/>
          <p:cNvSpPr txBox="1">
            <a:spLocks noGrp="1"/>
          </p:cNvSpPr>
          <p:nvPr>
            <p:ph type="subTitle" idx="5"/>
          </p:nvPr>
        </p:nvSpPr>
        <p:spPr>
          <a:xfrm>
            <a:off x="324000" y="27912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47" name="Google Shape;247;p25"/>
          <p:cNvSpPr txBox="1">
            <a:spLocks noGrp="1"/>
          </p:cNvSpPr>
          <p:nvPr>
            <p:ph type="subTitle" idx="6"/>
          </p:nvPr>
        </p:nvSpPr>
        <p:spPr>
          <a:xfrm>
            <a:off x="2699325" y="27912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48" name="Google Shape;248;p25"/>
          <p:cNvSpPr txBox="1">
            <a:spLocks noGrp="1"/>
          </p:cNvSpPr>
          <p:nvPr>
            <p:ph type="subTitle" idx="7"/>
          </p:nvPr>
        </p:nvSpPr>
        <p:spPr>
          <a:xfrm>
            <a:off x="324000" y="37818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49" name="Google Shape;249;p25"/>
          <p:cNvSpPr txBox="1">
            <a:spLocks noGrp="1"/>
          </p:cNvSpPr>
          <p:nvPr>
            <p:ph type="subTitle" idx="8"/>
          </p:nvPr>
        </p:nvSpPr>
        <p:spPr>
          <a:xfrm>
            <a:off x="2699325" y="37818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0 Keywords (5)">
  <p:cSld name="CUSTOM_3_1_1_1"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26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52" name="Google Shape;252;p26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53" name="Google Shape;253;p26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" name="Google Shape;254;p26"/>
          <p:cNvSpPr txBox="1">
            <a:spLocks noGrp="1"/>
          </p:cNvSpPr>
          <p:nvPr>
            <p:ph type="subTitle" idx="1"/>
          </p:nvPr>
        </p:nvSpPr>
        <p:spPr>
          <a:xfrm>
            <a:off x="324000" y="8100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55" name="Google Shape;255;p26"/>
          <p:cNvSpPr txBox="1">
            <a:spLocks noGrp="1"/>
          </p:cNvSpPr>
          <p:nvPr>
            <p:ph type="subTitle" idx="2"/>
          </p:nvPr>
        </p:nvSpPr>
        <p:spPr>
          <a:xfrm>
            <a:off x="2699325" y="8100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56" name="Google Shape;256;p26"/>
          <p:cNvSpPr txBox="1">
            <a:spLocks noGrp="1"/>
          </p:cNvSpPr>
          <p:nvPr>
            <p:ph type="subTitle" idx="3"/>
          </p:nvPr>
        </p:nvSpPr>
        <p:spPr>
          <a:xfrm>
            <a:off x="324000" y="24864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57" name="Google Shape;257;p26"/>
          <p:cNvSpPr txBox="1">
            <a:spLocks noGrp="1"/>
          </p:cNvSpPr>
          <p:nvPr>
            <p:ph type="subTitle" idx="4"/>
          </p:nvPr>
        </p:nvSpPr>
        <p:spPr>
          <a:xfrm>
            <a:off x="2699325" y="24864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58" name="Google Shape;258;p26"/>
          <p:cNvSpPr txBox="1">
            <a:spLocks noGrp="1"/>
          </p:cNvSpPr>
          <p:nvPr>
            <p:ph type="subTitle" idx="5"/>
          </p:nvPr>
        </p:nvSpPr>
        <p:spPr>
          <a:xfrm>
            <a:off x="324000" y="41628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59" name="Google Shape;259;p26"/>
          <p:cNvSpPr txBox="1">
            <a:spLocks noGrp="1"/>
          </p:cNvSpPr>
          <p:nvPr>
            <p:ph type="subTitle" idx="6"/>
          </p:nvPr>
        </p:nvSpPr>
        <p:spPr>
          <a:xfrm>
            <a:off x="2699325" y="41628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60" name="Google Shape;260;p26"/>
          <p:cNvSpPr txBox="1">
            <a:spLocks noGrp="1"/>
          </p:cNvSpPr>
          <p:nvPr>
            <p:ph type="subTitle" idx="7"/>
          </p:nvPr>
        </p:nvSpPr>
        <p:spPr>
          <a:xfrm>
            <a:off x="324000" y="16482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61" name="Google Shape;261;p26"/>
          <p:cNvSpPr txBox="1">
            <a:spLocks noGrp="1"/>
          </p:cNvSpPr>
          <p:nvPr>
            <p:ph type="subTitle" idx="8"/>
          </p:nvPr>
        </p:nvSpPr>
        <p:spPr>
          <a:xfrm>
            <a:off x="2699325" y="16482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62" name="Google Shape;262;p26"/>
          <p:cNvSpPr txBox="1">
            <a:spLocks noGrp="1"/>
          </p:cNvSpPr>
          <p:nvPr>
            <p:ph type="subTitle" idx="9"/>
          </p:nvPr>
        </p:nvSpPr>
        <p:spPr>
          <a:xfrm>
            <a:off x="324000" y="33246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63" name="Google Shape;263;p26"/>
          <p:cNvSpPr txBox="1">
            <a:spLocks noGrp="1"/>
          </p:cNvSpPr>
          <p:nvPr>
            <p:ph type="subTitle" idx="13"/>
          </p:nvPr>
        </p:nvSpPr>
        <p:spPr>
          <a:xfrm>
            <a:off x="2699325" y="33246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0 Keywords (p2, 2)">
  <p:cSld name="CUSTOM_3_1_1_1_1"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27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66" name="Google Shape;266;p27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67" name="Google Shape;267;p27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8" name="Google Shape;268;p27"/>
          <p:cNvSpPr txBox="1">
            <a:spLocks noGrp="1"/>
          </p:cNvSpPr>
          <p:nvPr>
            <p:ph type="subTitle" idx="1"/>
          </p:nvPr>
        </p:nvSpPr>
        <p:spPr>
          <a:xfrm>
            <a:off x="324000" y="8100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69" name="Google Shape;269;p27"/>
          <p:cNvSpPr txBox="1">
            <a:spLocks noGrp="1"/>
          </p:cNvSpPr>
          <p:nvPr>
            <p:ph type="subTitle" idx="2"/>
          </p:nvPr>
        </p:nvSpPr>
        <p:spPr>
          <a:xfrm>
            <a:off x="2699325" y="8100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70" name="Google Shape;270;p27"/>
          <p:cNvSpPr txBox="1">
            <a:spLocks noGrp="1"/>
          </p:cNvSpPr>
          <p:nvPr>
            <p:ph type="subTitle" idx="3"/>
          </p:nvPr>
        </p:nvSpPr>
        <p:spPr>
          <a:xfrm>
            <a:off x="324000" y="25626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71" name="Google Shape;271;p27"/>
          <p:cNvSpPr txBox="1">
            <a:spLocks noGrp="1"/>
          </p:cNvSpPr>
          <p:nvPr>
            <p:ph type="subTitle" idx="4"/>
          </p:nvPr>
        </p:nvSpPr>
        <p:spPr>
          <a:xfrm>
            <a:off x="2699325" y="25626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3 Lesson outline (2)">
  <p:cSld name="CUSTOM_3"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28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74" name="Google Shape;274;p28"/>
          <p:cNvPicPr preferRelativeResize="0"/>
          <p:nvPr/>
        </p:nvPicPr>
        <p:blipFill rotWithShape="1">
          <a:blip r:embed="rId2">
            <a:alphaModFix/>
          </a:blip>
          <a:srcRect t="3678" b="3669"/>
          <a:stretch/>
        </p:blipFill>
        <p:spPr>
          <a:xfrm>
            <a:off x="863550" y="2926472"/>
            <a:ext cx="7439126" cy="572078"/>
          </a:xfrm>
          <a:prstGeom prst="rect">
            <a:avLst/>
          </a:prstGeom>
          <a:noFill/>
          <a:ln>
            <a:noFill/>
          </a:ln>
        </p:spPr>
      </p:pic>
      <p:pic>
        <p:nvPicPr>
          <p:cNvPr id="275" name="Google Shape;275;p28"/>
          <p:cNvPicPr preferRelativeResize="0"/>
          <p:nvPr/>
        </p:nvPicPr>
        <p:blipFill rotWithShape="1">
          <a:blip r:embed="rId3">
            <a:alphaModFix/>
          </a:blip>
          <a:srcRect t="3678" b="3669"/>
          <a:stretch/>
        </p:blipFill>
        <p:spPr>
          <a:xfrm>
            <a:off x="863550" y="1989425"/>
            <a:ext cx="7439126" cy="572078"/>
          </a:xfrm>
          <a:prstGeom prst="rect">
            <a:avLst/>
          </a:prstGeom>
          <a:noFill/>
          <a:ln>
            <a:noFill/>
          </a:ln>
        </p:spPr>
      </p:pic>
      <p:pic>
        <p:nvPicPr>
          <p:cNvPr id="276" name="Google Shape;276;p28"/>
          <p:cNvPicPr preferRelativeResize="0"/>
          <p:nvPr/>
        </p:nvPicPr>
        <p:blipFill rotWithShape="1">
          <a:blip r:embed="rId4">
            <a:alphaModFix/>
          </a:blip>
          <a:srcRect l="74623"/>
          <a:stretch/>
        </p:blipFill>
        <p:spPr>
          <a:xfrm>
            <a:off x="863550" y="1954586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77" name="Google Shape;277;p28"/>
          <p:cNvCxnSpPr>
            <a:endCxn id="278" idx="2"/>
          </p:cNvCxnSpPr>
          <p:nvPr/>
        </p:nvCxnSpPr>
        <p:spPr>
          <a:xfrm flipH="1">
            <a:off x="645063" y="2017282"/>
            <a:ext cx="2700" cy="1480500"/>
          </a:xfrm>
          <a:prstGeom prst="straightConnector1">
            <a:avLst/>
          </a:prstGeom>
          <a:noFill/>
          <a:ln w="38100" cap="flat" cmpd="sng">
            <a:solidFill>
              <a:srgbClr val="282828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279" name="Google Shape;279;p2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63482" y="1993619"/>
            <a:ext cx="563185" cy="572092"/>
          </a:xfrm>
          <a:prstGeom prst="rect">
            <a:avLst/>
          </a:prstGeom>
          <a:noFill/>
          <a:ln>
            <a:noFill/>
          </a:ln>
        </p:spPr>
      </p:pic>
      <p:sp>
        <p:nvSpPr>
          <p:cNvPr id="280" name="Google Shape;280;p28"/>
          <p:cNvSpPr txBox="1">
            <a:spLocks noGrp="1"/>
          </p:cNvSpPr>
          <p:nvPr>
            <p:ph type="title"/>
          </p:nvPr>
        </p:nvSpPr>
        <p:spPr>
          <a:xfrm>
            <a:off x="1225225" y="2090813"/>
            <a:ext cx="68523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281" name="Google Shape;281;p28"/>
          <p:cNvSpPr txBox="1">
            <a:spLocks noGrp="1"/>
          </p:cNvSpPr>
          <p:nvPr>
            <p:ph type="title" idx="2"/>
          </p:nvPr>
        </p:nvSpPr>
        <p:spPr>
          <a:xfrm>
            <a:off x="1225225" y="3027088"/>
            <a:ext cx="68523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278" name="Google Shape;278;p2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63340" y="2925705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282" name="Google Shape;282;p28"/>
          <p:cNvPicPr preferRelativeResize="0"/>
          <p:nvPr/>
        </p:nvPicPr>
        <p:blipFill rotWithShape="1">
          <a:blip r:embed="rId7">
            <a:alphaModFix/>
          </a:blip>
          <a:srcRect t="1699" b="1709"/>
          <a:stretch/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83" name="Google Shape;283;p28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84" name="Google Shape;284;p28"/>
          <p:cNvSpPr txBox="1">
            <a:spLocks noGrp="1"/>
          </p:cNvSpPr>
          <p:nvPr>
            <p:ph type="title" idx="3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sz="18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3 Lesson outline (3)">
  <p:cSld name="CUSTOM_3_2"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" name="Google Shape;286;p29"/>
          <p:cNvPicPr preferRelativeResize="0"/>
          <p:nvPr/>
        </p:nvPicPr>
        <p:blipFill rotWithShape="1">
          <a:blip r:embed="rId2">
            <a:alphaModFix/>
          </a:blip>
          <a:srcRect t="4429" b="4438"/>
          <a:stretch/>
        </p:blipFill>
        <p:spPr>
          <a:xfrm>
            <a:off x="863550" y="3642223"/>
            <a:ext cx="7439125" cy="563227"/>
          </a:xfrm>
          <a:prstGeom prst="rect">
            <a:avLst/>
          </a:prstGeom>
          <a:noFill/>
          <a:ln>
            <a:noFill/>
          </a:ln>
        </p:spPr>
      </p:pic>
      <p:pic>
        <p:nvPicPr>
          <p:cNvPr id="287" name="Google Shape;287;p29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3600900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88" name="Google Shape;288;p29"/>
          <p:cNvPicPr preferRelativeResize="0"/>
          <p:nvPr/>
        </p:nvPicPr>
        <p:blipFill rotWithShape="1">
          <a:blip r:embed="rId4">
            <a:alphaModFix/>
          </a:blip>
          <a:srcRect t="3678" b="3669"/>
          <a:stretch/>
        </p:blipFill>
        <p:spPr>
          <a:xfrm>
            <a:off x="863550" y="2704186"/>
            <a:ext cx="7439126" cy="572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89" name="Google Shape;289;p29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267798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90" name="Google Shape;290;p29"/>
          <p:cNvPicPr preferRelativeResize="0"/>
          <p:nvPr/>
        </p:nvPicPr>
        <p:blipFill rotWithShape="1">
          <a:blip r:embed="rId5">
            <a:alphaModFix/>
          </a:blip>
          <a:srcRect t="3678" b="3669"/>
          <a:stretch/>
        </p:blipFill>
        <p:spPr>
          <a:xfrm>
            <a:off x="863550" y="1678325"/>
            <a:ext cx="7439126" cy="572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91" name="Google Shape;291;p29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1643475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92" name="Google Shape;292;p29"/>
          <p:cNvCxnSpPr>
            <a:endCxn id="293" idx="2"/>
          </p:cNvCxnSpPr>
          <p:nvPr/>
        </p:nvCxnSpPr>
        <p:spPr>
          <a:xfrm>
            <a:off x="647802" y="1841898"/>
            <a:ext cx="0" cy="2366400"/>
          </a:xfrm>
          <a:prstGeom prst="straightConnector1">
            <a:avLst/>
          </a:prstGeom>
          <a:noFill/>
          <a:ln w="38100" cap="flat" cmpd="sng">
            <a:solidFill>
              <a:srgbClr val="282828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293" name="Google Shape;293;p2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66079" y="3636220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294" name="Google Shape;294;p29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63482" y="1682508"/>
            <a:ext cx="563185" cy="572092"/>
          </a:xfrm>
          <a:prstGeom prst="rect">
            <a:avLst/>
          </a:prstGeom>
          <a:noFill/>
          <a:ln>
            <a:noFill/>
          </a:ln>
        </p:spPr>
      </p:pic>
      <p:sp>
        <p:nvSpPr>
          <p:cNvPr id="295" name="Google Shape;295;p29"/>
          <p:cNvSpPr txBox="1">
            <a:spLocks noGrp="1"/>
          </p:cNvSpPr>
          <p:nvPr>
            <p:ph type="title"/>
          </p:nvPr>
        </p:nvSpPr>
        <p:spPr>
          <a:xfrm>
            <a:off x="1225200" y="1779713"/>
            <a:ext cx="68508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296" name="Google Shape;296;p29"/>
          <p:cNvSpPr txBox="1">
            <a:spLocks noGrp="1"/>
          </p:cNvSpPr>
          <p:nvPr>
            <p:ph type="title" idx="2"/>
          </p:nvPr>
        </p:nvSpPr>
        <p:spPr>
          <a:xfrm>
            <a:off x="1225200" y="2804800"/>
            <a:ext cx="68508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297" name="Google Shape;297;p29"/>
          <p:cNvSpPr txBox="1">
            <a:spLocks noGrp="1"/>
          </p:cNvSpPr>
          <p:nvPr>
            <p:ph type="title" idx="3"/>
          </p:nvPr>
        </p:nvSpPr>
        <p:spPr>
          <a:xfrm>
            <a:off x="1225200" y="3739189"/>
            <a:ext cx="68508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298" name="Google Shape;298;p29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63340" y="2703416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299" name="Google Shape;299;p29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00" name="Google Shape;300;p29"/>
          <p:cNvPicPr preferRelativeResize="0"/>
          <p:nvPr/>
        </p:nvPicPr>
        <p:blipFill rotWithShape="1">
          <a:blip r:embed="rId9">
            <a:alphaModFix/>
          </a:blip>
          <a:srcRect t="1699" b="1709"/>
          <a:stretch/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01" name="Google Shape;301;p29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02" name="Google Shape;302;p29"/>
          <p:cNvSpPr txBox="1">
            <a:spLocks noGrp="1"/>
          </p:cNvSpPr>
          <p:nvPr>
            <p:ph type="title" idx="4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sz="18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3 Lesson outline (4)">
  <p:cSld name="CUSTOM_4"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4" name="Google Shape;304;p30"/>
          <p:cNvPicPr preferRelativeResize="0"/>
          <p:nvPr/>
        </p:nvPicPr>
        <p:blipFill rotWithShape="1">
          <a:blip r:embed="rId2">
            <a:alphaModFix/>
          </a:blip>
          <a:srcRect t="4429" b="4438"/>
          <a:stretch/>
        </p:blipFill>
        <p:spPr>
          <a:xfrm>
            <a:off x="863550" y="3146932"/>
            <a:ext cx="7439125" cy="56323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5" name="Google Shape;305;p30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3105610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06" name="Google Shape;306;p30"/>
          <p:cNvPicPr preferRelativeResize="0"/>
          <p:nvPr/>
        </p:nvPicPr>
        <p:blipFill rotWithShape="1">
          <a:blip r:embed="rId4">
            <a:alphaModFix/>
          </a:blip>
          <a:srcRect t="4387" b="4396"/>
          <a:stretch/>
        </p:blipFill>
        <p:spPr>
          <a:xfrm>
            <a:off x="863550" y="3971358"/>
            <a:ext cx="7439126" cy="563217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" name="Google Shape;307;p30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393964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08" name="Google Shape;308;p30"/>
          <p:cNvPicPr preferRelativeResize="0"/>
          <p:nvPr/>
        </p:nvPicPr>
        <p:blipFill rotWithShape="1">
          <a:blip r:embed="rId5">
            <a:alphaModFix/>
          </a:blip>
          <a:srcRect t="3678" b="3669"/>
          <a:stretch/>
        </p:blipFill>
        <p:spPr>
          <a:xfrm>
            <a:off x="863550" y="2292191"/>
            <a:ext cx="743912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309" name="Google Shape;309;p30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226599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10" name="Google Shape;310;p30"/>
          <p:cNvPicPr preferRelativeResize="0"/>
          <p:nvPr/>
        </p:nvPicPr>
        <p:blipFill rotWithShape="1">
          <a:blip r:embed="rId6">
            <a:alphaModFix/>
          </a:blip>
          <a:srcRect t="3678" b="3669"/>
          <a:stretch/>
        </p:blipFill>
        <p:spPr>
          <a:xfrm>
            <a:off x="863550" y="1457950"/>
            <a:ext cx="743912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311" name="Google Shape;311;p30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1423110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12" name="Google Shape;312;p30"/>
          <p:cNvCxnSpPr/>
          <p:nvPr/>
        </p:nvCxnSpPr>
        <p:spPr>
          <a:xfrm>
            <a:off x="647802" y="1725234"/>
            <a:ext cx="600" cy="2679900"/>
          </a:xfrm>
          <a:prstGeom prst="straightConnector1">
            <a:avLst/>
          </a:prstGeom>
          <a:noFill/>
          <a:ln w="38100" cap="flat" cmpd="sng">
            <a:solidFill>
              <a:srgbClr val="282828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13" name="Google Shape;313;p3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66079" y="3134650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314" name="Google Shape;314;p30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63357" y="1462166"/>
            <a:ext cx="563185" cy="572092"/>
          </a:xfrm>
          <a:prstGeom prst="rect">
            <a:avLst/>
          </a:prstGeom>
          <a:noFill/>
          <a:ln>
            <a:noFill/>
          </a:ln>
        </p:spPr>
      </p:pic>
      <p:pic>
        <p:nvPicPr>
          <p:cNvPr id="315" name="Google Shape;315;p30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63340" y="2287588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316" name="Google Shape;316;p30"/>
          <p:cNvSpPr txBox="1">
            <a:spLocks noGrp="1"/>
          </p:cNvSpPr>
          <p:nvPr>
            <p:ph type="title"/>
          </p:nvPr>
        </p:nvSpPr>
        <p:spPr>
          <a:xfrm>
            <a:off x="1224600" y="1466663"/>
            <a:ext cx="6850800" cy="5631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317" name="Google Shape;317;p30"/>
          <p:cNvSpPr txBox="1">
            <a:spLocks noGrp="1"/>
          </p:cNvSpPr>
          <p:nvPr>
            <p:ph type="title" idx="2"/>
          </p:nvPr>
        </p:nvSpPr>
        <p:spPr>
          <a:xfrm>
            <a:off x="1224600" y="2285700"/>
            <a:ext cx="6850800" cy="5721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318" name="Google Shape;318;p30"/>
          <p:cNvSpPr txBox="1">
            <a:spLocks noGrp="1"/>
          </p:cNvSpPr>
          <p:nvPr>
            <p:ph type="title" idx="3"/>
          </p:nvPr>
        </p:nvSpPr>
        <p:spPr>
          <a:xfrm>
            <a:off x="1224600" y="3160338"/>
            <a:ext cx="6850800" cy="53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319" name="Google Shape;319;p30"/>
          <p:cNvSpPr txBox="1">
            <a:spLocks noGrp="1"/>
          </p:cNvSpPr>
          <p:nvPr>
            <p:ph type="title" idx="4"/>
          </p:nvPr>
        </p:nvSpPr>
        <p:spPr>
          <a:xfrm>
            <a:off x="1224600" y="3971414"/>
            <a:ext cx="6850800" cy="5631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320" name="Google Shape;320;p30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363341" y="3969363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321" name="Google Shape;321;p30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22" name="Google Shape;322;p30"/>
          <p:cNvPicPr preferRelativeResize="0"/>
          <p:nvPr/>
        </p:nvPicPr>
        <p:blipFill rotWithShape="1">
          <a:blip r:embed="rId11">
            <a:alphaModFix/>
          </a:blip>
          <a:srcRect t="1699" b="1709"/>
          <a:stretch/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23" name="Google Shape;323;p30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24" name="Google Shape;324;p30"/>
          <p:cNvSpPr txBox="1">
            <a:spLocks noGrp="1"/>
          </p:cNvSpPr>
          <p:nvPr>
            <p:ph type="title" idx="5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sz="18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0 Explanation blank - purple ">
  <p:cSld name="TITLE_AND_TWO_COLUMNS_1_1_6_2_1_4"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6" name="Google Shape;326;p3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0"/>
          </a:xfrm>
          <a:prstGeom prst="rect">
            <a:avLst/>
          </a:prstGeom>
          <a:noFill/>
          <a:ln>
            <a:noFill/>
          </a:ln>
        </p:spPr>
      </p:pic>
      <p:sp>
        <p:nvSpPr>
          <p:cNvPr id="327" name="Google Shape;327;p31"/>
          <p:cNvSpPr/>
          <p:nvPr/>
        </p:nvSpPr>
        <p:spPr>
          <a:xfrm>
            <a:off x="-1" y="-2"/>
            <a:ext cx="91476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8" name="Google Shape;328;p31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329" name="Google Shape;329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330" name="Google Shape;330;p31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sz="900" b="1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0 Explanation blank - jade">
  <p:cSld name="TITLE_AND_TWO_COLUMNS_1_1_6_2_1_2"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2" name="Google Shape;332;p32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33" name="Google Shape;333;p32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4" name="Google Shape;334;p32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35" name="Google Shape;335;p32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336" name="Google Shape;336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0 Explanation blank - blue ">
  <p:cSld name="TITLE_AND_TWO_COLUMNS_1_1_6_2_2"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8" name="Google Shape;338;p33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39" name="Google Shape;339;p33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0" name="Google Shape;340;p33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41" name="Google Shape;341;p33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342" name="Google Shape;342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0 Explanation blank - pink ">
  <p:cSld name="TITLE_AND_TWO_COLUMNS_1_1_6_2_1_1">
    <p:spTree>
      <p:nvGrpSpPr>
        <p:cNvPr id="1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4" name="Google Shape;344;p34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45" name="Google Shape;345;p34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6" name="Google Shape;346;p34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47" name="Google Shape;347;p34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348" name="Google Shape;348;p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1 I do We do - purple">
  <p:cSld name="TITLE_AND_TWO_COLUMNS_1_1_9_2_2">
    <p:bg>
      <p:bgPr>
        <a:solidFill>
          <a:srgbClr val="F3EEFB"/>
        </a:solidFill>
        <a:effectLst/>
      </p:bgPr>
    </p:bg>
    <p:spTree>
      <p:nvGrpSpPr>
        <p:cNvPr id="1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35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51" name="Google Shape;351;p3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0"/>
          </a:xfrm>
          <a:prstGeom prst="rect">
            <a:avLst/>
          </a:prstGeom>
          <a:noFill/>
          <a:ln>
            <a:noFill/>
          </a:ln>
        </p:spPr>
      </p:pic>
      <p:sp>
        <p:nvSpPr>
          <p:cNvPr id="352" name="Google Shape;352;p3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3" name="Google Shape;353;p35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54" name="Google Shape;354;p35"/>
          <p:cNvSpPr txBox="1">
            <a:spLocks noGrp="1"/>
          </p:cNvSpPr>
          <p:nvPr>
            <p:ph type="subTitle" idx="2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55" name="Google Shape;355;p35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4505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356" name="Google Shape;356;p35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357" name="Google Shape;357;p35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58" name="Google Shape;358;p35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BEDFE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59" name="Google Shape;359;p35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360" name="Google Shape;360;p35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61" name="Google Shape;361;p35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BEDFE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1 I do We do - jade">
  <p:cSld name="TITLE_AND_TWO_COLUMNS_1_1_9_2_2_1_1">
    <p:bg>
      <p:bgPr>
        <a:solidFill>
          <a:srgbClr val="E6F2F2"/>
        </a:solidFill>
        <a:effectLst/>
      </p:bgPr>
    </p:bg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36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64" name="Google Shape;364;p36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65" name="Google Shape;365;p3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6" name="Google Shape;366;p36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67" name="Google Shape;367;p36"/>
          <p:cNvSpPr txBox="1">
            <a:spLocks noGrp="1"/>
          </p:cNvSpPr>
          <p:nvPr>
            <p:ph type="subTitle" idx="2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68" name="Google Shape;368;p36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369" name="Google Shape;369;p36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370" name="Google Shape;370;p36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71" name="Google Shape;371;p36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72" name="Google Shape;372;p36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373" name="Google Shape;373;p36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74" name="Google Shape;374;p36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1 I do We do - blue">
  <p:cSld name="TITLE_AND_TWO_COLUMNS_1_1_9_2_3">
    <p:bg>
      <p:bgPr>
        <a:solidFill>
          <a:srgbClr val="EBEDFE"/>
        </a:solidFill>
        <a:effectLst/>
      </p:bgPr>
    </p:bg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37"/>
          <p:cNvSpPr/>
          <p:nvPr/>
        </p:nvSpPr>
        <p:spPr>
          <a:xfrm>
            <a:off x="0" y="18750"/>
            <a:ext cx="4572300" cy="51249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77" name="Google Shape;377;p37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78" name="Google Shape;378;p37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9" name="Google Shape;379;p37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80" name="Google Shape;380;p37"/>
          <p:cNvSpPr txBox="1">
            <a:spLocks noGrp="1"/>
          </p:cNvSpPr>
          <p:nvPr>
            <p:ph type="subTitle" idx="2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81" name="Google Shape;381;p37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382" name="Google Shape;382;p37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383" name="Google Shape;383;p37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84" name="Google Shape;384;p37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85" name="Google Shape;385;p37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386" name="Google Shape;386;p37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87" name="Google Shape;387;p37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1 I do We do - pink">
  <p:cSld name="TITLE_AND_TWO_COLUMNS_1_1_9_2_2_1_1_1">
    <p:bg>
      <p:bgPr>
        <a:solidFill>
          <a:srgbClr val="FAEAF6"/>
        </a:solidFill>
        <a:effectLst/>
      </p:bgPr>
    </p:bg>
    <p:spTree>
      <p:nvGrpSpPr>
        <p:cNvPr id="1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p38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90" name="Google Shape;390;p38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91" name="Google Shape;391;p38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2" name="Google Shape;392;p38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93" name="Google Shape;393;p38"/>
          <p:cNvSpPr txBox="1">
            <a:spLocks noGrp="1"/>
          </p:cNvSpPr>
          <p:nvPr>
            <p:ph type="subTitle" idx="2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94" name="Google Shape;394;p38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395" name="Google Shape;395;p38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396" name="Google Shape;396;p38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97" name="Google Shape;397;p38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FAEAF6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98" name="Google Shape;398;p38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399" name="Google Shape;399;p38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00" name="Google Shape;400;p38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FAEAF6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2 CfU true/false justify - purple">
  <p:cSld name="TITLE_AND_TWO_COLUMNS_1_1_9_1_3_1">
    <p:bg>
      <p:bgPr>
        <a:solidFill>
          <a:srgbClr val="F3EEFB"/>
        </a:solidFill>
        <a:effectLst/>
      </p:bgPr>
    </p:bg>
    <p:spTree>
      <p:nvGrpSpPr>
        <p:cNvPr id="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2" name="Google Shape;402;p3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03" name="Google Shape;403;p3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04" name="Google Shape;404;p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405" name="Google Shape;405;p39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6" name="Google Shape;406;p39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07" name="Google Shape;407;p39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08" name="Google Shape;408;p39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09" name="Google Shape;409;p39"/>
          <p:cNvSpPr txBox="1">
            <a:spLocks noGrp="1"/>
          </p:cNvSpPr>
          <p:nvPr>
            <p:ph type="subTitle" idx="1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10" name="Google Shape;410;p39"/>
          <p:cNvSpPr txBox="1">
            <a:spLocks noGrp="1"/>
          </p:cNvSpPr>
          <p:nvPr>
            <p:ph type="subTitle" idx="2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11" name="Google Shape;411;p39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412" name="Google Shape;412;p39"/>
          <p:cNvSpPr txBox="1">
            <a:spLocks noGrp="1"/>
          </p:cNvSpPr>
          <p:nvPr>
            <p:ph type="subTitle" idx="3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13" name="Google Shape;413;p39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14" name="Google Shape;414;p39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415" name="Google Shape;415;p3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16" name="Google Shape;416;p39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17" name="Google Shape;417;p39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418" name="Google Shape;418;p39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419" name="Google Shape;419;p39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20" name="Google Shape;420;p3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21" name="Google Shape;421;p39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422" name="Google Shape;422;p39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23" name="Google Shape;423;p3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2 CfU true/false justify - jade">
  <p:cSld name="TITLE_AND_TWO_COLUMNS_1_1_9_1_3_1_1_1">
    <p:bg>
      <p:bgPr>
        <a:solidFill>
          <a:srgbClr val="E6F2F2"/>
        </a:solidFill>
        <a:effectLst/>
      </p:bgPr>
    </p:bg>
    <p:spTree>
      <p:nvGrpSpPr>
        <p:cNvPr id="1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5" name="Google Shape;425;p40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426" name="Google Shape;426;p40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7" name="Google Shape;427;p40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28" name="Google Shape;428;p40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29" name="Google Shape;429;p40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30" name="Google Shape;430;p40"/>
          <p:cNvSpPr txBox="1">
            <a:spLocks noGrp="1"/>
          </p:cNvSpPr>
          <p:nvPr>
            <p:ph type="subTitle" idx="1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31" name="Google Shape;431;p40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432" name="Google Shape;432;p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33" name="Google Shape;433;p4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34" name="Google Shape;434;p40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35" name="Google Shape;435;p40"/>
          <p:cNvSpPr txBox="1">
            <a:spLocks noGrp="1"/>
          </p:cNvSpPr>
          <p:nvPr>
            <p:ph type="subTitle" idx="2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36" name="Google Shape;436;p40"/>
          <p:cNvSpPr txBox="1">
            <a:spLocks noGrp="1"/>
          </p:cNvSpPr>
          <p:nvPr>
            <p:ph type="subTitle" idx="3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437" name="Google Shape;437;p40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438" name="Google Shape;438;p4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39" name="Google Shape;439;p4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40" name="Google Shape;440;p40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441" name="Google Shape;441;p4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42" name="Google Shape;442;p4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443" name="Google Shape;443;p4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44" name="Google Shape;444;p4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445" name="Google Shape;445;p40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46" name="Google Shape;446;p40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2 CfU true/false justify - blue">
  <p:cSld name="TITLE_AND_TWO_COLUMNS_1_1_9_1_3_2">
    <p:bg>
      <p:bgPr>
        <a:solidFill>
          <a:srgbClr val="EBEDFE"/>
        </a:solidFill>
        <a:effectLst/>
      </p:bgPr>
    </p:bg>
    <p:spTree>
      <p:nvGrpSpPr>
        <p:cNvPr id="1" name="Shape 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8" name="Google Shape;448;p41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449" name="Google Shape;449;p41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0" name="Google Shape;450;p41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51" name="Google Shape;451;p41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52" name="Google Shape;452;p41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53" name="Google Shape;453;p41"/>
          <p:cNvSpPr txBox="1">
            <a:spLocks noGrp="1"/>
          </p:cNvSpPr>
          <p:nvPr>
            <p:ph type="subTitle" idx="1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54" name="Google Shape;454;p41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455" name="Google Shape;455;p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56" name="Google Shape;456;p4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57" name="Google Shape;457;p41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58" name="Google Shape;458;p41"/>
          <p:cNvSpPr txBox="1">
            <a:spLocks noGrp="1"/>
          </p:cNvSpPr>
          <p:nvPr>
            <p:ph type="subTitle" idx="2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59" name="Google Shape;459;p41"/>
          <p:cNvSpPr txBox="1">
            <a:spLocks noGrp="1"/>
          </p:cNvSpPr>
          <p:nvPr>
            <p:ph type="subTitle" idx="3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460" name="Google Shape;460;p41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461" name="Google Shape;461;p4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62" name="Google Shape;462;p4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63" name="Google Shape;463;p41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464" name="Google Shape;464;p4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65" name="Google Shape;465;p4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466" name="Google Shape;466;p4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67" name="Google Shape;467;p4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468" name="Google Shape;468;p41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69" name="Google Shape;469;p41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2 CfU true/false justify - pink">
  <p:cSld name="TITLE_AND_TWO_COLUMNS_1_1_9_1_3_1_1_1_1">
    <p:bg>
      <p:bgPr>
        <a:solidFill>
          <a:srgbClr val="FAEAF6"/>
        </a:solidFill>
        <a:effectLst/>
      </p:bgPr>
    </p:bg>
    <p:spTree>
      <p:nvGrpSpPr>
        <p:cNvPr id="1" name="Shape 4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" name="Google Shape;471;p42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472" name="Google Shape;472;p42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3" name="Google Shape;473;p42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74" name="Google Shape;474;p42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75" name="Google Shape;475;p42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76" name="Google Shape;476;p42"/>
          <p:cNvSpPr txBox="1">
            <a:spLocks noGrp="1"/>
          </p:cNvSpPr>
          <p:nvPr>
            <p:ph type="subTitle" idx="1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77" name="Google Shape;477;p42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478" name="Google Shape;478;p4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79" name="Google Shape;479;p4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80" name="Google Shape;480;p42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81" name="Google Shape;481;p42"/>
          <p:cNvSpPr txBox="1">
            <a:spLocks noGrp="1"/>
          </p:cNvSpPr>
          <p:nvPr>
            <p:ph type="subTitle" idx="2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82" name="Google Shape;482;p42"/>
          <p:cNvSpPr txBox="1">
            <a:spLocks noGrp="1"/>
          </p:cNvSpPr>
          <p:nvPr>
            <p:ph type="subTitle" idx="3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483" name="Google Shape;483;p42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484" name="Google Shape;484;p4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85" name="Google Shape;485;p4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86" name="Google Shape;486;p42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487" name="Google Shape;487;p4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88" name="Google Shape;488;p4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489" name="Google Shape;489;p4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90" name="Google Shape;490;p4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491" name="Google Shape;491;p42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92" name="Google Shape;492;p42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3 CfU 3 options - purple">
  <p:cSld name="TITLE_AND_TWO_COLUMNS_1_1_7_1">
    <p:bg>
      <p:bgPr>
        <a:solidFill>
          <a:srgbClr val="F3EEFB"/>
        </a:solidFill>
        <a:effectLst/>
      </p:bgPr>
    </p:bg>
    <p:spTree>
      <p:nvGrpSpPr>
        <p:cNvPr id="1" name="Shape 4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4" name="Google Shape;494;p4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495" name="Google Shape;495;p43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6" name="Google Shape;496;p43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497" name="Google Shape;497;p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98" name="Google Shape;498;p4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99" name="Google Shape;499;p43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00" name="Google Shape;500;p43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01" name="Google Shape;501;p43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02" name="Google Shape;502;p43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503" name="Google Shape;503;p43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504" name="Google Shape;504;p4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05" name="Google Shape;505;p4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06" name="Google Shape;506;p43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507" name="Google Shape;507;p4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08" name="Google Shape;508;p4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09" name="Google Shape;509;p43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510" name="Google Shape;510;p4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11" name="Google Shape;511;p4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3 CfU 3 options - jade">
  <p:cSld name="TITLE_AND_TWO_COLUMNS_1_1_7_1_1_1">
    <p:bg>
      <p:bgPr>
        <a:solidFill>
          <a:srgbClr val="E6F2F2"/>
        </a:solidFill>
        <a:effectLst/>
      </p:bgPr>
    </p:bg>
    <p:spTree>
      <p:nvGrpSpPr>
        <p:cNvPr id="1" name="Shape 5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" name="Google Shape;513;p44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14" name="Google Shape;514;p4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5" name="Google Shape;515;p44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516" name="Google Shape;516;p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17" name="Google Shape;517;p4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18" name="Google Shape;518;p44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19" name="Google Shape;519;p44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20" name="Google Shape;520;p44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21" name="Google Shape;521;p44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522" name="Google Shape;522;p44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523" name="Google Shape;523;p4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24" name="Google Shape;524;p4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25" name="Google Shape;525;p44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526" name="Google Shape;526;p4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27" name="Google Shape;527;p4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28" name="Google Shape;528;p44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529" name="Google Shape;529;p4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30" name="Google Shape;530;p4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3 CfU 3 options - blue">
  <p:cSld name="TITLE_AND_TWO_COLUMNS_1_1_7_2">
    <p:bg>
      <p:bgPr>
        <a:solidFill>
          <a:srgbClr val="EBEDFE"/>
        </a:solidFill>
        <a:effectLst/>
      </p:bgPr>
    </p:bg>
    <p:spTree>
      <p:nvGrpSpPr>
        <p:cNvPr id="1" name="Shape 5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" name="Google Shape;532;p45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33" name="Google Shape;533;p4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4" name="Google Shape;534;p45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535" name="Google Shape;535;p4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36" name="Google Shape;536;p4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37" name="Google Shape;537;p45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38" name="Google Shape;538;p45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39" name="Google Shape;539;p45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40" name="Google Shape;540;p45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541" name="Google Shape;541;p45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542" name="Google Shape;542;p4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43" name="Google Shape;543;p4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44" name="Google Shape;544;p45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545" name="Google Shape;545;p4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46" name="Google Shape;546;p4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47" name="Google Shape;547;p45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548" name="Google Shape;548;p4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49" name="Google Shape;549;p4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3 CfU 3 options - pink">
  <p:cSld name="TITLE_AND_TWO_COLUMNS_1_1_7_1_1_1_1">
    <p:bg>
      <p:bgPr>
        <a:solidFill>
          <a:srgbClr val="FAEAF6"/>
        </a:solidFill>
        <a:effectLst/>
      </p:bgPr>
    </p:bg>
    <p:spTree>
      <p:nvGrpSpPr>
        <p:cNvPr id="1" name="Shape 5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1" name="Google Shape;551;p46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52" name="Google Shape;552;p46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3" name="Google Shape;553;p46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554" name="Google Shape;554;p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55" name="Google Shape;555;p46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56" name="Google Shape;556;p46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57" name="Google Shape;557;p46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58" name="Google Shape;558;p46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59" name="Google Shape;559;p46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560" name="Google Shape;560;p46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561" name="Google Shape;561;p4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62" name="Google Shape;562;p4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63" name="Google Shape;563;p46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564" name="Google Shape;564;p4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65" name="Google Shape;565;p4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66" name="Google Shape;566;p46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567" name="Google Shape;567;p4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68" name="Google Shape;568;p4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4 CfU 4 options - purple">
  <p:cSld name="TITLE_AND_TWO_COLUMNS_1_1_8_1">
    <p:bg>
      <p:bgPr>
        <a:solidFill>
          <a:srgbClr val="F3EEFB"/>
        </a:solidFill>
        <a:effectLst/>
      </p:bgPr>
    </p:bg>
    <p:spTree>
      <p:nvGrpSpPr>
        <p:cNvPr id="1" name="Shape 5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0" name="Google Shape;570;p4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71" name="Google Shape;571;p47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2" name="Google Shape;572;p47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573" name="Google Shape;573;p4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74" name="Google Shape;574;p47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75" name="Google Shape;575;p47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76" name="Google Shape;576;p47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77" name="Google Shape;577;p47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78" name="Google Shape;578;p47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79" name="Google Shape;579;p47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580" name="Google Shape;580;p47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581" name="Google Shape;581;p4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82" name="Google Shape;582;p4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83" name="Google Shape;583;p47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584" name="Google Shape;584;p4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85" name="Google Shape;585;p4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86" name="Google Shape;586;p47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587" name="Google Shape;587;p4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88" name="Google Shape;588;p4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89" name="Google Shape;589;p47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590" name="Google Shape;590;p4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91" name="Google Shape;591;p4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4 CfU 4 options - jade">
  <p:cSld name="TITLE_AND_TWO_COLUMNS_1_1_8_1_1_1">
    <p:bg>
      <p:bgPr>
        <a:solidFill>
          <a:srgbClr val="E6F2F2"/>
        </a:solidFill>
        <a:effectLst/>
      </p:bgPr>
    </p:bg>
    <p:spTree>
      <p:nvGrpSpPr>
        <p:cNvPr id="1" name="Shape 5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" name="Google Shape;593;p48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94" name="Google Shape;594;p48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5" name="Google Shape;595;p48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596" name="Google Shape;596;p4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97" name="Google Shape;597;p48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98" name="Google Shape;598;p48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99" name="Google Shape;599;p48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600" name="Google Shape;600;p48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601" name="Google Shape;601;p48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602" name="Google Shape;602;p48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603" name="Google Shape;603;p48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604" name="Google Shape;604;p4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05" name="Google Shape;605;p4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06" name="Google Shape;606;p48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607" name="Google Shape;607;p4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08" name="Google Shape;608;p4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09" name="Google Shape;609;p48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610" name="Google Shape;610;p4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11" name="Google Shape;611;p4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12" name="Google Shape;612;p48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613" name="Google Shape;613;p4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14" name="Google Shape;614;p4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4 CfU 4 options - blue">
  <p:cSld name="TITLE_AND_TWO_COLUMNS_1_1_8_2">
    <p:bg>
      <p:bgPr>
        <a:solidFill>
          <a:srgbClr val="EBEDFE"/>
        </a:solidFill>
        <a:effectLst/>
      </p:bgPr>
    </p:bg>
    <p:spTree>
      <p:nvGrpSpPr>
        <p:cNvPr id="1" name="Shape 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6" name="Google Shape;616;p49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17" name="Google Shape;617;p49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8" name="Google Shape;618;p49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619" name="Google Shape;619;p4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20" name="Google Shape;620;p49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21" name="Google Shape;621;p49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22" name="Google Shape;622;p49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623" name="Google Shape;623;p49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624" name="Google Shape;624;p49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625" name="Google Shape;625;p49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626" name="Google Shape;626;p49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627" name="Google Shape;627;p4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28" name="Google Shape;628;p4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29" name="Google Shape;629;p49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630" name="Google Shape;630;p4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31" name="Google Shape;631;p4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32" name="Google Shape;632;p49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633" name="Google Shape;633;p4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34" name="Google Shape;634;p4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35" name="Google Shape;635;p49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636" name="Google Shape;636;p4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37" name="Google Shape;637;p4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4 CfU 4 options - pink">
  <p:cSld name="TITLE_AND_TWO_COLUMNS_1_1_8_1_1_1_1">
    <p:bg>
      <p:bgPr>
        <a:solidFill>
          <a:srgbClr val="FAEAF6"/>
        </a:solidFill>
        <a:effectLst/>
      </p:bgPr>
    </p:bg>
    <p:spTree>
      <p:nvGrpSpPr>
        <p:cNvPr id="1" name="Shape 6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9" name="Google Shape;639;p50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40" name="Google Shape;640;p50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1" name="Google Shape;641;p50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642" name="Google Shape;642;p5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43" name="Google Shape;643;p5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44" name="Google Shape;644;p50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45" name="Google Shape;645;p50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646" name="Google Shape;646;p50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647" name="Google Shape;647;p50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648" name="Google Shape;648;p50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649" name="Google Shape;649;p50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650" name="Google Shape;650;p5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51" name="Google Shape;651;p5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52" name="Google Shape;652;p50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653" name="Google Shape;653;p5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54" name="Google Shape;654;p5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55" name="Google Shape;655;p50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656" name="Google Shape;656;p5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57" name="Google Shape;657;p5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58" name="Google Shape;658;p50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659" name="Google Shape;659;p5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60" name="Google Shape;660;p5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5 CfU 3 image options - purple">
  <p:cSld name="TITLE_AND_TWO_COLUMNS_1_1_7_1_1_2">
    <p:bg>
      <p:bgPr>
        <a:solidFill>
          <a:srgbClr val="F3EEFB"/>
        </a:solidFill>
        <a:effectLst/>
      </p:bgPr>
    </p:bg>
    <p:spTree>
      <p:nvGrpSpPr>
        <p:cNvPr id="1" name="Shape 6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2" name="Google Shape;662;p5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63" name="Google Shape;663;p51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4" name="Google Shape;664;p51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665" name="Google Shape;665;p5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66" name="Google Shape;666;p5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67" name="Google Shape;667;p51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68" name="Google Shape;668;p51"/>
          <p:cNvSpPr>
            <a:spLocks noGrp="1"/>
          </p:cNvSpPr>
          <p:nvPr>
            <p:ph type="pic" idx="3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669" name="Google Shape;669;p51"/>
          <p:cNvSpPr>
            <a:spLocks noGrp="1"/>
          </p:cNvSpPr>
          <p:nvPr>
            <p:ph type="pic" idx="4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670" name="Google Shape;670;p51"/>
          <p:cNvSpPr>
            <a:spLocks noGrp="1"/>
          </p:cNvSpPr>
          <p:nvPr>
            <p:ph type="pic" idx="5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671" name="Google Shape;671;p51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672" name="Google Shape;672;p5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73" name="Google Shape;673;p5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74" name="Google Shape;674;p51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675" name="Google Shape;675;p5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76" name="Google Shape;676;p5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77" name="Google Shape;677;p51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678" name="Google Shape;678;p5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79" name="Google Shape;679;p5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5 CfU 3 image options - jade">
  <p:cSld name="TITLE_AND_TWO_COLUMNS_1_1_7_1_1_1_2">
    <p:bg>
      <p:bgPr>
        <a:solidFill>
          <a:srgbClr val="E6F2F2"/>
        </a:solidFill>
        <a:effectLst/>
      </p:bgPr>
    </p:bg>
    <p:spTree>
      <p:nvGrpSpPr>
        <p:cNvPr id="1" name="Shape 6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1" name="Google Shape;681;p52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82" name="Google Shape;682;p52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3" name="Google Shape;683;p52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684" name="Google Shape;684;p5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85" name="Google Shape;685;p5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86" name="Google Shape;686;p52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87" name="Google Shape;687;p52"/>
          <p:cNvSpPr>
            <a:spLocks noGrp="1"/>
          </p:cNvSpPr>
          <p:nvPr>
            <p:ph type="pic" idx="3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688" name="Google Shape;688;p52"/>
          <p:cNvSpPr>
            <a:spLocks noGrp="1"/>
          </p:cNvSpPr>
          <p:nvPr>
            <p:ph type="pic" idx="4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689" name="Google Shape;689;p52"/>
          <p:cNvSpPr>
            <a:spLocks noGrp="1"/>
          </p:cNvSpPr>
          <p:nvPr>
            <p:ph type="pic" idx="5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690" name="Google Shape;690;p52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691" name="Google Shape;691;p5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92" name="Google Shape;692;p5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93" name="Google Shape;693;p52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694" name="Google Shape;694;p5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95" name="Google Shape;695;p5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96" name="Google Shape;696;p52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697" name="Google Shape;697;p5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98" name="Google Shape;698;p5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5 CfU 3  image options - blue ">
  <p:cSld name="TITLE_AND_TWO_COLUMNS_1_1_7_2_1">
    <p:bg>
      <p:bgPr>
        <a:solidFill>
          <a:srgbClr val="EBEDFE"/>
        </a:solidFill>
        <a:effectLst/>
      </p:bgPr>
    </p:bg>
    <p:spTree>
      <p:nvGrpSpPr>
        <p:cNvPr id="1" name="Shape 6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0" name="Google Shape;700;p53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01" name="Google Shape;701;p53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2" name="Google Shape;702;p53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703" name="Google Shape;703;p5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704" name="Google Shape;704;p5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05" name="Google Shape;705;p53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706" name="Google Shape;706;p53"/>
          <p:cNvSpPr>
            <a:spLocks noGrp="1"/>
          </p:cNvSpPr>
          <p:nvPr>
            <p:ph type="pic" idx="3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707" name="Google Shape;707;p53"/>
          <p:cNvSpPr>
            <a:spLocks noGrp="1"/>
          </p:cNvSpPr>
          <p:nvPr>
            <p:ph type="pic" idx="4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708" name="Google Shape;708;p53"/>
          <p:cNvSpPr>
            <a:spLocks noGrp="1"/>
          </p:cNvSpPr>
          <p:nvPr>
            <p:ph type="pic" idx="5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709" name="Google Shape;709;p53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710" name="Google Shape;710;p5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11" name="Google Shape;711;p5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712" name="Google Shape;712;p53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713" name="Google Shape;713;p5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14" name="Google Shape;714;p5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715" name="Google Shape;715;p53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716" name="Google Shape;716;p5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17" name="Google Shape;717;p5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5 CfU 3 image options - pink">
  <p:cSld name="TITLE_AND_TWO_COLUMNS_1_1_7_1_1_1_1_1">
    <p:bg>
      <p:bgPr>
        <a:solidFill>
          <a:srgbClr val="FAEAF6"/>
        </a:solidFill>
        <a:effectLst/>
      </p:bgPr>
    </p:bg>
    <p:spTree>
      <p:nvGrpSpPr>
        <p:cNvPr id="1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9" name="Google Shape;719;p54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20" name="Google Shape;720;p54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1" name="Google Shape;721;p54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722" name="Google Shape;722;p5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723" name="Google Shape;723;p5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4" name="Google Shape;724;p54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725" name="Google Shape;725;p54"/>
          <p:cNvSpPr>
            <a:spLocks noGrp="1"/>
          </p:cNvSpPr>
          <p:nvPr>
            <p:ph type="pic" idx="3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726" name="Google Shape;726;p54"/>
          <p:cNvSpPr>
            <a:spLocks noGrp="1"/>
          </p:cNvSpPr>
          <p:nvPr>
            <p:ph type="pic" idx="4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727" name="Google Shape;727;p54"/>
          <p:cNvSpPr>
            <a:spLocks noGrp="1"/>
          </p:cNvSpPr>
          <p:nvPr>
            <p:ph type="pic" idx="5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728" name="Google Shape;728;p54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729" name="Google Shape;729;p5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30" name="Google Shape;730;p5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731" name="Google Shape;731;p54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732" name="Google Shape;732;p5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33" name="Google Shape;733;p5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734" name="Google Shape;734;p54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735" name="Google Shape;735;p5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36" name="Google Shape;736;p5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6 CfU blank - purple ">
  <p:cSld name="TITLE_AND_TWO_COLUMNS_1_1_6_2">
    <p:bg>
      <p:bgPr>
        <a:solidFill>
          <a:srgbClr val="F3EEFB"/>
        </a:solidFill>
        <a:effectLst/>
      </p:bgPr>
    </p:bg>
    <p:spTree>
      <p:nvGrpSpPr>
        <p:cNvPr id="1" name="Shape 7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8" name="Google Shape;738;p5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39" name="Google Shape;739;p5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0" name="Google Shape;740;p55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741" name="Google Shape;741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742" name="Google Shape;742;p5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43" name="Google Shape;743;p55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6 CfU blank - jade ">
  <p:cSld name="TITLE_AND_TWO_COLUMNS_1_1_6_2_3_1">
    <p:bg>
      <p:bgPr>
        <a:solidFill>
          <a:srgbClr val="E6F2F2"/>
        </a:solidFill>
        <a:effectLst/>
      </p:bgPr>
    </p:bg>
    <p:spTree>
      <p:nvGrpSpPr>
        <p:cNvPr id="1" name="Shape 7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5" name="Google Shape;745;p56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46" name="Google Shape;746;p5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7" name="Google Shape;747;p56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748" name="Google Shape;748;p5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749" name="Google Shape;749;p56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50" name="Google Shape;750;p56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6 CfU blank - blue ">
  <p:cSld name="TITLE_AND_TWO_COLUMNS_1_1_6_3">
    <p:bg>
      <p:bgPr>
        <a:solidFill>
          <a:srgbClr val="EBEDFE"/>
        </a:solidFill>
        <a:effectLst/>
      </p:bgPr>
    </p:bg>
    <p:spTree>
      <p:nvGrpSpPr>
        <p:cNvPr id="1" name="Shape 7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2" name="Google Shape;752;p57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53" name="Google Shape;753;p57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4" name="Google Shape;754;p57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755" name="Google Shape;755;p5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756" name="Google Shape;756;p57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57" name="Google Shape;757;p57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6 CfU blank - pink ">
  <p:cSld name="TITLE_AND_TWO_COLUMNS_1_1_6_2_3_1_1">
    <p:bg>
      <p:bgPr>
        <a:solidFill>
          <a:srgbClr val="FAEAF6"/>
        </a:solidFill>
        <a:effectLst/>
      </p:bgPr>
    </p:bg>
    <p:spTree>
      <p:nvGrpSpPr>
        <p:cNvPr id="1" name="Shape 7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9" name="Google Shape;759;p58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60" name="Google Shape;760;p58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1" name="Google Shape;761;p58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762" name="Google Shape;762;p5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763" name="Google Shape;763;p58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64" name="Google Shape;764;p58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7 Practice - purple ">
  <p:cSld name="TITLE_AND_TWO_COLUMNS_1_1_5_1_3_1_1">
    <p:spTree>
      <p:nvGrpSpPr>
        <p:cNvPr id="1" name="Shape 7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6" name="Google Shape;766;p5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67" name="Google Shape;767;p59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8" name="Google Shape;768;p59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769" name="Google Shape;769;p5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770" name="Google Shape;770;p59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71" name="Google Shape;771;p59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772" name="Google Shape;772;p59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A</a:t>
            </a:r>
            <a:endParaRPr sz="2000" b="1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7 Practice - jade">
  <p:cSld name="TITLE_AND_TWO_COLUMNS_1_1_5_1_3_1_1_1_1">
    <p:spTree>
      <p:nvGrpSpPr>
        <p:cNvPr id="1" name="Shape 7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4" name="Google Shape;774;p60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75" name="Google Shape;775;p60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6" name="Google Shape;776;p60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777" name="Google Shape;777;p6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778" name="Google Shape;778;p6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779" name="Google Shape;779;p60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780" name="Google Shape;780;p60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B</a:t>
            </a:r>
            <a:endParaRPr sz="2000" b="1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7 Practice - blue ">
  <p:cSld name="TITLE_AND_TWO_COLUMNS_1_1_5_1_3_1_2">
    <p:spTree>
      <p:nvGrpSpPr>
        <p:cNvPr id="1" name="Shape 7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2" name="Google Shape;782;p61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83" name="Google Shape;783;p61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4" name="Google Shape;784;p61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785" name="Google Shape;785;p6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786" name="Google Shape;786;p6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787" name="Google Shape;787;p61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788" name="Google Shape;788;p61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C</a:t>
            </a:r>
            <a:endParaRPr sz="2000" b="1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7 Practice - pink">
  <p:cSld name="TITLE_AND_TWO_COLUMNS_1_1_5_1_3_1_1_1_1_1">
    <p:spTree>
      <p:nvGrpSpPr>
        <p:cNvPr id="1" name="Shape 7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0" name="Google Shape;790;p62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91" name="Google Shape;791;p62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2" name="Google Shape;792;p62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793" name="Google Shape;793;p6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794" name="Google Shape;794;p6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795" name="Google Shape;795;p62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796" name="Google Shape;796;p62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D</a:t>
            </a:r>
            <a:endParaRPr sz="2000" b="1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8 Feedback - purple">
  <p:cSld name="TITLE_AND_TWO_COLUMNS_1_1_5_1_3_1_1_1">
    <p:bg>
      <p:bgPr>
        <a:solidFill>
          <a:srgbClr val="F3EEFB"/>
        </a:solidFill>
        <a:effectLst/>
      </p:bgPr>
    </p:bg>
    <p:spTree>
      <p:nvGrpSpPr>
        <p:cNvPr id="1" name="Shape 7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" name="Google Shape;798;p6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99" name="Google Shape;799;p63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0" name="Google Shape;800;p63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801" name="Google Shape;801;p6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802" name="Google Shape;802;p6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sz="900" b="1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03" name="Google Shape;803;p63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804" name="Google Shape;804;p63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A</a:t>
            </a:r>
            <a:endParaRPr sz="2000" b="1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8 Feedback - jade">
  <p:cSld name="TITLE_AND_TWO_COLUMNS_1_1_5_1_3_1_1_1_1_2">
    <p:bg>
      <p:bgPr>
        <a:solidFill>
          <a:srgbClr val="E6F2F2"/>
        </a:solidFill>
        <a:effectLst/>
      </p:bgPr>
    </p:bg>
    <p:spTree>
      <p:nvGrpSpPr>
        <p:cNvPr id="1" name="Shape 8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6" name="Google Shape;806;p64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807" name="Google Shape;807;p6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8" name="Google Shape;808;p64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809" name="Google Shape;809;p6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810" name="Google Shape;810;p6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811" name="Google Shape;811;p64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812" name="Google Shape;812;p64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B</a:t>
            </a:r>
            <a:endParaRPr sz="2000" b="1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8 Feedback - blue">
  <p:cSld name="TITLE_AND_TWO_COLUMNS_1_1_5_1_3_1_2_1">
    <p:bg>
      <p:bgPr>
        <a:solidFill>
          <a:srgbClr val="EBEDFE"/>
        </a:solidFill>
        <a:effectLst/>
      </p:bgPr>
    </p:bg>
    <p:spTree>
      <p:nvGrpSpPr>
        <p:cNvPr id="1" name="Shape 8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4" name="Google Shape;814;p65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815" name="Google Shape;815;p6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6" name="Google Shape;816;p65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817" name="Google Shape;817;p6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818" name="Google Shape;818;p6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819" name="Google Shape;819;p65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820" name="Google Shape;820;p65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C</a:t>
            </a:r>
            <a:endParaRPr sz="2000" b="1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8 Feedback - pink">
  <p:cSld name="TITLE_AND_TWO_COLUMNS_1_1_5_1_3_1_1_1_1_1_1">
    <p:bg>
      <p:bgPr>
        <a:solidFill>
          <a:srgbClr val="FAEAF6"/>
        </a:solidFill>
        <a:effectLst/>
      </p:bgPr>
    </p:bg>
    <p:spTree>
      <p:nvGrpSpPr>
        <p:cNvPr id="1" name="Shape 8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2" name="Google Shape;822;p66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823" name="Google Shape;823;p66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4" name="Google Shape;824;p66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825" name="Google Shape;825;p66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826" name="Google Shape;826;p6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827" name="Google Shape;827;p66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D</a:t>
            </a:r>
            <a:endParaRPr sz="20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28" name="Google Shape;828;p66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6 Summary 1">
  <p:cSld name="TITLE_AND_TWO_COLUMNS_1_1_5_1_2_1_1">
    <p:spTree>
      <p:nvGrpSpPr>
        <p:cNvPr id="1" name="Shape 8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0" name="Google Shape;830;p67"/>
          <p:cNvSpPr/>
          <p:nvPr/>
        </p:nvSpPr>
        <p:spPr>
          <a:xfrm>
            <a:off x="0" y="0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831" name="Google Shape;831;p67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58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832" name="Google Shape;832;p67"/>
          <p:cNvSpPr txBox="1">
            <a:spLocks noGrp="1"/>
          </p:cNvSpPr>
          <p:nvPr>
            <p:ph type="body" idx="1"/>
          </p:nvPr>
        </p:nvSpPr>
        <p:spPr>
          <a:xfrm>
            <a:off x="324000" y="1080000"/>
            <a:ext cx="8113800" cy="374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833" name="Google Shape;833;p67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Summary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34" name="Google Shape;834;p67"/>
          <p:cNvSpPr txBox="1">
            <a:spLocks noGrp="1"/>
          </p:cNvSpPr>
          <p:nvPr>
            <p:ph type="title"/>
          </p:nvPr>
        </p:nvSpPr>
        <p:spPr>
          <a:xfrm>
            <a:off x="1684800" y="43825"/>
            <a:ext cx="57414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Lexend"/>
              <a:buNone/>
              <a:defRPr sz="20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6 Summary 2">
  <p:cSld name="TITLE_AND_TWO_COLUMNS_1_1_5_1_2">
    <p:spTree>
      <p:nvGrpSpPr>
        <p:cNvPr id="1" name="Shape 8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6" name="Google Shape;836;p68"/>
          <p:cNvSpPr/>
          <p:nvPr/>
        </p:nvSpPr>
        <p:spPr>
          <a:xfrm>
            <a:off x="0" y="0"/>
            <a:ext cx="9144300" cy="773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837" name="Google Shape;837;p68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7695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838" name="Google Shape;838;p68"/>
          <p:cNvSpPr txBox="1">
            <a:spLocks noGrp="1"/>
          </p:cNvSpPr>
          <p:nvPr>
            <p:ph type="body" idx="1"/>
          </p:nvPr>
        </p:nvSpPr>
        <p:spPr>
          <a:xfrm>
            <a:off x="324000" y="1080000"/>
            <a:ext cx="8113800" cy="374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839" name="Google Shape;839;p68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Summary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40" name="Google Shape;840;p68"/>
          <p:cNvSpPr txBox="1">
            <a:spLocks noGrp="1"/>
          </p:cNvSpPr>
          <p:nvPr>
            <p:ph type="title"/>
          </p:nvPr>
        </p:nvSpPr>
        <p:spPr>
          <a:xfrm>
            <a:off x="1684800" y="43825"/>
            <a:ext cx="57414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Lexend"/>
              <a:buNone/>
              <a:defRPr sz="20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3 Projectable quiz">
  <p:cSld name="Title Slide 3_1">
    <p:bg>
      <p:bgPr>
        <a:solidFill>
          <a:schemeClr val="lt1"/>
        </a:solidFill>
        <a:effectLst/>
      </p:bgPr>
    </p:bg>
    <p:spTree>
      <p:nvGrpSpPr>
        <p:cNvPr id="1" name="Shape 8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2" name="Google Shape;842;p6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524129" y="4430050"/>
            <a:ext cx="234000" cy="318241"/>
          </a:xfrm>
          <a:prstGeom prst="rect">
            <a:avLst/>
          </a:prstGeom>
          <a:noFill/>
          <a:ln>
            <a:noFill/>
          </a:ln>
        </p:spPr>
      </p:pic>
      <p:sp>
        <p:nvSpPr>
          <p:cNvPr id="843" name="Google Shape;843;p69"/>
          <p:cNvSpPr txBox="1"/>
          <p:nvPr/>
        </p:nvSpPr>
        <p:spPr>
          <a:xfrm>
            <a:off x="1977450" y="3132468"/>
            <a:ext cx="51891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Click to open the interactive quiz</a:t>
            </a:r>
            <a:endParaRPr sz="16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4 Items to copy-paste">
  <p:cSld name="CUSTOM_104_1_2_1_1">
    <p:spTree>
      <p:nvGrpSpPr>
        <p:cNvPr id="1" name="Shape 8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5" name="Google Shape;845;p70"/>
          <p:cNvSpPr/>
          <p:nvPr/>
        </p:nvSpPr>
        <p:spPr>
          <a:xfrm>
            <a:off x="3217188" y="4171902"/>
            <a:ext cx="5214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Tick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46" name="Google Shape;846;p70"/>
          <p:cNvSpPr/>
          <p:nvPr/>
        </p:nvSpPr>
        <p:spPr>
          <a:xfrm>
            <a:off x="483925" y="193075"/>
            <a:ext cx="6671700" cy="37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Items to copy and paste</a:t>
            </a: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47" name="Google Shape;847;p70"/>
          <p:cNvSpPr/>
          <p:nvPr/>
        </p:nvSpPr>
        <p:spPr>
          <a:xfrm>
            <a:off x="7459200" y="352650"/>
            <a:ext cx="1684800" cy="37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Video frame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48" name="Google Shape;848;p70"/>
          <p:cNvSpPr/>
          <p:nvPr/>
        </p:nvSpPr>
        <p:spPr>
          <a:xfrm>
            <a:off x="628788" y="4171893"/>
            <a:ext cx="15792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Agenda dot</a:t>
            </a:r>
            <a:endParaRPr sz="16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49" name="Google Shape;849;p70"/>
          <p:cNvSpPr/>
          <p:nvPr/>
        </p:nvSpPr>
        <p:spPr>
          <a:xfrm>
            <a:off x="5891525" y="2313000"/>
            <a:ext cx="1796400" cy="38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CfU option letters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50" name="Google Shape;850;p70"/>
          <p:cNvSpPr/>
          <p:nvPr/>
        </p:nvSpPr>
        <p:spPr>
          <a:xfrm>
            <a:off x="933601" y="2371650"/>
            <a:ext cx="11799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Play audio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51" name="Google Shape;851;p70"/>
          <p:cNvSpPr/>
          <p:nvPr/>
        </p:nvSpPr>
        <p:spPr>
          <a:xfrm>
            <a:off x="3444210" y="2377200"/>
            <a:ext cx="1116600" cy="25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Play video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52" name="Google Shape;852;p70"/>
          <p:cNvSpPr/>
          <p:nvPr/>
        </p:nvSpPr>
        <p:spPr>
          <a:xfrm>
            <a:off x="4747799" y="4171900"/>
            <a:ext cx="6942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Cross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53" name="Google Shape;853;p70"/>
          <p:cNvSpPr/>
          <p:nvPr/>
        </p:nvSpPr>
        <p:spPr>
          <a:xfrm>
            <a:off x="6451200" y="4171900"/>
            <a:ext cx="14217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Reading icon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5 OGL">
  <p:cSld name="CUSTOM_5_1">
    <p:bg>
      <p:bgPr>
        <a:solidFill>
          <a:srgbClr val="BEF2BD"/>
        </a:solidFill>
        <a:effectLst/>
      </p:bgPr>
    </p:bg>
    <p:spTree>
      <p:nvGrpSpPr>
        <p:cNvPr id="1" name="Shape 8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5" name="Google Shape;855;p7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347200" y="1111870"/>
            <a:ext cx="7945600" cy="2919776"/>
          </a:xfrm>
          <a:prstGeom prst="rect">
            <a:avLst/>
          </a:prstGeom>
          <a:noFill/>
          <a:ln>
            <a:noFill/>
          </a:ln>
        </p:spPr>
      </p:pic>
      <p:sp>
        <p:nvSpPr>
          <p:cNvPr id="856" name="Google Shape;856;p71"/>
          <p:cNvSpPr txBox="1">
            <a:spLocks noGrp="1"/>
          </p:cNvSpPr>
          <p:nvPr>
            <p:ph type="subTitle" idx="1"/>
          </p:nvPr>
        </p:nvSpPr>
        <p:spPr>
          <a:xfrm>
            <a:off x="661775" y="1190413"/>
            <a:ext cx="7351200" cy="2762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6 Blank">
  <p:cSld name="CUSTOM_6">
    <p:spTree>
      <p:nvGrpSpPr>
        <p:cNvPr id="1" name="Shape 8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8" name="Google Shape;858;p72"/>
          <p:cNvSpPr txBox="1">
            <a:spLocks noGrp="1"/>
          </p:cNvSpPr>
          <p:nvPr>
            <p:ph type="title"/>
          </p:nvPr>
        </p:nvSpPr>
        <p:spPr>
          <a:xfrm>
            <a:off x="459000" y="73800"/>
            <a:ext cx="66006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Art and design">
  <p:cSld name="Title Slide 2_1">
    <p:bg>
      <p:bgPr>
        <a:solidFill>
          <a:srgbClr val="BEF2BD"/>
        </a:solidFill>
        <a:effectLst/>
      </p:bgPr>
    </p:bg>
    <p:spTree>
      <p:nvGrpSpPr>
        <p:cNvPr id="1" name="Shape 8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4" name="Google Shape;864;p74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4507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865" name="Google Shape;865;p74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9862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866" name="Google Shape;866;p7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867" name="Google Shape;867;p74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868" name="Google Shape;868;p74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869" name="Google Shape;869;p74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70" name="Google Shape;870;p74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871" name="Google Shape;871;p7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360030">
            <a:off x="6753315" y="1132068"/>
            <a:ext cx="2063340" cy="1643031"/>
          </a:xfrm>
          <a:prstGeom prst="rect">
            <a:avLst/>
          </a:prstGeom>
          <a:noFill/>
          <a:ln>
            <a:noFill/>
          </a:ln>
        </p:spPr>
      </p:pic>
      <p:pic>
        <p:nvPicPr>
          <p:cNvPr id="872" name="Google Shape;872;p74"/>
          <p:cNvPicPr preferRelativeResize="0"/>
          <p:nvPr/>
        </p:nvPicPr>
        <p:blipFill rotWithShape="1">
          <a:blip r:embed="rId5">
            <a:alphaModFix/>
          </a:blip>
          <a:srcRect l="6209" r="6209"/>
          <a:stretch/>
        </p:blipFill>
        <p:spPr>
          <a:xfrm>
            <a:off x="324000" y="4008600"/>
            <a:ext cx="1705150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73" name="Google Shape;873;p74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Art and design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867">
          <p15:clr>
            <a:srgbClr val="E46962"/>
          </p15:clr>
        </p15:guide>
      </p15:sldGuideLst>
    </p:ext>
  </p:extLs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Biology">
  <p:cSld name="Title Slide 2_1_1_1_1_1_1_1">
    <p:bg>
      <p:bgPr>
        <a:solidFill>
          <a:srgbClr val="BEF2BD"/>
        </a:solidFill>
        <a:effectLst/>
      </p:bgPr>
    </p:bg>
    <p:spTree>
      <p:nvGrpSpPr>
        <p:cNvPr id="1" name="Shape 8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5" name="Google Shape;875;p75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pic>
        <p:nvPicPr>
          <p:cNvPr id="876" name="Google Shape;876;p7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877" name="Google Shape;877;p75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878" name="Google Shape;878;p75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Biology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79" name="Google Shape;879;p75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756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880" name="Google Shape;880;p7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881" name="Google Shape;881;p75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Chemistry">
  <p:cSld name="Title Slide 2_1_1_1_1_1_1_1_1_1">
    <p:bg>
      <p:bgPr>
        <a:solidFill>
          <a:srgbClr val="BEF2BD"/>
        </a:solidFill>
        <a:effectLst/>
      </p:bgPr>
    </p:bg>
    <p:spTree>
      <p:nvGrpSpPr>
        <p:cNvPr id="1" name="Shape 8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3" name="Google Shape;883;p76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1117400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84" name="Google Shape;884;p76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885" name="Google Shape;885;p76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Chemistry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86" name="Google Shape;886;p76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551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887" name="Google Shape;887;p7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888" name="Google Shape;888;p76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pic>
        <p:nvPicPr>
          <p:cNvPr id="889" name="Google Shape;889;p7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Citizenship">
  <p:cSld name="Title Slide 2_1_1_1_1_1_1_1_1_1_1_5">
    <p:bg>
      <p:bgPr>
        <a:solidFill>
          <a:srgbClr val="BEF2BD"/>
        </a:solidFill>
        <a:effectLst/>
      </p:bgPr>
    </p:bg>
    <p:spTree>
      <p:nvGrpSpPr>
        <p:cNvPr id="1" name="Shape 8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1" name="Google Shape;891;p77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1245800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92" name="Google Shape;892;p77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893" name="Google Shape;893;p77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Citizenship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94" name="Google Shape;894;p77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551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895" name="Google Shape;895;p7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896" name="Google Shape;896;p77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897" name="Google Shape;897;p77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898" name="Google Shape;898;p77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99" name="Google Shape;899;p77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900" name="Google Shape;900;p7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360025">
            <a:off x="6945328" y="787504"/>
            <a:ext cx="1710318" cy="20523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Computing">
  <p:cSld name="Title Slide 2_1_1_1_1_1_1_1_1_1_1_3">
    <p:bg>
      <p:bgPr>
        <a:solidFill>
          <a:srgbClr val="BEF2BD"/>
        </a:solidFill>
        <a:effectLst/>
      </p:bgPr>
    </p:bg>
    <p:spTree>
      <p:nvGrpSpPr>
        <p:cNvPr id="1" name="Shape 9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2" name="Google Shape;902;p78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1258950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03" name="Google Shape;903;p78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904" name="Google Shape;904;p78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Computing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05" name="Google Shape;905;p78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551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906" name="Google Shape;906;p7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907" name="Google Shape;907;p78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908" name="Google Shape;908;p78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909" name="Google Shape;909;p78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10" name="Google Shape;910;p78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911" name="Google Shape;911;p7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359982">
            <a:off x="6923956" y="1273792"/>
            <a:ext cx="1784155" cy="14045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Design and technology">
  <p:cSld name="Title Slide 2_1_1_1_1_1_1_1_1_1_1_2">
    <p:bg>
      <p:bgPr>
        <a:solidFill>
          <a:srgbClr val="BEF2BD"/>
        </a:solidFill>
        <a:effectLst/>
      </p:bgPr>
    </p:bg>
    <p:spTree>
      <p:nvGrpSpPr>
        <p:cNvPr id="1" name="Shape 9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3" name="Google Shape;913;p79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2705850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14" name="Google Shape;914;p79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915" name="Google Shape;915;p79"/>
          <p:cNvSpPr txBox="1"/>
          <p:nvPr/>
        </p:nvSpPr>
        <p:spPr>
          <a:xfrm>
            <a:off x="323850" y="3781525"/>
            <a:ext cx="2706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Design and technology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16" name="Google Shape;916;p79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551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917" name="Google Shape;917;p7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918" name="Google Shape;918;p79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919" name="Google Shape;919;p79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920" name="Google Shape;920;p79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21" name="Google Shape;921;p79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922" name="Google Shape;922;p7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362791">
            <a:off x="6884379" y="985388"/>
            <a:ext cx="1846116" cy="18525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English">
  <p:cSld name="Title Slide 2_1_2">
    <p:bg>
      <p:bgPr>
        <a:solidFill>
          <a:srgbClr val="BEF2BD"/>
        </a:solidFill>
        <a:effectLst/>
      </p:bgPr>
    </p:bg>
    <p:spTree>
      <p:nvGrpSpPr>
        <p:cNvPr id="1" name="Shape 9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4" name="Google Shape;924;p80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925" name="Google Shape;925;p80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English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26" name="Google Shape;926;p80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4507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927" name="Google Shape;927;p80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9862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928" name="Google Shape;928;p8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29" name="Google Shape;929;p8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930" name="Google Shape;930;p80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867">
          <p15:clr>
            <a:srgbClr val="E46962"/>
          </p15:clr>
        </p15:guide>
      </p15:sldGuideLst>
    </p:ext>
  </p:extLs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French">
  <p:cSld name="Title Slide 2_1_1_1_1_1_1_1_1_1_1_1">
    <p:bg>
      <p:bgPr>
        <a:solidFill>
          <a:srgbClr val="BEF2BD"/>
        </a:solidFill>
        <a:effectLst/>
      </p:bgPr>
    </p:bg>
    <p:spTree>
      <p:nvGrpSpPr>
        <p:cNvPr id="1" name="Shape 9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2" name="Google Shape;932;p81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772225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33" name="Google Shape;933;p81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934" name="Google Shape;934;p81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French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35" name="Google Shape;935;p81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551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936" name="Google Shape;936;p8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937" name="Google Shape;937;p81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938" name="Google Shape;938;p81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939" name="Google Shape;939;p81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40" name="Google Shape;940;p81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941" name="Google Shape;941;p8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360000">
            <a:off x="6960295" y="1032880"/>
            <a:ext cx="1690503" cy="183458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Geography">
  <p:cSld name="Title Slide 2_1_1_1">
    <p:bg>
      <p:bgPr>
        <a:solidFill>
          <a:srgbClr val="BEF2BD"/>
        </a:solidFill>
        <a:effectLst/>
      </p:bgPr>
    </p:bg>
    <p:spTree>
      <p:nvGrpSpPr>
        <p:cNvPr id="1" name="Shape 9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3" name="Google Shape;943;p82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1259825" cy="12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44" name="Google Shape;944;p8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945" name="Google Shape;945;p82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946" name="Google Shape;946;p82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Geography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47" name="Google Shape;947;p82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9976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948" name="Google Shape;948;p8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949" name="Google Shape;949;p82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German">
  <p:cSld name="Title Slide 2_1_1_1_1_1_1_1_1_1_1_1_1">
    <p:bg>
      <p:bgPr>
        <a:solidFill>
          <a:srgbClr val="BEF2BD"/>
        </a:solidFill>
        <a:effectLst/>
      </p:bgPr>
    </p:bg>
    <p:spTree>
      <p:nvGrpSpPr>
        <p:cNvPr id="1" name="Shape 9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1" name="Google Shape;951;p83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916925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52" name="Google Shape;952;p83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953" name="Google Shape;953;p83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German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54" name="Google Shape;954;p83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551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955" name="Google Shape;955;p8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956" name="Google Shape;956;p83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957" name="Google Shape;957;p83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958" name="Google Shape;958;p83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59" name="Google Shape;959;p83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960" name="Google Shape;960;p8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359963">
            <a:off x="6821686" y="1467541"/>
            <a:ext cx="1981958" cy="10672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History">
  <p:cSld name="Title Slide 2_1_1_1_1_2">
    <p:bg>
      <p:bgPr>
        <a:solidFill>
          <a:srgbClr val="BEF2BD"/>
        </a:solidFill>
        <a:effectLst/>
      </p:bgPr>
    </p:bg>
    <p:spTree>
      <p:nvGrpSpPr>
        <p:cNvPr id="1" name="Shape 9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" name="Google Shape;962;p84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963" name="Google Shape;963;p84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964" name="Google Shape;964;p84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History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65" name="Google Shape;965;p84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041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966" name="Google Shape;966;p8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967" name="Google Shape;967;p84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968" name="Google Shape;968;p84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969" name="Google Shape;969;p84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70" name="Google Shape;970;p84"/>
            <p:cNvSpPr/>
            <p:nvPr/>
          </p:nvSpPr>
          <p:spPr>
            <a:xfrm>
              <a:off x="6860400" y="1205850"/>
              <a:ext cx="1959600" cy="1365900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971" name="Google Shape;971;p84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78432">
              <a:off x="7001357" y="1317070"/>
              <a:ext cx="1677682" cy="1143462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Maths">
  <p:cSld name="Title Slide 2_1_1_2">
    <p:bg>
      <p:bgPr>
        <a:solidFill>
          <a:srgbClr val="BEF2BD"/>
        </a:solidFill>
        <a:effectLst/>
      </p:bgPr>
    </p:bg>
    <p:spTree>
      <p:nvGrpSpPr>
        <p:cNvPr id="1" name="Shape 9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3" name="Google Shape;973;p8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974" name="Google Shape;974;p85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975" name="Google Shape;975;p85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Maths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76" name="Google Shape;976;p85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585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977" name="Google Shape;977;p8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978" name="Google Shape;978;p85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pic>
        <p:nvPicPr>
          <p:cNvPr id="979" name="Google Shape;979;p85"/>
          <p:cNvPicPr preferRelativeResize="0"/>
          <p:nvPr/>
        </p:nvPicPr>
        <p:blipFill rotWithShape="1">
          <a:blip r:embed="rId4">
            <a:alphaModFix/>
          </a:blip>
          <a:srcRect l="6209" r="6209"/>
          <a:stretch/>
        </p:blipFill>
        <p:spPr>
          <a:xfrm>
            <a:off x="324000" y="4008600"/>
            <a:ext cx="707200" cy="12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Music">
  <p:cSld name="Title Slide 2_1_1_1_1_1">
    <p:bg>
      <p:bgPr>
        <a:solidFill>
          <a:srgbClr val="BEF2BD"/>
        </a:solidFill>
        <a:effectLst/>
      </p:bgPr>
    </p:bg>
    <p:spTree>
      <p:nvGrpSpPr>
        <p:cNvPr id="1" name="Shape 9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1" name="Google Shape;981;p86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982" name="Google Shape;982;p86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983" name="Google Shape;983;p86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Music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84" name="Google Shape;984;p86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870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985" name="Google Shape;985;p8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986" name="Google Shape;986;p86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pic>
        <p:nvPicPr>
          <p:cNvPr id="987" name="Google Shape;987;p86"/>
          <p:cNvPicPr preferRelativeResize="0"/>
          <p:nvPr/>
        </p:nvPicPr>
        <p:blipFill rotWithShape="1">
          <a:blip r:embed="rId4">
            <a:alphaModFix/>
          </a:blip>
          <a:srcRect l="6209" r="6209"/>
          <a:stretch/>
        </p:blipFill>
        <p:spPr>
          <a:xfrm>
            <a:off x="324000" y="4008600"/>
            <a:ext cx="661625" cy="12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Physical education">
  <p:cSld name="Title Slide 2_1_1_1_1_1_1_1_1_1_1_1_1_2">
    <p:bg>
      <p:bgPr>
        <a:solidFill>
          <a:srgbClr val="BEF2BD"/>
        </a:solidFill>
        <a:effectLst/>
      </p:bgPr>
    </p:bg>
    <p:spTree>
      <p:nvGrpSpPr>
        <p:cNvPr id="1" name="Shape 9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9" name="Google Shape;989;p87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2192950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90" name="Google Shape;990;p87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991" name="Google Shape;991;p87"/>
          <p:cNvSpPr txBox="1"/>
          <p:nvPr/>
        </p:nvSpPr>
        <p:spPr>
          <a:xfrm>
            <a:off x="323850" y="3781525"/>
            <a:ext cx="24561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Physical education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92" name="Google Shape;992;p87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551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993" name="Google Shape;993;p8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994" name="Google Shape;994;p87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995" name="Google Shape;995;p87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996" name="Google Shape;996;p87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97" name="Google Shape;997;p87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998" name="Google Shape;998;p8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359976">
            <a:off x="6935172" y="1377298"/>
            <a:ext cx="1845860" cy="13029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Physics">
  <p:cSld name="Title Slide 2_1_1_1_1_1_1_1_1_2">
    <p:bg>
      <p:bgPr>
        <a:solidFill>
          <a:srgbClr val="BEF2BD"/>
        </a:solidFill>
        <a:effectLst/>
      </p:bgPr>
    </p:bg>
    <p:spTree>
      <p:nvGrpSpPr>
        <p:cNvPr id="1" name="Shape 9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0" name="Google Shape;1000;p88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1001" name="Google Shape;1001;p88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002" name="Google Shape;1002;p88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Physics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03" name="Google Shape;1003;p88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585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1004" name="Google Shape;1004;p8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1005" name="Google Shape;1005;p88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1006" name="Google Shape;1006;p88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1007" name="Google Shape;1007;p88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08" name="Google Shape;1008;p88"/>
            <p:cNvSpPr/>
            <p:nvPr/>
          </p:nvSpPr>
          <p:spPr>
            <a:xfrm>
              <a:off x="6898050" y="839288"/>
              <a:ext cx="1959600" cy="2354700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1009" name="Google Shape;1009;p88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84492">
              <a:off x="7235674" y="1037850"/>
              <a:ext cx="1204851" cy="1957577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Relationships and health education">
  <p:cSld name="Title Slide 2_1_1_1_1_1_1_1_1_1_1_7">
    <p:bg>
      <p:bgPr>
        <a:solidFill>
          <a:srgbClr val="BEF2BD"/>
        </a:solidFill>
        <a:effectLst/>
      </p:bgPr>
    </p:bg>
    <p:spTree>
      <p:nvGrpSpPr>
        <p:cNvPr id="1" name="Shape 10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1" name="Google Shape;1011;p89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4112000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12" name="Google Shape;1012;p89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013" name="Google Shape;1013;p89"/>
          <p:cNvSpPr txBox="1"/>
          <p:nvPr/>
        </p:nvSpPr>
        <p:spPr>
          <a:xfrm>
            <a:off x="323850" y="3781525"/>
            <a:ext cx="46233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Relationships and health education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14" name="Google Shape;1014;p89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551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1015" name="Google Shape;1015;p8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1016" name="Google Shape;1016;p89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1017" name="Google Shape;1017;p89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1018" name="Google Shape;1018;p89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19" name="Google Shape;1019;p89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020" name="Google Shape;1020;p8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360033">
            <a:off x="6814806" y="1250542"/>
            <a:ext cx="1965462" cy="139369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Relationships, sex and health education">
  <p:cSld name="Title Slide 2_1_1_1_1_1_1_1_1_1_1_7_1">
    <p:bg>
      <p:bgPr>
        <a:solidFill>
          <a:srgbClr val="BEF2BD"/>
        </a:solidFill>
        <a:effectLst/>
      </p:bgPr>
    </p:bg>
    <p:spTree>
      <p:nvGrpSpPr>
        <p:cNvPr id="1" name="Shape 10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2" name="Google Shape;1022;p90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4639725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23" name="Google Shape;1023;p90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024" name="Google Shape;1024;p90"/>
          <p:cNvSpPr txBox="1"/>
          <p:nvPr/>
        </p:nvSpPr>
        <p:spPr>
          <a:xfrm>
            <a:off x="323850" y="3781525"/>
            <a:ext cx="50871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Relationships, sex and health education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25" name="Google Shape;1025;p90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551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1026" name="Google Shape;1026;p9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1027" name="Google Shape;1027;p90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1028" name="Google Shape;1028;p90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1029" name="Google Shape;1029;p90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30" name="Google Shape;1030;p90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031" name="Google Shape;1031;p9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360033">
            <a:off x="6814806" y="1250542"/>
            <a:ext cx="1965462" cy="139369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Religious education">
  <p:cSld name="Title Slide 2_1_1_1_1_1_1_1_1_1_1_1_1_1">
    <p:bg>
      <p:bgPr>
        <a:solidFill>
          <a:srgbClr val="BEF2BD"/>
        </a:solidFill>
        <a:effectLst/>
      </p:bgPr>
    </p:bg>
    <p:spTree>
      <p:nvGrpSpPr>
        <p:cNvPr id="1" name="Shape 10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Google Shape;1033;p91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2271875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34" name="Google Shape;1034;p91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035" name="Google Shape;1035;p91"/>
          <p:cNvSpPr txBox="1"/>
          <p:nvPr/>
        </p:nvSpPr>
        <p:spPr>
          <a:xfrm>
            <a:off x="323850" y="3781525"/>
            <a:ext cx="27981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Religious education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36" name="Google Shape;1036;p91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551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1037" name="Google Shape;1037;p9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1038" name="Google Shape;1038;p91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1039" name="Google Shape;1039;p91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1040" name="Google Shape;1040;p91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41" name="Google Shape;1041;p91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042" name="Google Shape;1042;p9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360003">
            <a:off x="6754136" y="1062731"/>
            <a:ext cx="2012844" cy="185401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Science">
  <p:cSld name="Title Slide 2_1_1_1_1_1_1_2">
    <p:bg>
      <p:bgPr>
        <a:solidFill>
          <a:srgbClr val="BEF2BD"/>
        </a:solidFill>
        <a:effectLst/>
      </p:bgPr>
    </p:bg>
    <p:spTree>
      <p:nvGrpSpPr>
        <p:cNvPr id="1" name="Shape 10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" name="Google Shape;1044;p92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045" name="Google Shape;1045;p92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Science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46" name="Google Shape;1046;p92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927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1047" name="Google Shape;1047;p9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1048" name="Google Shape;1048;p92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pic>
        <p:nvPicPr>
          <p:cNvPr id="1049" name="Google Shape;1049;p92"/>
          <p:cNvPicPr preferRelativeResize="0"/>
          <p:nvPr/>
        </p:nvPicPr>
        <p:blipFill rotWithShape="1">
          <a:blip r:embed="rId3">
            <a:alphaModFix/>
          </a:blip>
          <a:srcRect l="6209" r="6209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50" name="Google Shape;1050;p92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1051" name="Google Shape;1051;p92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52" name="Google Shape;1052;p92"/>
            <p:cNvSpPr/>
            <p:nvPr/>
          </p:nvSpPr>
          <p:spPr>
            <a:xfrm>
              <a:off x="6860400" y="869975"/>
              <a:ext cx="1959600" cy="2007000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1053" name="Google Shape;1053;p92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11816">
              <a:off x="7083000" y="1110274"/>
              <a:ext cx="1514398" cy="1526398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Spanish">
  <p:cSld name="Title Slide 2_1_1_1_1_1_1_1_1_1_1_1_2_1">
    <p:bg>
      <p:bgPr>
        <a:solidFill>
          <a:srgbClr val="BEF2BD"/>
        </a:solidFill>
        <a:effectLst/>
      </p:bgPr>
    </p:bg>
    <p:spTree>
      <p:nvGrpSpPr>
        <p:cNvPr id="1" name="Shape 10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5" name="Google Shape;1055;p93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890625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56" name="Google Shape;1056;p93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057" name="Google Shape;1057;p93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Spanish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58" name="Google Shape;1058;p93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551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1059" name="Google Shape;1059;p9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1060" name="Google Shape;1060;p93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1061" name="Google Shape;1061;p93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1062" name="Google Shape;1062;p93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63" name="Google Shape;1063;p93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064" name="Google Shape;1064;p9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360035">
            <a:off x="6985483" y="1098759"/>
            <a:ext cx="1731447" cy="176992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1 Outcome">
  <p:cSld name="CUSTOM_5">
    <p:bg>
      <p:bgPr>
        <a:solidFill>
          <a:srgbClr val="BEF2BD"/>
        </a:solidFill>
        <a:effectLst/>
      </p:bgPr>
    </p:bg>
    <p:spTree>
      <p:nvGrpSpPr>
        <p:cNvPr id="1" name="Shape 10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6" name="Google Shape;1066;p9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343225" y="1388370"/>
            <a:ext cx="7945600" cy="2919776"/>
          </a:xfrm>
          <a:prstGeom prst="rect">
            <a:avLst/>
          </a:prstGeom>
          <a:noFill/>
          <a:ln>
            <a:noFill/>
          </a:ln>
        </p:spPr>
      </p:pic>
      <p:sp>
        <p:nvSpPr>
          <p:cNvPr id="1067" name="Google Shape;1067;p94"/>
          <p:cNvSpPr txBox="1"/>
          <p:nvPr/>
        </p:nvSpPr>
        <p:spPr>
          <a:xfrm>
            <a:off x="325207" y="454765"/>
            <a:ext cx="45756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>
                <a:latin typeface="Lexend"/>
                <a:ea typeface="Lexend"/>
                <a:cs typeface="Lexend"/>
                <a:sym typeface="Lexend"/>
              </a:rPr>
              <a:t>Outcome</a:t>
            </a:r>
            <a:endParaRPr sz="2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68" name="Google Shape;1068;p94"/>
          <p:cNvSpPr txBox="1">
            <a:spLocks noGrp="1"/>
          </p:cNvSpPr>
          <p:nvPr>
            <p:ph type="subTitle" idx="1"/>
          </p:nvPr>
        </p:nvSpPr>
        <p:spPr>
          <a:xfrm>
            <a:off x="585575" y="1463950"/>
            <a:ext cx="7351200" cy="2762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2 Hidden guidance slide">
  <p:cSld name="CUSTOM_1">
    <p:spTree>
      <p:nvGrpSpPr>
        <p:cNvPr id="1" name="Shape 10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0" name="Google Shape;1070;p95"/>
          <p:cNvSpPr txBox="1"/>
          <p:nvPr/>
        </p:nvSpPr>
        <p:spPr>
          <a:xfrm>
            <a:off x="329775" y="953475"/>
            <a:ext cx="42414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Oak’s lessons are structured around </a:t>
            </a: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learning cycles</a:t>
            </a:r>
            <a:r>
              <a:rPr lang="en-GB" sz="1200" i="1">
                <a:latin typeface="Lexend"/>
                <a:ea typeface="Lexend"/>
                <a:cs typeface="Lexend"/>
                <a:sym typeface="Lexend"/>
              </a:rPr>
              <a:t>.</a:t>
            </a: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 These are indicated through colour in the slide deck: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71" name="Google Shape;1071;p95"/>
          <p:cNvSpPr txBox="1"/>
          <p:nvPr/>
        </p:nvSpPr>
        <p:spPr>
          <a:xfrm>
            <a:off x="329775" y="629475"/>
            <a:ext cx="42414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1">
                <a:latin typeface="Lexend"/>
                <a:ea typeface="Lexend"/>
                <a:cs typeface="Lexend"/>
                <a:sym typeface="Lexend"/>
              </a:rPr>
              <a:t>Oak’s lesson structure</a:t>
            </a:r>
            <a:endParaRPr sz="16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72" name="Google Shape;1072;p95"/>
          <p:cNvSpPr txBox="1"/>
          <p:nvPr/>
        </p:nvSpPr>
        <p:spPr>
          <a:xfrm>
            <a:off x="4901925" y="629475"/>
            <a:ext cx="40128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1">
                <a:latin typeface="Lexend"/>
                <a:ea typeface="Lexend"/>
                <a:cs typeface="Lexend"/>
                <a:sym typeface="Lexend"/>
              </a:rPr>
              <a:t>Useful links</a:t>
            </a:r>
            <a:endParaRPr sz="16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73" name="Google Shape;1073;p95"/>
          <p:cNvSpPr txBox="1"/>
          <p:nvPr/>
        </p:nvSpPr>
        <p:spPr>
          <a:xfrm>
            <a:off x="329775" y="3205950"/>
            <a:ext cx="42072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Each</a:t>
            </a: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 learning cycle</a:t>
            </a: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 covers several phases: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1074" name="Google Shape;1074;p95"/>
          <p:cNvGrpSpPr/>
          <p:nvPr/>
        </p:nvGrpSpPr>
        <p:grpSpPr>
          <a:xfrm>
            <a:off x="2650916" y="1644417"/>
            <a:ext cx="1745270" cy="1430724"/>
            <a:chOff x="2642961" y="1644312"/>
            <a:chExt cx="1454634" cy="1195657"/>
          </a:xfrm>
        </p:grpSpPr>
        <p:pic>
          <p:nvPicPr>
            <p:cNvPr id="1075" name="Google Shape;1075;p95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2642975" y="1644312"/>
              <a:ext cx="1454621" cy="287396"/>
            </a:xfrm>
            <a:prstGeom prst="rect">
              <a:avLst/>
            </a:prstGeom>
            <a:noFill/>
            <a:ln>
              <a:noFill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</p:pic>
        <p:pic>
          <p:nvPicPr>
            <p:cNvPr id="1076" name="Google Shape;1076;p95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642975" y="1936215"/>
              <a:ext cx="1454618" cy="287940"/>
            </a:xfrm>
            <a:prstGeom prst="rect">
              <a:avLst/>
            </a:prstGeom>
            <a:noFill/>
            <a:ln>
              <a:noFill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</p:pic>
        <p:pic>
          <p:nvPicPr>
            <p:cNvPr id="1077" name="Google Shape;1077;p9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642965" y="2251391"/>
              <a:ext cx="1454621" cy="284581"/>
            </a:xfrm>
            <a:prstGeom prst="rect">
              <a:avLst/>
            </a:prstGeom>
            <a:noFill/>
            <a:ln>
              <a:noFill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</p:pic>
        <p:pic>
          <p:nvPicPr>
            <p:cNvPr id="1078" name="Google Shape;1078;p95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2642961" y="2563206"/>
              <a:ext cx="1454620" cy="276764"/>
            </a:xfrm>
            <a:prstGeom prst="rect">
              <a:avLst/>
            </a:prstGeom>
            <a:noFill/>
            <a:ln>
              <a:noFill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</p:pic>
      </p:grpSp>
      <p:pic>
        <p:nvPicPr>
          <p:cNvPr id="1079" name="Google Shape;1079;p95"/>
          <p:cNvPicPr preferRelativeResize="0"/>
          <p:nvPr/>
        </p:nvPicPr>
        <p:blipFill rotWithShape="1">
          <a:blip r:embed="rId6">
            <a:alphaModFix/>
          </a:blip>
          <a:srcRect l="3910" b="5222"/>
          <a:stretch/>
        </p:blipFill>
        <p:spPr>
          <a:xfrm>
            <a:off x="1328513" y="3569750"/>
            <a:ext cx="2057336" cy="1195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0" name="Google Shape;1080;p9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98750" y="1778088"/>
            <a:ext cx="2057324" cy="1163398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1081" name="Google Shape;1081;p95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Teacher Guidance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0 Keywords (3)">
  <p:cSld name="CUSTOM_3_1">
    <p:spTree>
      <p:nvGrpSpPr>
        <p:cNvPr id="1" name="Shape 10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3" name="Google Shape;1083;p96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084" name="Google Shape;1084;p96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085" name="Google Shape;1085;p96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6" name="Google Shape;1086;p96"/>
          <p:cNvSpPr txBox="1">
            <a:spLocks noGrp="1"/>
          </p:cNvSpPr>
          <p:nvPr>
            <p:ph type="subTitle" idx="1"/>
          </p:nvPr>
        </p:nvSpPr>
        <p:spPr>
          <a:xfrm>
            <a:off x="324000" y="8100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087" name="Google Shape;1087;p96"/>
          <p:cNvSpPr txBox="1">
            <a:spLocks noGrp="1"/>
          </p:cNvSpPr>
          <p:nvPr>
            <p:ph type="subTitle" idx="2"/>
          </p:nvPr>
        </p:nvSpPr>
        <p:spPr>
          <a:xfrm>
            <a:off x="2699325" y="8100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088" name="Google Shape;1088;p96"/>
          <p:cNvSpPr txBox="1">
            <a:spLocks noGrp="1"/>
          </p:cNvSpPr>
          <p:nvPr>
            <p:ph type="subTitle" idx="3"/>
          </p:nvPr>
        </p:nvSpPr>
        <p:spPr>
          <a:xfrm>
            <a:off x="324000" y="21054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089" name="Google Shape;1089;p96"/>
          <p:cNvSpPr txBox="1">
            <a:spLocks noGrp="1"/>
          </p:cNvSpPr>
          <p:nvPr>
            <p:ph type="subTitle" idx="4"/>
          </p:nvPr>
        </p:nvSpPr>
        <p:spPr>
          <a:xfrm>
            <a:off x="2699325" y="21054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090" name="Google Shape;1090;p96"/>
          <p:cNvSpPr txBox="1">
            <a:spLocks noGrp="1"/>
          </p:cNvSpPr>
          <p:nvPr>
            <p:ph type="subTitle" idx="5"/>
          </p:nvPr>
        </p:nvSpPr>
        <p:spPr>
          <a:xfrm>
            <a:off x="324000" y="34008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091" name="Google Shape;1091;p96"/>
          <p:cNvSpPr txBox="1">
            <a:spLocks noGrp="1"/>
          </p:cNvSpPr>
          <p:nvPr>
            <p:ph type="subTitle" idx="6"/>
          </p:nvPr>
        </p:nvSpPr>
        <p:spPr>
          <a:xfrm>
            <a:off x="2699325" y="34008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0 Keywords (4)">
  <p:cSld name="CUSTOM_3_1_1">
    <p:spTree>
      <p:nvGrpSpPr>
        <p:cNvPr id="1" name="Shape 10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3" name="Google Shape;1093;p97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094" name="Google Shape;1094;p97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095" name="Google Shape;1095;p97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6" name="Google Shape;1096;p97"/>
          <p:cNvSpPr txBox="1">
            <a:spLocks noGrp="1"/>
          </p:cNvSpPr>
          <p:nvPr>
            <p:ph type="subTitle" idx="1"/>
          </p:nvPr>
        </p:nvSpPr>
        <p:spPr>
          <a:xfrm>
            <a:off x="324000" y="8100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097" name="Google Shape;1097;p97"/>
          <p:cNvSpPr txBox="1">
            <a:spLocks noGrp="1"/>
          </p:cNvSpPr>
          <p:nvPr>
            <p:ph type="subTitle" idx="2"/>
          </p:nvPr>
        </p:nvSpPr>
        <p:spPr>
          <a:xfrm>
            <a:off x="2699325" y="8100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098" name="Google Shape;1098;p97"/>
          <p:cNvSpPr txBox="1">
            <a:spLocks noGrp="1"/>
          </p:cNvSpPr>
          <p:nvPr>
            <p:ph type="subTitle" idx="3"/>
          </p:nvPr>
        </p:nvSpPr>
        <p:spPr>
          <a:xfrm>
            <a:off x="324000" y="18006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099" name="Google Shape;1099;p97"/>
          <p:cNvSpPr txBox="1">
            <a:spLocks noGrp="1"/>
          </p:cNvSpPr>
          <p:nvPr>
            <p:ph type="subTitle" idx="4"/>
          </p:nvPr>
        </p:nvSpPr>
        <p:spPr>
          <a:xfrm>
            <a:off x="2699325" y="18006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100" name="Google Shape;1100;p97"/>
          <p:cNvSpPr txBox="1">
            <a:spLocks noGrp="1"/>
          </p:cNvSpPr>
          <p:nvPr>
            <p:ph type="subTitle" idx="5"/>
          </p:nvPr>
        </p:nvSpPr>
        <p:spPr>
          <a:xfrm>
            <a:off x="324000" y="27912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101" name="Google Shape;1101;p97"/>
          <p:cNvSpPr txBox="1">
            <a:spLocks noGrp="1"/>
          </p:cNvSpPr>
          <p:nvPr>
            <p:ph type="subTitle" idx="6"/>
          </p:nvPr>
        </p:nvSpPr>
        <p:spPr>
          <a:xfrm>
            <a:off x="2699325" y="27912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102" name="Google Shape;1102;p97"/>
          <p:cNvSpPr txBox="1">
            <a:spLocks noGrp="1"/>
          </p:cNvSpPr>
          <p:nvPr>
            <p:ph type="subTitle" idx="7"/>
          </p:nvPr>
        </p:nvSpPr>
        <p:spPr>
          <a:xfrm>
            <a:off x="324000" y="37818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103" name="Google Shape;1103;p97"/>
          <p:cNvSpPr txBox="1">
            <a:spLocks noGrp="1"/>
          </p:cNvSpPr>
          <p:nvPr>
            <p:ph type="subTitle" idx="8"/>
          </p:nvPr>
        </p:nvSpPr>
        <p:spPr>
          <a:xfrm>
            <a:off x="2699325" y="37818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0 Keywords (5)">
  <p:cSld name="CUSTOM_3_1_1_1">
    <p:spTree>
      <p:nvGrpSpPr>
        <p:cNvPr id="1" name="Shape 1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" name="Google Shape;1105;p98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106" name="Google Shape;1106;p98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107" name="Google Shape;1107;p98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8" name="Google Shape;1108;p98"/>
          <p:cNvSpPr txBox="1">
            <a:spLocks noGrp="1"/>
          </p:cNvSpPr>
          <p:nvPr>
            <p:ph type="subTitle" idx="1"/>
          </p:nvPr>
        </p:nvSpPr>
        <p:spPr>
          <a:xfrm>
            <a:off x="324000" y="8100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109" name="Google Shape;1109;p98"/>
          <p:cNvSpPr txBox="1">
            <a:spLocks noGrp="1"/>
          </p:cNvSpPr>
          <p:nvPr>
            <p:ph type="subTitle" idx="2"/>
          </p:nvPr>
        </p:nvSpPr>
        <p:spPr>
          <a:xfrm>
            <a:off x="2699325" y="8100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110" name="Google Shape;1110;p98"/>
          <p:cNvSpPr txBox="1">
            <a:spLocks noGrp="1"/>
          </p:cNvSpPr>
          <p:nvPr>
            <p:ph type="subTitle" idx="3"/>
          </p:nvPr>
        </p:nvSpPr>
        <p:spPr>
          <a:xfrm>
            <a:off x="324000" y="24864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111" name="Google Shape;1111;p98"/>
          <p:cNvSpPr txBox="1">
            <a:spLocks noGrp="1"/>
          </p:cNvSpPr>
          <p:nvPr>
            <p:ph type="subTitle" idx="4"/>
          </p:nvPr>
        </p:nvSpPr>
        <p:spPr>
          <a:xfrm>
            <a:off x="2699325" y="24864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112" name="Google Shape;1112;p98"/>
          <p:cNvSpPr txBox="1">
            <a:spLocks noGrp="1"/>
          </p:cNvSpPr>
          <p:nvPr>
            <p:ph type="subTitle" idx="5"/>
          </p:nvPr>
        </p:nvSpPr>
        <p:spPr>
          <a:xfrm>
            <a:off x="324000" y="41628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113" name="Google Shape;1113;p98"/>
          <p:cNvSpPr txBox="1">
            <a:spLocks noGrp="1"/>
          </p:cNvSpPr>
          <p:nvPr>
            <p:ph type="subTitle" idx="6"/>
          </p:nvPr>
        </p:nvSpPr>
        <p:spPr>
          <a:xfrm>
            <a:off x="2699325" y="41628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114" name="Google Shape;1114;p98"/>
          <p:cNvSpPr txBox="1">
            <a:spLocks noGrp="1"/>
          </p:cNvSpPr>
          <p:nvPr>
            <p:ph type="subTitle" idx="7"/>
          </p:nvPr>
        </p:nvSpPr>
        <p:spPr>
          <a:xfrm>
            <a:off x="324000" y="16482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115" name="Google Shape;1115;p98"/>
          <p:cNvSpPr txBox="1">
            <a:spLocks noGrp="1"/>
          </p:cNvSpPr>
          <p:nvPr>
            <p:ph type="subTitle" idx="8"/>
          </p:nvPr>
        </p:nvSpPr>
        <p:spPr>
          <a:xfrm>
            <a:off x="2699325" y="16482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116" name="Google Shape;1116;p98"/>
          <p:cNvSpPr txBox="1">
            <a:spLocks noGrp="1"/>
          </p:cNvSpPr>
          <p:nvPr>
            <p:ph type="subTitle" idx="9"/>
          </p:nvPr>
        </p:nvSpPr>
        <p:spPr>
          <a:xfrm>
            <a:off x="324000" y="33246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117" name="Google Shape;1117;p98"/>
          <p:cNvSpPr txBox="1">
            <a:spLocks noGrp="1"/>
          </p:cNvSpPr>
          <p:nvPr>
            <p:ph type="subTitle" idx="13"/>
          </p:nvPr>
        </p:nvSpPr>
        <p:spPr>
          <a:xfrm>
            <a:off x="2699325" y="33246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0 Keywords (p2, 2)">
  <p:cSld name="CUSTOM_3_1_1_1_1">
    <p:spTree>
      <p:nvGrpSpPr>
        <p:cNvPr id="1" name="Shape 1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9" name="Google Shape;1119;p99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120" name="Google Shape;1120;p99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121" name="Google Shape;1121;p99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2" name="Google Shape;1122;p99"/>
          <p:cNvSpPr txBox="1">
            <a:spLocks noGrp="1"/>
          </p:cNvSpPr>
          <p:nvPr>
            <p:ph type="subTitle" idx="1"/>
          </p:nvPr>
        </p:nvSpPr>
        <p:spPr>
          <a:xfrm>
            <a:off x="324000" y="8100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123" name="Google Shape;1123;p99"/>
          <p:cNvSpPr txBox="1">
            <a:spLocks noGrp="1"/>
          </p:cNvSpPr>
          <p:nvPr>
            <p:ph type="subTitle" idx="2"/>
          </p:nvPr>
        </p:nvSpPr>
        <p:spPr>
          <a:xfrm>
            <a:off x="2699325" y="8100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124" name="Google Shape;1124;p99"/>
          <p:cNvSpPr txBox="1">
            <a:spLocks noGrp="1"/>
          </p:cNvSpPr>
          <p:nvPr>
            <p:ph type="subTitle" idx="3"/>
          </p:nvPr>
        </p:nvSpPr>
        <p:spPr>
          <a:xfrm>
            <a:off x="324000" y="25626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125" name="Google Shape;1125;p99"/>
          <p:cNvSpPr txBox="1">
            <a:spLocks noGrp="1"/>
          </p:cNvSpPr>
          <p:nvPr>
            <p:ph type="subTitle" idx="4"/>
          </p:nvPr>
        </p:nvSpPr>
        <p:spPr>
          <a:xfrm>
            <a:off x="2699325" y="25626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3 Lesson outline (2)">
  <p:cSld name="CUSTOM_3">
    <p:spTree>
      <p:nvGrpSpPr>
        <p:cNvPr id="1" name="Shape 1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" name="Google Shape;1127;p100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128" name="Google Shape;1128;p100"/>
          <p:cNvPicPr preferRelativeResize="0"/>
          <p:nvPr/>
        </p:nvPicPr>
        <p:blipFill rotWithShape="1">
          <a:blip r:embed="rId2">
            <a:alphaModFix/>
          </a:blip>
          <a:srcRect t="3678" b="3669"/>
          <a:stretch/>
        </p:blipFill>
        <p:spPr>
          <a:xfrm>
            <a:off x="863550" y="2926472"/>
            <a:ext cx="7439126" cy="57207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9" name="Google Shape;1129;p100"/>
          <p:cNvPicPr preferRelativeResize="0"/>
          <p:nvPr/>
        </p:nvPicPr>
        <p:blipFill rotWithShape="1">
          <a:blip r:embed="rId3">
            <a:alphaModFix/>
          </a:blip>
          <a:srcRect t="3678" b="3669"/>
          <a:stretch/>
        </p:blipFill>
        <p:spPr>
          <a:xfrm>
            <a:off x="863550" y="1989425"/>
            <a:ext cx="7439126" cy="57207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0" name="Google Shape;1130;p100"/>
          <p:cNvPicPr preferRelativeResize="0"/>
          <p:nvPr/>
        </p:nvPicPr>
        <p:blipFill rotWithShape="1">
          <a:blip r:embed="rId4">
            <a:alphaModFix/>
          </a:blip>
          <a:srcRect l="74623"/>
          <a:stretch/>
        </p:blipFill>
        <p:spPr>
          <a:xfrm>
            <a:off x="863550" y="1954586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131" name="Google Shape;1131;p100"/>
          <p:cNvCxnSpPr>
            <a:endCxn id="1132" idx="2"/>
          </p:cNvCxnSpPr>
          <p:nvPr/>
        </p:nvCxnSpPr>
        <p:spPr>
          <a:xfrm flipH="1">
            <a:off x="645063" y="2017282"/>
            <a:ext cx="2700" cy="1480500"/>
          </a:xfrm>
          <a:prstGeom prst="straightConnector1">
            <a:avLst/>
          </a:prstGeom>
          <a:noFill/>
          <a:ln w="38100" cap="flat" cmpd="sng">
            <a:solidFill>
              <a:srgbClr val="282828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133" name="Google Shape;1133;p10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63482" y="1993619"/>
            <a:ext cx="563185" cy="572092"/>
          </a:xfrm>
          <a:prstGeom prst="rect">
            <a:avLst/>
          </a:prstGeom>
          <a:noFill/>
          <a:ln>
            <a:noFill/>
          </a:ln>
        </p:spPr>
      </p:pic>
      <p:sp>
        <p:nvSpPr>
          <p:cNvPr id="1134" name="Google Shape;1134;p100"/>
          <p:cNvSpPr txBox="1">
            <a:spLocks noGrp="1"/>
          </p:cNvSpPr>
          <p:nvPr>
            <p:ph type="title"/>
          </p:nvPr>
        </p:nvSpPr>
        <p:spPr>
          <a:xfrm>
            <a:off x="1225225" y="2090813"/>
            <a:ext cx="68523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135" name="Google Shape;1135;p100"/>
          <p:cNvSpPr txBox="1">
            <a:spLocks noGrp="1"/>
          </p:cNvSpPr>
          <p:nvPr>
            <p:ph type="title" idx="2"/>
          </p:nvPr>
        </p:nvSpPr>
        <p:spPr>
          <a:xfrm>
            <a:off x="1225225" y="3027088"/>
            <a:ext cx="68523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1132" name="Google Shape;1132;p10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63340" y="2925705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6" name="Google Shape;1136;p100"/>
          <p:cNvPicPr preferRelativeResize="0"/>
          <p:nvPr/>
        </p:nvPicPr>
        <p:blipFill rotWithShape="1">
          <a:blip r:embed="rId7">
            <a:alphaModFix/>
          </a:blip>
          <a:srcRect t="1699" b="1709"/>
          <a:stretch/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137" name="Google Shape;1137;p100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38" name="Google Shape;1138;p100"/>
          <p:cNvSpPr txBox="1">
            <a:spLocks noGrp="1"/>
          </p:cNvSpPr>
          <p:nvPr>
            <p:ph type="title" idx="3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sz="18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3 Lesson outline (3)">
  <p:cSld name="CUSTOM_3_2">
    <p:spTree>
      <p:nvGrpSpPr>
        <p:cNvPr id="1" name="Shape 1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0" name="Google Shape;1140;p101"/>
          <p:cNvPicPr preferRelativeResize="0"/>
          <p:nvPr/>
        </p:nvPicPr>
        <p:blipFill rotWithShape="1">
          <a:blip r:embed="rId2">
            <a:alphaModFix/>
          </a:blip>
          <a:srcRect t="4429" b="4438"/>
          <a:stretch/>
        </p:blipFill>
        <p:spPr>
          <a:xfrm>
            <a:off x="863550" y="3642223"/>
            <a:ext cx="7439125" cy="5632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1" name="Google Shape;1141;p101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3600900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2" name="Google Shape;1142;p101"/>
          <p:cNvPicPr preferRelativeResize="0"/>
          <p:nvPr/>
        </p:nvPicPr>
        <p:blipFill rotWithShape="1">
          <a:blip r:embed="rId4">
            <a:alphaModFix/>
          </a:blip>
          <a:srcRect t="3678" b="3669"/>
          <a:stretch/>
        </p:blipFill>
        <p:spPr>
          <a:xfrm>
            <a:off x="863550" y="2704186"/>
            <a:ext cx="7439126" cy="572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3" name="Google Shape;1143;p101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267798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4" name="Google Shape;1144;p101"/>
          <p:cNvPicPr preferRelativeResize="0"/>
          <p:nvPr/>
        </p:nvPicPr>
        <p:blipFill rotWithShape="1">
          <a:blip r:embed="rId5">
            <a:alphaModFix/>
          </a:blip>
          <a:srcRect t="3678" b="3669"/>
          <a:stretch/>
        </p:blipFill>
        <p:spPr>
          <a:xfrm>
            <a:off x="863550" y="1678325"/>
            <a:ext cx="7439126" cy="572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5" name="Google Shape;1145;p101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1643475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146" name="Google Shape;1146;p101"/>
          <p:cNvCxnSpPr>
            <a:endCxn id="1147" idx="2"/>
          </p:cNvCxnSpPr>
          <p:nvPr/>
        </p:nvCxnSpPr>
        <p:spPr>
          <a:xfrm>
            <a:off x="647802" y="1841898"/>
            <a:ext cx="0" cy="2366400"/>
          </a:xfrm>
          <a:prstGeom prst="straightConnector1">
            <a:avLst/>
          </a:prstGeom>
          <a:noFill/>
          <a:ln w="38100" cap="flat" cmpd="sng">
            <a:solidFill>
              <a:srgbClr val="282828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147" name="Google Shape;1147;p10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66079" y="3636220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8" name="Google Shape;1148;p101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63482" y="1682508"/>
            <a:ext cx="563185" cy="572092"/>
          </a:xfrm>
          <a:prstGeom prst="rect">
            <a:avLst/>
          </a:prstGeom>
          <a:noFill/>
          <a:ln>
            <a:noFill/>
          </a:ln>
        </p:spPr>
      </p:pic>
      <p:sp>
        <p:nvSpPr>
          <p:cNvPr id="1149" name="Google Shape;1149;p101"/>
          <p:cNvSpPr txBox="1">
            <a:spLocks noGrp="1"/>
          </p:cNvSpPr>
          <p:nvPr>
            <p:ph type="title"/>
          </p:nvPr>
        </p:nvSpPr>
        <p:spPr>
          <a:xfrm>
            <a:off x="1225200" y="1779713"/>
            <a:ext cx="68508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150" name="Google Shape;1150;p101"/>
          <p:cNvSpPr txBox="1">
            <a:spLocks noGrp="1"/>
          </p:cNvSpPr>
          <p:nvPr>
            <p:ph type="title" idx="2"/>
          </p:nvPr>
        </p:nvSpPr>
        <p:spPr>
          <a:xfrm>
            <a:off x="1225200" y="2804800"/>
            <a:ext cx="68508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151" name="Google Shape;1151;p101"/>
          <p:cNvSpPr txBox="1">
            <a:spLocks noGrp="1"/>
          </p:cNvSpPr>
          <p:nvPr>
            <p:ph type="title" idx="3"/>
          </p:nvPr>
        </p:nvSpPr>
        <p:spPr>
          <a:xfrm>
            <a:off x="1225200" y="3739189"/>
            <a:ext cx="68508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1152" name="Google Shape;1152;p101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63340" y="2703416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1153" name="Google Shape;1153;p101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154" name="Google Shape;1154;p101"/>
          <p:cNvPicPr preferRelativeResize="0"/>
          <p:nvPr/>
        </p:nvPicPr>
        <p:blipFill rotWithShape="1">
          <a:blip r:embed="rId9">
            <a:alphaModFix/>
          </a:blip>
          <a:srcRect t="1699" b="1709"/>
          <a:stretch/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155" name="Google Shape;1155;p101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56" name="Google Shape;1156;p101"/>
          <p:cNvSpPr txBox="1">
            <a:spLocks noGrp="1"/>
          </p:cNvSpPr>
          <p:nvPr>
            <p:ph type="title" idx="4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sz="18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3 Lesson outline (4)">
  <p:cSld name="CUSTOM_4">
    <p:spTree>
      <p:nvGrpSpPr>
        <p:cNvPr id="1" name="Shape 1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8" name="Google Shape;1158;p102"/>
          <p:cNvPicPr preferRelativeResize="0"/>
          <p:nvPr/>
        </p:nvPicPr>
        <p:blipFill rotWithShape="1">
          <a:blip r:embed="rId2">
            <a:alphaModFix/>
          </a:blip>
          <a:srcRect t="4429" b="4438"/>
          <a:stretch/>
        </p:blipFill>
        <p:spPr>
          <a:xfrm>
            <a:off x="863550" y="3146932"/>
            <a:ext cx="7439125" cy="5632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9" name="Google Shape;1159;p102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3105610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0" name="Google Shape;1160;p102"/>
          <p:cNvPicPr preferRelativeResize="0"/>
          <p:nvPr/>
        </p:nvPicPr>
        <p:blipFill rotWithShape="1">
          <a:blip r:embed="rId4">
            <a:alphaModFix/>
          </a:blip>
          <a:srcRect t="4387" b="4396"/>
          <a:stretch/>
        </p:blipFill>
        <p:spPr>
          <a:xfrm>
            <a:off x="863550" y="3971358"/>
            <a:ext cx="7439126" cy="5632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1" name="Google Shape;1161;p102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393964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2" name="Google Shape;1162;p102"/>
          <p:cNvPicPr preferRelativeResize="0"/>
          <p:nvPr/>
        </p:nvPicPr>
        <p:blipFill rotWithShape="1">
          <a:blip r:embed="rId5">
            <a:alphaModFix/>
          </a:blip>
          <a:srcRect t="3678" b="3669"/>
          <a:stretch/>
        </p:blipFill>
        <p:spPr>
          <a:xfrm>
            <a:off x="863550" y="2292191"/>
            <a:ext cx="743912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3" name="Google Shape;1163;p102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226599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4" name="Google Shape;1164;p102"/>
          <p:cNvPicPr preferRelativeResize="0"/>
          <p:nvPr/>
        </p:nvPicPr>
        <p:blipFill rotWithShape="1">
          <a:blip r:embed="rId6">
            <a:alphaModFix/>
          </a:blip>
          <a:srcRect t="3678" b="3669"/>
          <a:stretch/>
        </p:blipFill>
        <p:spPr>
          <a:xfrm>
            <a:off x="863550" y="1457950"/>
            <a:ext cx="743912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5" name="Google Shape;1165;p102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1423110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166" name="Google Shape;1166;p102"/>
          <p:cNvCxnSpPr/>
          <p:nvPr/>
        </p:nvCxnSpPr>
        <p:spPr>
          <a:xfrm>
            <a:off x="647802" y="1725234"/>
            <a:ext cx="600" cy="2679900"/>
          </a:xfrm>
          <a:prstGeom prst="straightConnector1">
            <a:avLst/>
          </a:prstGeom>
          <a:noFill/>
          <a:ln w="38100" cap="flat" cmpd="sng">
            <a:solidFill>
              <a:srgbClr val="282828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167" name="Google Shape;1167;p102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66079" y="3134650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8" name="Google Shape;1168;p102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63357" y="1462166"/>
            <a:ext cx="563185" cy="5720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9" name="Google Shape;1169;p102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63340" y="2287588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1170" name="Google Shape;1170;p102"/>
          <p:cNvSpPr txBox="1">
            <a:spLocks noGrp="1"/>
          </p:cNvSpPr>
          <p:nvPr>
            <p:ph type="title"/>
          </p:nvPr>
        </p:nvSpPr>
        <p:spPr>
          <a:xfrm>
            <a:off x="1224600" y="1466663"/>
            <a:ext cx="6850800" cy="5631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171" name="Google Shape;1171;p102"/>
          <p:cNvSpPr txBox="1">
            <a:spLocks noGrp="1"/>
          </p:cNvSpPr>
          <p:nvPr>
            <p:ph type="title" idx="2"/>
          </p:nvPr>
        </p:nvSpPr>
        <p:spPr>
          <a:xfrm>
            <a:off x="1224600" y="2285700"/>
            <a:ext cx="6850800" cy="5721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172" name="Google Shape;1172;p102"/>
          <p:cNvSpPr txBox="1">
            <a:spLocks noGrp="1"/>
          </p:cNvSpPr>
          <p:nvPr>
            <p:ph type="title" idx="3"/>
          </p:nvPr>
        </p:nvSpPr>
        <p:spPr>
          <a:xfrm>
            <a:off x="1224600" y="3160338"/>
            <a:ext cx="6850800" cy="53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173" name="Google Shape;1173;p102"/>
          <p:cNvSpPr txBox="1">
            <a:spLocks noGrp="1"/>
          </p:cNvSpPr>
          <p:nvPr>
            <p:ph type="title" idx="4"/>
          </p:nvPr>
        </p:nvSpPr>
        <p:spPr>
          <a:xfrm>
            <a:off x="1224600" y="3971414"/>
            <a:ext cx="6850800" cy="5631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1174" name="Google Shape;1174;p102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363341" y="3969363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1175" name="Google Shape;1175;p102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176" name="Google Shape;1176;p102"/>
          <p:cNvPicPr preferRelativeResize="0"/>
          <p:nvPr/>
        </p:nvPicPr>
        <p:blipFill rotWithShape="1">
          <a:blip r:embed="rId11">
            <a:alphaModFix/>
          </a:blip>
          <a:srcRect t="1699" b="1709"/>
          <a:stretch/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177" name="Google Shape;1177;p102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78" name="Google Shape;1178;p102"/>
          <p:cNvSpPr txBox="1">
            <a:spLocks noGrp="1"/>
          </p:cNvSpPr>
          <p:nvPr>
            <p:ph type="title" idx="5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sz="18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0 Explanation blank - purple ">
  <p:cSld name="TITLE_AND_TWO_COLUMNS_1_1_6_2_1_4">
    <p:spTree>
      <p:nvGrpSpPr>
        <p:cNvPr id="1" name="Shape 1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0" name="Google Shape;1180;p10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0"/>
          </a:xfrm>
          <a:prstGeom prst="rect">
            <a:avLst/>
          </a:prstGeom>
          <a:noFill/>
          <a:ln>
            <a:noFill/>
          </a:ln>
        </p:spPr>
      </p:pic>
      <p:sp>
        <p:nvSpPr>
          <p:cNvPr id="1181" name="Google Shape;1181;p103"/>
          <p:cNvSpPr/>
          <p:nvPr/>
        </p:nvSpPr>
        <p:spPr>
          <a:xfrm>
            <a:off x="-1" y="-2"/>
            <a:ext cx="91476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2" name="Google Shape;1182;p103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183" name="Google Shape;1183;p103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184" name="Google Shape;1184;p10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185" name="Google Shape;1185;p103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sz="900" b="1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0 Explanation blank - jade">
  <p:cSld name="TITLE_AND_TWO_COLUMNS_1_1_6_2_1_2">
    <p:spTree>
      <p:nvGrpSpPr>
        <p:cNvPr id="1" name="Shape 1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" name="Google Shape;1187;p104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188" name="Google Shape;1188;p10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9" name="Google Shape;1189;p104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190" name="Google Shape;1190;p104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91" name="Google Shape;1191;p104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192" name="Google Shape;1192;p10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0 Explanation blank - blue ">
  <p:cSld name="TITLE_AND_TWO_COLUMNS_1_1_6_2_2">
    <p:spTree>
      <p:nvGrpSpPr>
        <p:cNvPr id="1" name="Shape 1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4" name="Google Shape;1194;p105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195" name="Google Shape;1195;p10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6" name="Google Shape;1196;p105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197" name="Google Shape;1197;p105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98" name="Google Shape;1198;p105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199" name="Google Shape;1199;p10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0 Explanation blank - pink ">
  <p:cSld name="TITLE_AND_TWO_COLUMNS_1_1_6_2_1_1">
    <p:spTree>
      <p:nvGrpSpPr>
        <p:cNvPr id="1" name="Shape 1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1" name="Google Shape;1201;p106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202" name="Google Shape;1202;p106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03" name="Google Shape;1203;p106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204" name="Google Shape;1204;p106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05" name="Google Shape;1205;p106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206" name="Google Shape;1206;p10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1 I do We do - purple">
  <p:cSld name="TITLE_AND_TWO_COLUMNS_1_1_9_2_2">
    <p:bg>
      <p:bgPr>
        <a:solidFill>
          <a:srgbClr val="F3EEFB"/>
        </a:solidFill>
        <a:effectLst/>
      </p:bgPr>
    </p:bg>
    <p:spTree>
      <p:nvGrpSpPr>
        <p:cNvPr id="1" name="Shape 1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" name="Google Shape;1208;p107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209" name="Google Shape;1209;p10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0"/>
          </a:xfrm>
          <a:prstGeom prst="rect">
            <a:avLst/>
          </a:prstGeom>
          <a:noFill/>
          <a:ln>
            <a:noFill/>
          </a:ln>
        </p:spPr>
      </p:pic>
      <p:sp>
        <p:nvSpPr>
          <p:cNvPr id="1210" name="Google Shape;1210;p107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11" name="Google Shape;1211;p107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12" name="Google Shape;1212;p107"/>
          <p:cNvSpPr txBox="1">
            <a:spLocks noGrp="1"/>
          </p:cNvSpPr>
          <p:nvPr>
            <p:ph type="subTitle" idx="2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13" name="Google Shape;1213;p107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4505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1214" name="Google Shape;1214;p107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1215" name="Google Shape;1215;p107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16" name="Google Shape;1216;p107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BEDFE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17" name="Google Shape;1217;p107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1218" name="Google Shape;1218;p107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19" name="Google Shape;1219;p107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BEDFE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1 I do We do - jade">
  <p:cSld name="TITLE_AND_TWO_COLUMNS_1_1_9_2_2_1_1">
    <p:bg>
      <p:bgPr>
        <a:solidFill>
          <a:srgbClr val="E6F2F2"/>
        </a:solidFill>
        <a:effectLst/>
      </p:bgPr>
    </p:bg>
    <p:spTree>
      <p:nvGrpSpPr>
        <p:cNvPr id="1" name="Shape 1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1" name="Google Shape;1221;p108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222" name="Google Shape;1222;p108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223" name="Google Shape;1223;p108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4" name="Google Shape;1224;p108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25" name="Google Shape;1225;p108"/>
          <p:cNvSpPr txBox="1">
            <a:spLocks noGrp="1"/>
          </p:cNvSpPr>
          <p:nvPr>
            <p:ph type="subTitle" idx="2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26" name="Google Shape;1226;p108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1227" name="Google Shape;1227;p108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1228" name="Google Shape;1228;p108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29" name="Google Shape;1229;p108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30" name="Google Shape;1230;p108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1231" name="Google Shape;1231;p108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32" name="Google Shape;1232;p108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1 I do We do - blue">
  <p:cSld name="TITLE_AND_TWO_COLUMNS_1_1_9_2_3">
    <p:bg>
      <p:bgPr>
        <a:solidFill>
          <a:srgbClr val="EBEDFE"/>
        </a:solidFill>
        <a:effectLst/>
      </p:bgPr>
    </p:bg>
    <p:spTree>
      <p:nvGrpSpPr>
        <p:cNvPr id="1" name="Shape 1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4" name="Google Shape;1234;p109"/>
          <p:cNvSpPr/>
          <p:nvPr/>
        </p:nvSpPr>
        <p:spPr>
          <a:xfrm>
            <a:off x="0" y="18750"/>
            <a:ext cx="4572300" cy="51249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235" name="Google Shape;1235;p109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236" name="Google Shape;1236;p109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37" name="Google Shape;1237;p109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38" name="Google Shape;1238;p109"/>
          <p:cNvSpPr txBox="1">
            <a:spLocks noGrp="1"/>
          </p:cNvSpPr>
          <p:nvPr>
            <p:ph type="subTitle" idx="2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39" name="Google Shape;1239;p109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1240" name="Google Shape;1240;p109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1241" name="Google Shape;1241;p109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42" name="Google Shape;1242;p109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43" name="Google Shape;1243;p109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1244" name="Google Shape;1244;p109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45" name="Google Shape;1245;p109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1 I do We do - pink">
  <p:cSld name="TITLE_AND_TWO_COLUMNS_1_1_9_2_2_1_1_1">
    <p:bg>
      <p:bgPr>
        <a:solidFill>
          <a:srgbClr val="FAEAF6"/>
        </a:solidFill>
        <a:effectLst/>
      </p:bgPr>
    </p:bg>
    <p:spTree>
      <p:nvGrpSpPr>
        <p:cNvPr id="1" name="Shape 1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7" name="Google Shape;1247;p110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248" name="Google Shape;1248;p110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249" name="Google Shape;1249;p110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50" name="Google Shape;1250;p110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51" name="Google Shape;1251;p110"/>
          <p:cNvSpPr txBox="1">
            <a:spLocks noGrp="1"/>
          </p:cNvSpPr>
          <p:nvPr>
            <p:ph type="subTitle" idx="2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52" name="Google Shape;1252;p110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1253" name="Google Shape;1253;p110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1254" name="Google Shape;1254;p110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55" name="Google Shape;1255;p110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FAEAF6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56" name="Google Shape;1256;p110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1257" name="Google Shape;1257;p110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58" name="Google Shape;1258;p110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FAEAF6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2 CfU true/false justify - purple">
  <p:cSld name="TITLE_AND_TWO_COLUMNS_1_1_9_1_3_1">
    <p:bg>
      <p:bgPr>
        <a:solidFill>
          <a:srgbClr val="F3EEFB"/>
        </a:solidFill>
        <a:effectLst/>
      </p:bgPr>
    </p:bg>
    <p:spTree>
      <p:nvGrpSpPr>
        <p:cNvPr id="1" name="Shape 1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0" name="Google Shape;1260;p11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1" name="Google Shape;1261;p11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2" name="Google Shape;1262;p11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263" name="Google Shape;1263;p111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4" name="Google Shape;1264;p111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65" name="Google Shape;1265;p111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66" name="Google Shape;1266;p111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67" name="Google Shape;1267;p111"/>
          <p:cNvSpPr txBox="1">
            <a:spLocks noGrp="1"/>
          </p:cNvSpPr>
          <p:nvPr>
            <p:ph type="subTitle" idx="1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68" name="Google Shape;1268;p111"/>
          <p:cNvSpPr txBox="1">
            <a:spLocks noGrp="1"/>
          </p:cNvSpPr>
          <p:nvPr>
            <p:ph type="subTitle" idx="2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69" name="Google Shape;1269;p111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270" name="Google Shape;1270;p111"/>
          <p:cNvSpPr txBox="1">
            <a:spLocks noGrp="1"/>
          </p:cNvSpPr>
          <p:nvPr>
            <p:ph type="subTitle" idx="3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71" name="Google Shape;1271;p111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72" name="Google Shape;1272;p111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273" name="Google Shape;1273;p11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274" name="Google Shape;1274;p11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75" name="Google Shape;1275;p111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1276" name="Google Shape;1276;p111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1277" name="Google Shape;1277;p111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78" name="Google Shape;1278;p11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79" name="Google Shape;1279;p111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1280" name="Google Shape;1280;p111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81" name="Google Shape;1281;p11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2 CfU true/false justify - jade">
  <p:cSld name="TITLE_AND_TWO_COLUMNS_1_1_9_1_3_1_1_1">
    <p:bg>
      <p:bgPr>
        <a:solidFill>
          <a:srgbClr val="E6F2F2"/>
        </a:solidFill>
        <a:effectLst/>
      </p:bgPr>
    </p:bg>
    <p:spTree>
      <p:nvGrpSpPr>
        <p:cNvPr id="1" name="Shape 1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Google Shape;1283;p112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284" name="Google Shape;1284;p112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5" name="Google Shape;1285;p112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86" name="Google Shape;1286;p112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87" name="Google Shape;1287;p112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88" name="Google Shape;1288;p112"/>
          <p:cNvSpPr txBox="1">
            <a:spLocks noGrp="1"/>
          </p:cNvSpPr>
          <p:nvPr>
            <p:ph type="subTitle" idx="1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89" name="Google Shape;1289;p112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1290" name="Google Shape;1290;p1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291" name="Google Shape;1291;p11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92" name="Google Shape;1292;p112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293" name="Google Shape;1293;p112"/>
          <p:cNvSpPr txBox="1">
            <a:spLocks noGrp="1"/>
          </p:cNvSpPr>
          <p:nvPr>
            <p:ph type="subTitle" idx="2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94" name="Google Shape;1294;p112"/>
          <p:cNvSpPr txBox="1">
            <a:spLocks noGrp="1"/>
          </p:cNvSpPr>
          <p:nvPr>
            <p:ph type="subTitle" idx="3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1295" name="Google Shape;1295;p112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1296" name="Google Shape;1296;p11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97" name="Google Shape;1297;p11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98" name="Google Shape;1298;p112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1299" name="Google Shape;1299;p11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00" name="Google Shape;1300;p11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301" name="Google Shape;1301;p11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2" name="Google Shape;1302;p11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1303" name="Google Shape;1303;p112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04" name="Google Shape;1304;p112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2 CfU true/false justify - blue">
  <p:cSld name="TITLE_AND_TWO_COLUMNS_1_1_9_1_3_2">
    <p:bg>
      <p:bgPr>
        <a:solidFill>
          <a:srgbClr val="EBEDFE"/>
        </a:solidFill>
        <a:effectLst/>
      </p:bgPr>
    </p:bg>
    <p:spTree>
      <p:nvGrpSpPr>
        <p:cNvPr id="1" name="Shape 1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6" name="Google Shape;1306;p113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307" name="Google Shape;1307;p113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08" name="Google Shape;1308;p113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09" name="Google Shape;1309;p113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10" name="Google Shape;1310;p113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11" name="Google Shape;1311;p113"/>
          <p:cNvSpPr txBox="1">
            <a:spLocks noGrp="1"/>
          </p:cNvSpPr>
          <p:nvPr>
            <p:ph type="subTitle" idx="1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312" name="Google Shape;1312;p113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1313" name="Google Shape;1313;p1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314" name="Google Shape;1314;p11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15" name="Google Shape;1315;p113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316" name="Google Shape;1316;p113"/>
          <p:cNvSpPr txBox="1">
            <a:spLocks noGrp="1"/>
          </p:cNvSpPr>
          <p:nvPr>
            <p:ph type="subTitle" idx="2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317" name="Google Shape;1317;p113"/>
          <p:cNvSpPr txBox="1">
            <a:spLocks noGrp="1"/>
          </p:cNvSpPr>
          <p:nvPr>
            <p:ph type="subTitle" idx="3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1318" name="Google Shape;1318;p113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1319" name="Google Shape;1319;p11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20" name="Google Shape;1320;p11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321" name="Google Shape;1321;p113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1322" name="Google Shape;1322;p11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23" name="Google Shape;1323;p11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324" name="Google Shape;1324;p1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5" name="Google Shape;1325;p1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1326" name="Google Shape;1326;p113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27" name="Google Shape;1327;p113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2 CfU true/false justify - pink">
  <p:cSld name="TITLE_AND_TWO_COLUMNS_1_1_9_1_3_1_1_1_1">
    <p:bg>
      <p:bgPr>
        <a:solidFill>
          <a:srgbClr val="FAEAF6"/>
        </a:solidFill>
        <a:effectLst/>
      </p:bgPr>
    </p:bg>
    <p:spTree>
      <p:nvGrpSpPr>
        <p:cNvPr id="1" name="Shape 1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9" name="Google Shape;1329;p114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330" name="Google Shape;1330;p114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1" name="Google Shape;1331;p114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32" name="Google Shape;1332;p114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33" name="Google Shape;1333;p114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34" name="Google Shape;1334;p114"/>
          <p:cNvSpPr txBox="1">
            <a:spLocks noGrp="1"/>
          </p:cNvSpPr>
          <p:nvPr>
            <p:ph type="subTitle" idx="1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335" name="Google Shape;1335;p114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1336" name="Google Shape;1336;p1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337" name="Google Shape;1337;p11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38" name="Google Shape;1338;p114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339" name="Google Shape;1339;p114"/>
          <p:cNvSpPr txBox="1">
            <a:spLocks noGrp="1"/>
          </p:cNvSpPr>
          <p:nvPr>
            <p:ph type="subTitle" idx="2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340" name="Google Shape;1340;p114"/>
          <p:cNvSpPr txBox="1">
            <a:spLocks noGrp="1"/>
          </p:cNvSpPr>
          <p:nvPr>
            <p:ph type="subTitle" idx="3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1341" name="Google Shape;1341;p114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1342" name="Google Shape;1342;p11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43" name="Google Shape;1343;p11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344" name="Google Shape;1344;p114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1345" name="Google Shape;1345;p11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46" name="Google Shape;1346;p11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347" name="Google Shape;1347;p1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8" name="Google Shape;1348;p1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1349" name="Google Shape;1349;p114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50" name="Google Shape;1350;p114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3 CfU 3 options - purple">
  <p:cSld name="TITLE_AND_TWO_COLUMNS_1_1_7_1">
    <p:bg>
      <p:bgPr>
        <a:solidFill>
          <a:srgbClr val="F3EEFB"/>
        </a:solidFill>
        <a:effectLst/>
      </p:bgPr>
    </p:bg>
    <p:spTree>
      <p:nvGrpSpPr>
        <p:cNvPr id="1" name="Shape 1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2" name="Google Shape;1352;p11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353" name="Google Shape;1353;p11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4" name="Google Shape;1354;p115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355" name="Google Shape;1355;p1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356" name="Google Shape;1356;p11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57" name="Google Shape;1357;p115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358" name="Google Shape;1358;p115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359" name="Google Shape;1359;p115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360" name="Google Shape;1360;p115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1361" name="Google Shape;1361;p115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1362" name="Google Shape;1362;p11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63" name="Google Shape;1363;p11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364" name="Google Shape;1364;p115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1365" name="Google Shape;1365;p11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66" name="Google Shape;1366;p11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367" name="Google Shape;1367;p115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1368" name="Google Shape;1368;p11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69" name="Google Shape;1369;p11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3 CfU 3 options - jade">
  <p:cSld name="TITLE_AND_TWO_COLUMNS_1_1_7_1_1_1">
    <p:bg>
      <p:bgPr>
        <a:solidFill>
          <a:srgbClr val="E6F2F2"/>
        </a:solidFill>
        <a:effectLst/>
      </p:bgPr>
    </p:bg>
    <p:spTree>
      <p:nvGrpSpPr>
        <p:cNvPr id="1" name="Shape 1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1" name="Google Shape;1371;p116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372" name="Google Shape;1372;p11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73" name="Google Shape;1373;p116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374" name="Google Shape;1374;p1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375" name="Google Shape;1375;p116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76" name="Google Shape;1376;p116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377" name="Google Shape;1377;p116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378" name="Google Shape;1378;p116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379" name="Google Shape;1379;p116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1380" name="Google Shape;1380;p116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1381" name="Google Shape;1381;p11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82" name="Google Shape;1382;p11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383" name="Google Shape;1383;p116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1384" name="Google Shape;1384;p11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85" name="Google Shape;1385;p11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386" name="Google Shape;1386;p116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1387" name="Google Shape;1387;p11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88" name="Google Shape;1388;p11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3 CfU 3 options - blue">
  <p:cSld name="TITLE_AND_TWO_COLUMNS_1_1_7_2">
    <p:bg>
      <p:bgPr>
        <a:solidFill>
          <a:srgbClr val="EBEDFE"/>
        </a:solidFill>
        <a:effectLst/>
      </p:bgPr>
    </p:bg>
    <p:spTree>
      <p:nvGrpSpPr>
        <p:cNvPr id="1" name="Shape 1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0" name="Google Shape;1390;p117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391" name="Google Shape;1391;p117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2" name="Google Shape;1392;p117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393" name="Google Shape;1393;p1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394" name="Google Shape;1394;p117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95" name="Google Shape;1395;p117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396" name="Google Shape;1396;p117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397" name="Google Shape;1397;p117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398" name="Google Shape;1398;p117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1399" name="Google Shape;1399;p117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1400" name="Google Shape;1400;p11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01" name="Google Shape;1401;p11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402" name="Google Shape;1402;p117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1403" name="Google Shape;1403;p11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04" name="Google Shape;1404;p11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405" name="Google Shape;1405;p117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1406" name="Google Shape;1406;p11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07" name="Google Shape;1407;p11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3 CfU 3 options - pink">
  <p:cSld name="TITLE_AND_TWO_COLUMNS_1_1_7_1_1_1_1">
    <p:bg>
      <p:bgPr>
        <a:solidFill>
          <a:srgbClr val="FAEAF6"/>
        </a:solidFill>
        <a:effectLst/>
      </p:bgPr>
    </p:bg>
    <p:spTree>
      <p:nvGrpSpPr>
        <p:cNvPr id="1" name="Shape 1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9" name="Google Shape;1409;p118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410" name="Google Shape;1410;p118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11" name="Google Shape;1411;p118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412" name="Google Shape;1412;p1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413" name="Google Shape;1413;p118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14" name="Google Shape;1414;p118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415" name="Google Shape;1415;p118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416" name="Google Shape;1416;p118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417" name="Google Shape;1417;p118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1418" name="Google Shape;1418;p118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1419" name="Google Shape;1419;p11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20" name="Google Shape;1420;p11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421" name="Google Shape;1421;p118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1422" name="Google Shape;1422;p11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23" name="Google Shape;1423;p11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424" name="Google Shape;1424;p118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1425" name="Google Shape;1425;p11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26" name="Google Shape;1426;p11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4 CfU 4 options - purple">
  <p:cSld name="TITLE_AND_TWO_COLUMNS_1_1_8_1">
    <p:bg>
      <p:bgPr>
        <a:solidFill>
          <a:srgbClr val="F3EEFB"/>
        </a:solidFill>
        <a:effectLst/>
      </p:bgPr>
    </p:bg>
    <p:spTree>
      <p:nvGrpSpPr>
        <p:cNvPr id="1" name="Shape 1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8" name="Google Shape;1428;p11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429" name="Google Shape;1429;p119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0" name="Google Shape;1430;p119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431" name="Google Shape;1431;p1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432" name="Google Shape;1432;p119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33" name="Google Shape;1433;p119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434" name="Google Shape;1434;p119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435" name="Google Shape;1435;p119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436" name="Google Shape;1436;p119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437" name="Google Shape;1437;p119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1438" name="Google Shape;1438;p119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1439" name="Google Shape;1439;p11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40" name="Google Shape;1440;p11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441" name="Google Shape;1441;p119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1442" name="Google Shape;1442;p11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43" name="Google Shape;1443;p11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444" name="Google Shape;1444;p119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1445" name="Google Shape;1445;p11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46" name="Google Shape;1446;p11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447" name="Google Shape;1447;p119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1448" name="Google Shape;1448;p11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49" name="Google Shape;1449;p11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4 CfU 4 options - jade">
  <p:cSld name="TITLE_AND_TWO_COLUMNS_1_1_8_1_1_1">
    <p:bg>
      <p:bgPr>
        <a:solidFill>
          <a:srgbClr val="E6F2F2"/>
        </a:solidFill>
        <a:effectLst/>
      </p:bgPr>
    </p:bg>
    <p:spTree>
      <p:nvGrpSpPr>
        <p:cNvPr id="1" name="Shape 14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1" name="Google Shape;1451;p120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452" name="Google Shape;1452;p120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53" name="Google Shape;1453;p120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454" name="Google Shape;1454;p1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455" name="Google Shape;1455;p12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56" name="Google Shape;1456;p120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457" name="Google Shape;1457;p120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458" name="Google Shape;1458;p120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459" name="Google Shape;1459;p120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460" name="Google Shape;1460;p120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1461" name="Google Shape;1461;p120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1462" name="Google Shape;1462;p12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63" name="Google Shape;1463;p12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464" name="Google Shape;1464;p120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1465" name="Google Shape;1465;p12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66" name="Google Shape;1466;p12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467" name="Google Shape;1467;p120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1468" name="Google Shape;1468;p12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69" name="Google Shape;1469;p12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470" name="Google Shape;1470;p120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1471" name="Google Shape;1471;p12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72" name="Google Shape;1472;p12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4 CfU 4 options - blue">
  <p:cSld name="TITLE_AND_TWO_COLUMNS_1_1_8_2">
    <p:bg>
      <p:bgPr>
        <a:solidFill>
          <a:srgbClr val="EBEDFE"/>
        </a:solidFill>
        <a:effectLst/>
      </p:bgPr>
    </p:bg>
    <p:spTree>
      <p:nvGrpSpPr>
        <p:cNvPr id="1" name="Shape 1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4" name="Google Shape;1474;p121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475" name="Google Shape;1475;p121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6" name="Google Shape;1476;p121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477" name="Google Shape;1477;p1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478" name="Google Shape;1478;p12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79" name="Google Shape;1479;p121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480" name="Google Shape;1480;p121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481" name="Google Shape;1481;p121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482" name="Google Shape;1482;p121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483" name="Google Shape;1483;p121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1484" name="Google Shape;1484;p121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1485" name="Google Shape;1485;p12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86" name="Google Shape;1486;p12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487" name="Google Shape;1487;p121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1488" name="Google Shape;1488;p12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89" name="Google Shape;1489;p12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490" name="Google Shape;1490;p121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1491" name="Google Shape;1491;p12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92" name="Google Shape;1492;p12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493" name="Google Shape;1493;p121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1494" name="Google Shape;1494;p12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95" name="Google Shape;1495;p12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4 CfU 4 options - pink">
  <p:cSld name="TITLE_AND_TWO_COLUMNS_1_1_8_1_1_1_1">
    <p:bg>
      <p:bgPr>
        <a:solidFill>
          <a:srgbClr val="FAEAF6"/>
        </a:solidFill>
        <a:effectLst/>
      </p:bgPr>
    </p:bg>
    <p:spTree>
      <p:nvGrpSpPr>
        <p:cNvPr id="1" name="Shape 14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7" name="Google Shape;1497;p122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498" name="Google Shape;1498;p122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99" name="Google Shape;1499;p122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500" name="Google Shape;1500;p1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501" name="Google Shape;1501;p12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02" name="Google Shape;1502;p122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503" name="Google Shape;1503;p122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504" name="Google Shape;1504;p122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505" name="Google Shape;1505;p122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506" name="Google Shape;1506;p122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1507" name="Google Shape;1507;p122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1508" name="Google Shape;1508;p12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09" name="Google Shape;1509;p12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510" name="Google Shape;1510;p122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1511" name="Google Shape;1511;p12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12" name="Google Shape;1512;p12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513" name="Google Shape;1513;p122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1514" name="Google Shape;1514;p12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15" name="Google Shape;1515;p12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516" name="Google Shape;1516;p122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1517" name="Google Shape;1517;p12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18" name="Google Shape;1518;p12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5 CfU 3 image options - purple">
  <p:cSld name="TITLE_AND_TWO_COLUMNS_1_1_7_1_1_2">
    <p:bg>
      <p:bgPr>
        <a:solidFill>
          <a:srgbClr val="F3EEFB"/>
        </a:solidFill>
        <a:effectLst/>
      </p:bgPr>
    </p:bg>
    <p:spTree>
      <p:nvGrpSpPr>
        <p:cNvPr id="1" name="Shape 1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0" name="Google Shape;1520;p12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521" name="Google Shape;1521;p123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22" name="Google Shape;1522;p123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523" name="Google Shape;1523;p1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524" name="Google Shape;1524;p12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25" name="Google Shape;1525;p123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526" name="Google Shape;1526;p123"/>
          <p:cNvSpPr>
            <a:spLocks noGrp="1"/>
          </p:cNvSpPr>
          <p:nvPr>
            <p:ph type="pic" idx="3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1527" name="Google Shape;1527;p123"/>
          <p:cNvSpPr>
            <a:spLocks noGrp="1"/>
          </p:cNvSpPr>
          <p:nvPr>
            <p:ph type="pic" idx="4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1528" name="Google Shape;1528;p123"/>
          <p:cNvSpPr>
            <a:spLocks noGrp="1"/>
          </p:cNvSpPr>
          <p:nvPr>
            <p:ph type="pic" idx="5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1529" name="Google Shape;1529;p123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1530" name="Google Shape;1530;p12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31" name="Google Shape;1531;p12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532" name="Google Shape;1532;p123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1533" name="Google Shape;1533;p12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34" name="Google Shape;1534;p12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535" name="Google Shape;1535;p123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1536" name="Google Shape;1536;p12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37" name="Google Shape;1537;p12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5 CfU 3 image options - jade">
  <p:cSld name="TITLE_AND_TWO_COLUMNS_1_1_7_1_1_1_2">
    <p:bg>
      <p:bgPr>
        <a:solidFill>
          <a:srgbClr val="E6F2F2"/>
        </a:solidFill>
        <a:effectLst/>
      </p:bgPr>
    </p:bg>
    <p:spTree>
      <p:nvGrpSpPr>
        <p:cNvPr id="1" name="Shape 15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9" name="Google Shape;1539;p124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540" name="Google Shape;1540;p12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41" name="Google Shape;1541;p124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542" name="Google Shape;1542;p1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543" name="Google Shape;1543;p12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44" name="Google Shape;1544;p124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545" name="Google Shape;1545;p124"/>
          <p:cNvSpPr>
            <a:spLocks noGrp="1"/>
          </p:cNvSpPr>
          <p:nvPr>
            <p:ph type="pic" idx="3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1546" name="Google Shape;1546;p124"/>
          <p:cNvSpPr>
            <a:spLocks noGrp="1"/>
          </p:cNvSpPr>
          <p:nvPr>
            <p:ph type="pic" idx="4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1547" name="Google Shape;1547;p124"/>
          <p:cNvSpPr>
            <a:spLocks noGrp="1"/>
          </p:cNvSpPr>
          <p:nvPr>
            <p:ph type="pic" idx="5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1548" name="Google Shape;1548;p124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1549" name="Google Shape;1549;p12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50" name="Google Shape;1550;p12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551" name="Google Shape;1551;p124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1552" name="Google Shape;1552;p12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53" name="Google Shape;1553;p12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554" name="Google Shape;1554;p124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1555" name="Google Shape;1555;p12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56" name="Google Shape;1556;p12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5 CfU 3  image options - blue ">
  <p:cSld name="TITLE_AND_TWO_COLUMNS_1_1_7_2_1">
    <p:bg>
      <p:bgPr>
        <a:solidFill>
          <a:srgbClr val="EBEDFE"/>
        </a:solidFill>
        <a:effectLst/>
      </p:bgPr>
    </p:bg>
    <p:spTree>
      <p:nvGrpSpPr>
        <p:cNvPr id="1" name="Shape 1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8" name="Google Shape;1558;p125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559" name="Google Shape;1559;p12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60" name="Google Shape;1560;p125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561" name="Google Shape;1561;p1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562" name="Google Shape;1562;p12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63" name="Google Shape;1563;p125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564" name="Google Shape;1564;p125"/>
          <p:cNvSpPr>
            <a:spLocks noGrp="1"/>
          </p:cNvSpPr>
          <p:nvPr>
            <p:ph type="pic" idx="3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1565" name="Google Shape;1565;p125"/>
          <p:cNvSpPr>
            <a:spLocks noGrp="1"/>
          </p:cNvSpPr>
          <p:nvPr>
            <p:ph type="pic" idx="4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1566" name="Google Shape;1566;p125"/>
          <p:cNvSpPr>
            <a:spLocks noGrp="1"/>
          </p:cNvSpPr>
          <p:nvPr>
            <p:ph type="pic" idx="5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1567" name="Google Shape;1567;p125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1568" name="Google Shape;1568;p12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69" name="Google Shape;1569;p12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570" name="Google Shape;1570;p125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1571" name="Google Shape;1571;p12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72" name="Google Shape;1572;p12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573" name="Google Shape;1573;p125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1574" name="Google Shape;1574;p12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75" name="Google Shape;1575;p12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5 CfU 3 image options - pink">
  <p:cSld name="TITLE_AND_TWO_COLUMNS_1_1_7_1_1_1_1_1">
    <p:bg>
      <p:bgPr>
        <a:solidFill>
          <a:srgbClr val="FAEAF6"/>
        </a:solidFill>
        <a:effectLst/>
      </p:bgPr>
    </p:bg>
    <p:spTree>
      <p:nvGrpSpPr>
        <p:cNvPr id="1" name="Shape 15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7" name="Google Shape;1577;p126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578" name="Google Shape;1578;p126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79" name="Google Shape;1579;p126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580" name="Google Shape;1580;p1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581" name="Google Shape;1581;p126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82" name="Google Shape;1582;p126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583" name="Google Shape;1583;p126"/>
          <p:cNvSpPr>
            <a:spLocks noGrp="1"/>
          </p:cNvSpPr>
          <p:nvPr>
            <p:ph type="pic" idx="3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1584" name="Google Shape;1584;p126"/>
          <p:cNvSpPr>
            <a:spLocks noGrp="1"/>
          </p:cNvSpPr>
          <p:nvPr>
            <p:ph type="pic" idx="4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1585" name="Google Shape;1585;p126"/>
          <p:cNvSpPr>
            <a:spLocks noGrp="1"/>
          </p:cNvSpPr>
          <p:nvPr>
            <p:ph type="pic" idx="5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1586" name="Google Shape;1586;p126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1587" name="Google Shape;1587;p12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88" name="Google Shape;1588;p12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589" name="Google Shape;1589;p126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1590" name="Google Shape;1590;p12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91" name="Google Shape;1591;p12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592" name="Google Shape;1592;p126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1593" name="Google Shape;1593;p12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94" name="Google Shape;1594;p12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6 CfU blank - purple ">
  <p:cSld name="TITLE_AND_TWO_COLUMNS_1_1_6_2">
    <p:bg>
      <p:bgPr>
        <a:solidFill>
          <a:srgbClr val="F3EEFB"/>
        </a:solidFill>
        <a:effectLst/>
      </p:bgPr>
    </p:bg>
    <p:spTree>
      <p:nvGrpSpPr>
        <p:cNvPr id="1" name="Shape 15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6" name="Google Shape;1596;p12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597" name="Google Shape;1597;p127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8" name="Google Shape;1598;p127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1599" name="Google Shape;1599;p1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600" name="Google Shape;1600;p127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01" name="Google Shape;1601;p127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6 CfU blank - jade ">
  <p:cSld name="TITLE_AND_TWO_COLUMNS_1_1_6_2_3_1">
    <p:bg>
      <p:bgPr>
        <a:solidFill>
          <a:srgbClr val="E6F2F2"/>
        </a:solidFill>
        <a:effectLst/>
      </p:bgPr>
    </p:bg>
    <p:spTree>
      <p:nvGrpSpPr>
        <p:cNvPr id="1" name="Shape 16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3" name="Google Shape;1603;p128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604" name="Google Shape;1604;p128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05" name="Google Shape;1605;p128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1606" name="Google Shape;1606;p1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607" name="Google Shape;1607;p128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08" name="Google Shape;1608;p128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6 CfU blank - blue ">
  <p:cSld name="TITLE_AND_TWO_COLUMNS_1_1_6_3">
    <p:bg>
      <p:bgPr>
        <a:solidFill>
          <a:srgbClr val="EBEDFE"/>
        </a:solidFill>
        <a:effectLst/>
      </p:bgPr>
    </p:bg>
    <p:spTree>
      <p:nvGrpSpPr>
        <p:cNvPr id="1" name="Shape 16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0" name="Google Shape;1610;p129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611" name="Google Shape;1611;p129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2" name="Google Shape;1612;p129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1613" name="Google Shape;1613;p1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614" name="Google Shape;1614;p129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15" name="Google Shape;1615;p129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6 CfU blank - pink ">
  <p:cSld name="TITLE_AND_TWO_COLUMNS_1_1_6_2_3_1_1">
    <p:bg>
      <p:bgPr>
        <a:solidFill>
          <a:srgbClr val="FAEAF6"/>
        </a:solidFill>
        <a:effectLst/>
      </p:bgPr>
    </p:bg>
    <p:spTree>
      <p:nvGrpSpPr>
        <p:cNvPr id="1" name="Shape 16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7" name="Google Shape;1617;p130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618" name="Google Shape;1618;p130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9" name="Google Shape;1619;p130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1620" name="Google Shape;1620;p1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621" name="Google Shape;1621;p13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22" name="Google Shape;1622;p130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7 Practice - purple ">
  <p:cSld name="TITLE_AND_TWO_COLUMNS_1_1_5_1_3_1_1">
    <p:spTree>
      <p:nvGrpSpPr>
        <p:cNvPr id="1" name="Shape 16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4" name="Google Shape;1624;p13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625" name="Google Shape;1625;p131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26" name="Google Shape;1626;p131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1627" name="Google Shape;1627;p1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628" name="Google Shape;1628;p13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29" name="Google Shape;1629;p131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630" name="Google Shape;1630;p131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A</a:t>
            </a:r>
            <a:endParaRPr sz="2000" b="1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7 Practice - jade">
  <p:cSld name="TITLE_AND_TWO_COLUMNS_1_1_5_1_3_1_1_1_1">
    <p:spTree>
      <p:nvGrpSpPr>
        <p:cNvPr id="1" name="Shape 16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2" name="Google Shape;1632;p132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633" name="Google Shape;1633;p132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34" name="Google Shape;1634;p132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635" name="Google Shape;1635;p13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636" name="Google Shape;1636;p1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637" name="Google Shape;1637;p132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638" name="Google Shape;1638;p132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B</a:t>
            </a:r>
            <a:endParaRPr sz="2000" b="1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7 Practice - blue ">
  <p:cSld name="TITLE_AND_TWO_COLUMNS_1_1_5_1_3_1_2">
    <p:spTree>
      <p:nvGrpSpPr>
        <p:cNvPr id="1" name="Shape 1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0" name="Google Shape;1640;p133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641" name="Google Shape;1641;p133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42" name="Google Shape;1642;p133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643" name="Google Shape;1643;p13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644" name="Google Shape;1644;p1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645" name="Google Shape;1645;p133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646" name="Google Shape;1646;p133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C</a:t>
            </a:r>
            <a:endParaRPr sz="2000" b="1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7 Practice - pink">
  <p:cSld name="TITLE_AND_TWO_COLUMNS_1_1_5_1_3_1_1_1_1_1">
    <p:spTree>
      <p:nvGrpSpPr>
        <p:cNvPr id="1" name="Shape 16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8" name="Google Shape;1648;p134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649" name="Google Shape;1649;p134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50" name="Google Shape;1650;p134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651" name="Google Shape;1651;p13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652" name="Google Shape;1652;p1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653" name="Google Shape;1653;p134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654" name="Google Shape;1654;p134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D</a:t>
            </a:r>
            <a:endParaRPr sz="2000" b="1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8 Feedback - purple">
  <p:cSld name="TITLE_AND_TWO_COLUMNS_1_1_5_1_3_1_1_1">
    <p:bg>
      <p:bgPr>
        <a:solidFill>
          <a:srgbClr val="F3EEFB"/>
        </a:solidFill>
        <a:effectLst/>
      </p:bgPr>
    </p:bg>
    <p:spTree>
      <p:nvGrpSpPr>
        <p:cNvPr id="1" name="Shape 16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6" name="Google Shape;1656;p13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657" name="Google Shape;1657;p13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58" name="Google Shape;1658;p135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1659" name="Google Shape;1659;p1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660" name="Google Shape;1660;p13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sz="900" b="1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61" name="Google Shape;1661;p135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662" name="Google Shape;1662;p135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A</a:t>
            </a:r>
            <a:endParaRPr sz="2000" b="1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8 Feedback - jade">
  <p:cSld name="TITLE_AND_TWO_COLUMNS_1_1_5_1_3_1_1_1_1_2">
    <p:bg>
      <p:bgPr>
        <a:solidFill>
          <a:srgbClr val="E6F2F2"/>
        </a:solidFill>
        <a:effectLst/>
      </p:bgPr>
    </p:bg>
    <p:spTree>
      <p:nvGrpSpPr>
        <p:cNvPr id="1" name="Shape 16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4" name="Google Shape;1664;p136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665" name="Google Shape;1665;p13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66" name="Google Shape;1666;p136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667" name="Google Shape;1667;p136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668" name="Google Shape;1668;p13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669" name="Google Shape;1669;p136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670" name="Google Shape;1670;p136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B</a:t>
            </a:r>
            <a:endParaRPr sz="2000" b="1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8 Feedback - blue">
  <p:cSld name="TITLE_AND_TWO_COLUMNS_1_1_5_1_3_1_2_1">
    <p:bg>
      <p:bgPr>
        <a:solidFill>
          <a:srgbClr val="EBEDFE"/>
        </a:solidFill>
        <a:effectLst/>
      </p:bgPr>
    </p:bg>
    <p:spTree>
      <p:nvGrpSpPr>
        <p:cNvPr id="1" name="Shape 16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2" name="Google Shape;1672;p137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673" name="Google Shape;1673;p137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74" name="Google Shape;1674;p137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675" name="Google Shape;1675;p137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676" name="Google Shape;1676;p13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677" name="Google Shape;1677;p137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678" name="Google Shape;1678;p137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C</a:t>
            </a:r>
            <a:endParaRPr sz="2000" b="1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8 Feedback - pink">
  <p:cSld name="TITLE_AND_TWO_COLUMNS_1_1_5_1_3_1_1_1_1_1_1">
    <p:bg>
      <p:bgPr>
        <a:solidFill>
          <a:srgbClr val="FAEAF6"/>
        </a:solidFill>
        <a:effectLst/>
      </p:bgPr>
    </p:bg>
    <p:spTree>
      <p:nvGrpSpPr>
        <p:cNvPr id="1" name="Shape 16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0" name="Google Shape;1680;p138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681" name="Google Shape;1681;p138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82" name="Google Shape;1682;p138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683" name="Google Shape;1683;p138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684" name="Google Shape;1684;p1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685" name="Google Shape;1685;p138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D</a:t>
            </a:r>
            <a:endParaRPr sz="20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86" name="Google Shape;1686;p138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6 Summary 1">
  <p:cSld name="TITLE_AND_TWO_COLUMNS_1_1_5_1_2_1_1">
    <p:spTree>
      <p:nvGrpSpPr>
        <p:cNvPr id="1" name="Shape 16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8" name="Google Shape;1688;p139"/>
          <p:cNvSpPr/>
          <p:nvPr/>
        </p:nvSpPr>
        <p:spPr>
          <a:xfrm>
            <a:off x="0" y="0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689" name="Google Shape;1689;p139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58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690" name="Google Shape;1690;p139"/>
          <p:cNvSpPr txBox="1">
            <a:spLocks noGrp="1"/>
          </p:cNvSpPr>
          <p:nvPr>
            <p:ph type="body" idx="1"/>
          </p:nvPr>
        </p:nvSpPr>
        <p:spPr>
          <a:xfrm>
            <a:off x="324000" y="1080000"/>
            <a:ext cx="8113800" cy="374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691" name="Google Shape;1691;p139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Summary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92" name="Google Shape;1692;p139"/>
          <p:cNvSpPr txBox="1">
            <a:spLocks noGrp="1"/>
          </p:cNvSpPr>
          <p:nvPr>
            <p:ph type="title"/>
          </p:nvPr>
        </p:nvSpPr>
        <p:spPr>
          <a:xfrm>
            <a:off x="1684800" y="43825"/>
            <a:ext cx="57414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Lexend"/>
              <a:buNone/>
              <a:defRPr sz="20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6 Summary 2">
  <p:cSld name="TITLE_AND_TWO_COLUMNS_1_1_5_1_2">
    <p:spTree>
      <p:nvGrpSpPr>
        <p:cNvPr id="1" name="Shape 16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4" name="Google Shape;1694;p140"/>
          <p:cNvSpPr/>
          <p:nvPr/>
        </p:nvSpPr>
        <p:spPr>
          <a:xfrm>
            <a:off x="0" y="0"/>
            <a:ext cx="9144300" cy="773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695" name="Google Shape;1695;p140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7695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696" name="Google Shape;1696;p140"/>
          <p:cNvSpPr txBox="1">
            <a:spLocks noGrp="1"/>
          </p:cNvSpPr>
          <p:nvPr>
            <p:ph type="body" idx="1"/>
          </p:nvPr>
        </p:nvSpPr>
        <p:spPr>
          <a:xfrm>
            <a:off x="324000" y="1080000"/>
            <a:ext cx="8113800" cy="374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697" name="Google Shape;1697;p140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Summary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98" name="Google Shape;1698;p140"/>
          <p:cNvSpPr txBox="1">
            <a:spLocks noGrp="1"/>
          </p:cNvSpPr>
          <p:nvPr>
            <p:ph type="title"/>
          </p:nvPr>
        </p:nvSpPr>
        <p:spPr>
          <a:xfrm>
            <a:off x="1684800" y="43825"/>
            <a:ext cx="57414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Lexend"/>
              <a:buNone/>
              <a:defRPr sz="20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3 Projectable quiz">
  <p:cSld name="Title Slide 3_1">
    <p:bg>
      <p:bgPr>
        <a:solidFill>
          <a:schemeClr val="lt1"/>
        </a:solidFill>
        <a:effectLst/>
      </p:bgPr>
    </p:bg>
    <p:spTree>
      <p:nvGrpSpPr>
        <p:cNvPr id="1" name="Shape 16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00" name="Google Shape;1700;p14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524129" y="4430050"/>
            <a:ext cx="234000" cy="318241"/>
          </a:xfrm>
          <a:prstGeom prst="rect">
            <a:avLst/>
          </a:prstGeom>
          <a:noFill/>
          <a:ln>
            <a:noFill/>
          </a:ln>
        </p:spPr>
      </p:pic>
      <p:sp>
        <p:nvSpPr>
          <p:cNvPr id="1701" name="Google Shape;1701;p141"/>
          <p:cNvSpPr txBox="1"/>
          <p:nvPr/>
        </p:nvSpPr>
        <p:spPr>
          <a:xfrm>
            <a:off x="1977450" y="3132468"/>
            <a:ext cx="51891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Click to open the interactive quiz</a:t>
            </a:r>
            <a:endParaRPr sz="16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4 Items to copy-paste">
  <p:cSld name="CUSTOM_104_1_2_1_1">
    <p:spTree>
      <p:nvGrpSpPr>
        <p:cNvPr id="1" name="Shape 17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3" name="Google Shape;1703;p142"/>
          <p:cNvSpPr/>
          <p:nvPr/>
        </p:nvSpPr>
        <p:spPr>
          <a:xfrm>
            <a:off x="3217188" y="4171902"/>
            <a:ext cx="5214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Tick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04" name="Google Shape;1704;p142"/>
          <p:cNvSpPr/>
          <p:nvPr/>
        </p:nvSpPr>
        <p:spPr>
          <a:xfrm>
            <a:off x="483925" y="193075"/>
            <a:ext cx="6671700" cy="37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Items to copy and paste</a:t>
            </a: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5" name="Google Shape;1705;p142"/>
          <p:cNvSpPr/>
          <p:nvPr/>
        </p:nvSpPr>
        <p:spPr>
          <a:xfrm>
            <a:off x="7459200" y="352650"/>
            <a:ext cx="1684800" cy="37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Video frame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06" name="Google Shape;1706;p142"/>
          <p:cNvSpPr/>
          <p:nvPr/>
        </p:nvSpPr>
        <p:spPr>
          <a:xfrm>
            <a:off x="628788" y="4171893"/>
            <a:ext cx="15792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Agenda dot</a:t>
            </a:r>
            <a:endParaRPr sz="16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07" name="Google Shape;1707;p142"/>
          <p:cNvSpPr/>
          <p:nvPr/>
        </p:nvSpPr>
        <p:spPr>
          <a:xfrm>
            <a:off x="5891525" y="2313000"/>
            <a:ext cx="1796400" cy="38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CfU option letters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08" name="Google Shape;1708;p142"/>
          <p:cNvSpPr/>
          <p:nvPr/>
        </p:nvSpPr>
        <p:spPr>
          <a:xfrm>
            <a:off x="933601" y="2371650"/>
            <a:ext cx="11799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Play audio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09" name="Google Shape;1709;p142"/>
          <p:cNvSpPr/>
          <p:nvPr/>
        </p:nvSpPr>
        <p:spPr>
          <a:xfrm>
            <a:off x="3444210" y="2377200"/>
            <a:ext cx="1116600" cy="25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Play video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10" name="Google Shape;1710;p142"/>
          <p:cNvSpPr/>
          <p:nvPr/>
        </p:nvSpPr>
        <p:spPr>
          <a:xfrm>
            <a:off x="4747799" y="4171900"/>
            <a:ext cx="6942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Cross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11" name="Google Shape;1711;p142"/>
          <p:cNvSpPr/>
          <p:nvPr/>
        </p:nvSpPr>
        <p:spPr>
          <a:xfrm>
            <a:off x="6451200" y="4171900"/>
            <a:ext cx="14217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Reading icon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5 OGL">
  <p:cSld name="CUSTOM_5_1">
    <p:bg>
      <p:bgPr>
        <a:solidFill>
          <a:srgbClr val="BEF2BD"/>
        </a:solidFill>
        <a:effectLst/>
      </p:bgPr>
    </p:bg>
    <p:spTree>
      <p:nvGrpSpPr>
        <p:cNvPr id="1" name="Shape 17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3" name="Google Shape;1713;p14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347200" y="1111870"/>
            <a:ext cx="7945600" cy="2919776"/>
          </a:xfrm>
          <a:prstGeom prst="rect">
            <a:avLst/>
          </a:prstGeom>
          <a:noFill/>
          <a:ln>
            <a:noFill/>
          </a:ln>
        </p:spPr>
      </p:pic>
      <p:sp>
        <p:nvSpPr>
          <p:cNvPr id="1714" name="Google Shape;1714;p143"/>
          <p:cNvSpPr txBox="1">
            <a:spLocks noGrp="1"/>
          </p:cNvSpPr>
          <p:nvPr>
            <p:ph type="subTitle" idx="1"/>
          </p:nvPr>
        </p:nvSpPr>
        <p:spPr>
          <a:xfrm>
            <a:off x="661775" y="1190413"/>
            <a:ext cx="7351200" cy="2762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6 Blank">
  <p:cSld name="CUSTOM_6">
    <p:spTree>
      <p:nvGrpSpPr>
        <p:cNvPr id="1" name="Shape 17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6" name="Google Shape;1716;p144"/>
          <p:cNvSpPr txBox="1">
            <a:spLocks noGrp="1"/>
          </p:cNvSpPr>
          <p:nvPr>
            <p:ph type="title"/>
          </p:nvPr>
        </p:nvSpPr>
        <p:spPr>
          <a:xfrm>
            <a:off x="459000" y="73800"/>
            <a:ext cx="66006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0 Keywords (3) 1">
  <p:cSld name="CUSTOM_3_1_2">
    <p:spTree>
      <p:nvGrpSpPr>
        <p:cNvPr id="1" name="Shape 17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8" name="Google Shape;1718;p145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719" name="Google Shape;1719;p145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720" name="Google Shape;1720;p145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1" name="Google Shape;1721;p145"/>
          <p:cNvSpPr txBox="1">
            <a:spLocks noGrp="1"/>
          </p:cNvSpPr>
          <p:nvPr>
            <p:ph type="subTitle" idx="1"/>
          </p:nvPr>
        </p:nvSpPr>
        <p:spPr>
          <a:xfrm>
            <a:off x="323994" y="993640"/>
            <a:ext cx="7215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722" name="Google Shape;1722;p145"/>
          <p:cNvSpPr txBox="1">
            <a:spLocks noGrp="1"/>
          </p:cNvSpPr>
          <p:nvPr>
            <p:ph type="subTitle" idx="2"/>
          </p:nvPr>
        </p:nvSpPr>
        <p:spPr>
          <a:xfrm>
            <a:off x="323994" y="2238730"/>
            <a:ext cx="7215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723" name="Google Shape;1723;p145"/>
          <p:cNvSpPr txBox="1">
            <a:spLocks noGrp="1"/>
          </p:cNvSpPr>
          <p:nvPr>
            <p:ph type="subTitle" idx="3"/>
          </p:nvPr>
        </p:nvSpPr>
        <p:spPr>
          <a:xfrm>
            <a:off x="323994" y="3483820"/>
            <a:ext cx="7215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6" Type="http://schemas.openxmlformats.org/officeDocument/2006/relationships/slideLayout" Target="../slideLayouts/slideLayout26.xml"/><Relationship Id="rId21" Type="http://schemas.openxmlformats.org/officeDocument/2006/relationships/slideLayout" Target="../slideLayouts/slideLayout21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63" Type="http://schemas.openxmlformats.org/officeDocument/2006/relationships/slideLayout" Target="../slideLayouts/slideLayout63.xml"/><Relationship Id="rId68" Type="http://schemas.openxmlformats.org/officeDocument/2006/relationships/slideLayout" Target="../slideLayouts/slideLayout68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66" Type="http://schemas.openxmlformats.org/officeDocument/2006/relationships/slideLayout" Target="../slideLayouts/slideLayout66.xml"/><Relationship Id="rId5" Type="http://schemas.openxmlformats.org/officeDocument/2006/relationships/slideLayout" Target="../slideLayouts/slideLayout5.xml"/><Relationship Id="rId61" Type="http://schemas.openxmlformats.org/officeDocument/2006/relationships/slideLayout" Target="../slideLayouts/slideLayout61.xml"/><Relationship Id="rId19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64" Type="http://schemas.openxmlformats.org/officeDocument/2006/relationships/slideLayout" Target="../slideLayouts/slideLayout64.xml"/><Relationship Id="rId69" Type="http://schemas.openxmlformats.org/officeDocument/2006/relationships/slideLayout" Target="../slideLayouts/slideLayout69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72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slideLayout" Target="../slideLayouts/slideLayout59.xml"/><Relationship Id="rId67" Type="http://schemas.openxmlformats.org/officeDocument/2006/relationships/slideLayout" Target="../slideLayouts/slideLayout67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62" Type="http://schemas.openxmlformats.org/officeDocument/2006/relationships/slideLayout" Target="../slideLayouts/slideLayout62.xml"/><Relationship Id="rId70" Type="http://schemas.openxmlformats.org/officeDocument/2006/relationships/slideLayout" Target="../slideLayouts/slideLayout7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slideLayout" Target="../slideLayouts/slideLayout60.xml"/><Relationship Id="rId65" Type="http://schemas.openxmlformats.org/officeDocument/2006/relationships/slideLayout" Target="../slideLayouts/slideLayout65.xml"/><Relationship Id="rId73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9" Type="http://schemas.openxmlformats.org/officeDocument/2006/relationships/slideLayout" Target="../slideLayouts/slideLayout39.xml"/><Relationship Id="rId34" Type="http://schemas.openxmlformats.org/officeDocument/2006/relationships/slideLayout" Target="../slideLayouts/slideLayout34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7" Type="http://schemas.openxmlformats.org/officeDocument/2006/relationships/slideLayout" Target="../slideLayouts/slideLayout7.xml"/><Relationship Id="rId71" Type="http://schemas.openxmlformats.org/officeDocument/2006/relationships/slideLayout" Target="../slideLayouts/slideLayout71.xml"/></Relationships>
</file>

<file path=ppt/slideMasters/_rels/slideMaster2.xml.rels><?xml version="1.0" encoding="UTF-8" standalone="yes"?>
<Relationships xmlns="http://schemas.openxmlformats.org/package/2006/relationships"><Relationship Id="rId26" Type="http://schemas.openxmlformats.org/officeDocument/2006/relationships/slideLayout" Target="../slideLayouts/slideLayout97.xml"/><Relationship Id="rId21" Type="http://schemas.openxmlformats.org/officeDocument/2006/relationships/slideLayout" Target="../slideLayouts/slideLayout92.xml"/><Relationship Id="rId42" Type="http://schemas.openxmlformats.org/officeDocument/2006/relationships/slideLayout" Target="../slideLayouts/slideLayout113.xml"/><Relationship Id="rId47" Type="http://schemas.openxmlformats.org/officeDocument/2006/relationships/slideLayout" Target="../slideLayouts/slideLayout118.xml"/><Relationship Id="rId63" Type="http://schemas.openxmlformats.org/officeDocument/2006/relationships/slideLayout" Target="../slideLayouts/slideLayout134.xml"/><Relationship Id="rId68" Type="http://schemas.openxmlformats.org/officeDocument/2006/relationships/slideLayout" Target="../slideLayouts/slideLayout139.xml"/><Relationship Id="rId2" Type="http://schemas.openxmlformats.org/officeDocument/2006/relationships/slideLayout" Target="../slideLayouts/slideLayout73.xml"/><Relationship Id="rId16" Type="http://schemas.openxmlformats.org/officeDocument/2006/relationships/slideLayout" Target="../slideLayouts/slideLayout87.xml"/><Relationship Id="rId29" Type="http://schemas.openxmlformats.org/officeDocument/2006/relationships/slideLayout" Target="../slideLayouts/slideLayout100.xml"/><Relationship Id="rId11" Type="http://schemas.openxmlformats.org/officeDocument/2006/relationships/slideLayout" Target="../slideLayouts/slideLayout82.xml"/><Relationship Id="rId24" Type="http://schemas.openxmlformats.org/officeDocument/2006/relationships/slideLayout" Target="../slideLayouts/slideLayout95.xml"/><Relationship Id="rId32" Type="http://schemas.openxmlformats.org/officeDocument/2006/relationships/slideLayout" Target="../slideLayouts/slideLayout103.xml"/><Relationship Id="rId37" Type="http://schemas.openxmlformats.org/officeDocument/2006/relationships/slideLayout" Target="../slideLayouts/slideLayout108.xml"/><Relationship Id="rId40" Type="http://schemas.openxmlformats.org/officeDocument/2006/relationships/slideLayout" Target="../slideLayouts/slideLayout111.xml"/><Relationship Id="rId45" Type="http://schemas.openxmlformats.org/officeDocument/2006/relationships/slideLayout" Target="../slideLayouts/slideLayout116.xml"/><Relationship Id="rId53" Type="http://schemas.openxmlformats.org/officeDocument/2006/relationships/slideLayout" Target="../slideLayouts/slideLayout124.xml"/><Relationship Id="rId58" Type="http://schemas.openxmlformats.org/officeDocument/2006/relationships/slideLayout" Target="../slideLayouts/slideLayout129.xml"/><Relationship Id="rId66" Type="http://schemas.openxmlformats.org/officeDocument/2006/relationships/slideLayout" Target="../slideLayouts/slideLayout137.xml"/><Relationship Id="rId74" Type="http://schemas.openxmlformats.org/officeDocument/2006/relationships/image" Target="../media/image1.png"/><Relationship Id="rId5" Type="http://schemas.openxmlformats.org/officeDocument/2006/relationships/slideLayout" Target="../slideLayouts/slideLayout76.xml"/><Relationship Id="rId61" Type="http://schemas.openxmlformats.org/officeDocument/2006/relationships/slideLayout" Target="../slideLayouts/slideLayout132.xml"/><Relationship Id="rId19" Type="http://schemas.openxmlformats.org/officeDocument/2006/relationships/slideLayout" Target="../slideLayouts/slideLayout90.xml"/><Relationship Id="rId14" Type="http://schemas.openxmlformats.org/officeDocument/2006/relationships/slideLayout" Target="../slideLayouts/slideLayout85.xml"/><Relationship Id="rId22" Type="http://schemas.openxmlformats.org/officeDocument/2006/relationships/slideLayout" Target="../slideLayouts/slideLayout93.xml"/><Relationship Id="rId27" Type="http://schemas.openxmlformats.org/officeDocument/2006/relationships/slideLayout" Target="../slideLayouts/slideLayout98.xml"/><Relationship Id="rId30" Type="http://schemas.openxmlformats.org/officeDocument/2006/relationships/slideLayout" Target="../slideLayouts/slideLayout101.xml"/><Relationship Id="rId35" Type="http://schemas.openxmlformats.org/officeDocument/2006/relationships/slideLayout" Target="../slideLayouts/slideLayout106.xml"/><Relationship Id="rId43" Type="http://schemas.openxmlformats.org/officeDocument/2006/relationships/slideLayout" Target="../slideLayouts/slideLayout114.xml"/><Relationship Id="rId48" Type="http://schemas.openxmlformats.org/officeDocument/2006/relationships/slideLayout" Target="../slideLayouts/slideLayout119.xml"/><Relationship Id="rId56" Type="http://schemas.openxmlformats.org/officeDocument/2006/relationships/slideLayout" Target="../slideLayouts/slideLayout127.xml"/><Relationship Id="rId64" Type="http://schemas.openxmlformats.org/officeDocument/2006/relationships/slideLayout" Target="../slideLayouts/slideLayout135.xml"/><Relationship Id="rId69" Type="http://schemas.openxmlformats.org/officeDocument/2006/relationships/slideLayout" Target="../slideLayouts/slideLayout140.xml"/><Relationship Id="rId8" Type="http://schemas.openxmlformats.org/officeDocument/2006/relationships/slideLayout" Target="../slideLayouts/slideLayout79.xml"/><Relationship Id="rId51" Type="http://schemas.openxmlformats.org/officeDocument/2006/relationships/slideLayout" Target="../slideLayouts/slideLayout122.xml"/><Relationship Id="rId72" Type="http://schemas.openxmlformats.org/officeDocument/2006/relationships/slideLayout" Target="../slideLayouts/slideLayout143.xml"/><Relationship Id="rId3" Type="http://schemas.openxmlformats.org/officeDocument/2006/relationships/slideLayout" Target="../slideLayouts/slideLayout74.xml"/><Relationship Id="rId12" Type="http://schemas.openxmlformats.org/officeDocument/2006/relationships/slideLayout" Target="../slideLayouts/slideLayout83.xml"/><Relationship Id="rId17" Type="http://schemas.openxmlformats.org/officeDocument/2006/relationships/slideLayout" Target="../slideLayouts/slideLayout88.xml"/><Relationship Id="rId25" Type="http://schemas.openxmlformats.org/officeDocument/2006/relationships/slideLayout" Target="../slideLayouts/slideLayout96.xml"/><Relationship Id="rId33" Type="http://schemas.openxmlformats.org/officeDocument/2006/relationships/slideLayout" Target="../slideLayouts/slideLayout104.xml"/><Relationship Id="rId38" Type="http://schemas.openxmlformats.org/officeDocument/2006/relationships/slideLayout" Target="../slideLayouts/slideLayout109.xml"/><Relationship Id="rId46" Type="http://schemas.openxmlformats.org/officeDocument/2006/relationships/slideLayout" Target="../slideLayouts/slideLayout117.xml"/><Relationship Id="rId59" Type="http://schemas.openxmlformats.org/officeDocument/2006/relationships/slideLayout" Target="../slideLayouts/slideLayout130.xml"/><Relationship Id="rId67" Type="http://schemas.openxmlformats.org/officeDocument/2006/relationships/slideLayout" Target="../slideLayouts/slideLayout138.xml"/><Relationship Id="rId20" Type="http://schemas.openxmlformats.org/officeDocument/2006/relationships/slideLayout" Target="../slideLayouts/slideLayout91.xml"/><Relationship Id="rId41" Type="http://schemas.openxmlformats.org/officeDocument/2006/relationships/slideLayout" Target="../slideLayouts/slideLayout112.xml"/><Relationship Id="rId54" Type="http://schemas.openxmlformats.org/officeDocument/2006/relationships/slideLayout" Target="../slideLayouts/slideLayout125.xml"/><Relationship Id="rId62" Type="http://schemas.openxmlformats.org/officeDocument/2006/relationships/slideLayout" Target="../slideLayouts/slideLayout133.xml"/><Relationship Id="rId70" Type="http://schemas.openxmlformats.org/officeDocument/2006/relationships/slideLayout" Target="../slideLayouts/slideLayout141.xml"/><Relationship Id="rId1" Type="http://schemas.openxmlformats.org/officeDocument/2006/relationships/slideLayout" Target="../slideLayouts/slideLayout72.xml"/><Relationship Id="rId6" Type="http://schemas.openxmlformats.org/officeDocument/2006/relationships/slideLayout" Target="../slideLayouts/slideLayout77.xml"/><Relationship Id="rId15" Type="http://schemas.openxmlformats.org/officeDocument/2006/relationships/slideLayout" Target="../slideLayouts/slideLayout86.xml"/><Relationship Id="rId23" Type="http://schemas.openxmlformats.org/officeDocument/2006/relationships/slideLayout" Target="../slideLayouts/slideLayout94.xml"/><Relationship Id="rId28" Type="http://schemas.openxmlformats.org/officeDocument/2006/relationships/slideLayout" Target="../slideLayouts/slideLayout99.xml"/><Relationship Id="rId36" Type="http://schemas.openxmlformats.org/officeDocument/2006/relationships/slideLayout" Target="../slideLayouts/slideLayout107.xml"/><Relationship Id="rId49" Type="http://schemas.openxmlformats.org/officeDocument/2006/relationships/slideLayout" Target="../slideLayouts/slideLayout120.xml"/><Relationship Id="rId57" Type="http://schemas.openxmlformats.org/officeDocument/2006/relationships/slideLayout" Target="../slideLayouts/slideLayout128.xml"/><Relationship Id="rId10" Type="http://schemas.openxmlformats.org/officeDocument/2006/relationships/slideLayout" Target="../slideLayouts/slideLayout81.xml"/><Relationship Id="rId31" Type="http://schemas.openxmlformats.org/officeDocument/2006/relationships/slideLayout" Target="../slideLayouts/slideLayout102.xml"/><Relationship Id="rId44" Type="http://schemas.openxmlformats.org/officeDocument/2006/relationships/slideLayout" Target="../slideLayouts/slideLayout115.xml"/><Relationship Id="rId52" Type="http://schemas.openxmlformats.org/officeDocument/2006/relationships/slideLayout" Target="../slideLayouts/slideLayout123.xml"/><Relationship Id="rId60" Type="http://schemas.openxmlformats.org/officeDocument/2006/relationships/slideLayout" Target="../slideLayouts/slideLayout131.xml"/><Relationship Id="rId65" Type="http://schemas.openxmlformats.org/officeDocument/2006/relationships/slideLayout" Target="../slideLayouts/slideLayout136.xml"/><Relationship Id="rId73" Type="http://schemas.openxmlformats.org/officeDocument/2006/relationships/theme" Target="../theme/theme2.xml"/><Relationship Id="rId4" Type="http://schemas.openxmlformats.org/officeDocument/2006/relationships/slideLayout" Target="../slideLayouts/slideLayout75.xml"/><Relationship Id="rId9" Type="http://schemas.openxmlformats.org/officeDocument/2006/relationships/slideLayout" Target="../slideLayouts/slideLayout80.xml"/><Relationship Id="rId13" Type="http://schemas.openxmlformats.org/officeDocument/2006/relationships/slideLayout" Target="../slideLayouts/slideLayout84.xml"/><Relationship Id="rId18" Type="http://schemas.openxmlformats.org/officeDocument/2006/relationships/slideLayout" Target="../slideLayouts/slideLayout89.xml"/><Relationship Id="rId39" Type="http://schemas.openxmlformats.org/officeDocument/2006/relationships/slideLayout" Target="../slideLayouts/slideLayout110.xml"/><Relationship Id="rId34" Type="http://schemas.openxmlformats.org/officeDocument/2006/relationships/slideLayout" Target="../slideLayouts/slideLayout105.xml"/><Relationship Id="rId50" Type="http://schemas.openxmlformats.org/officeDocument/2006/relationships/slideLayout" Target="../slideLayouts/slideLayout121.xml"/><Relationship Id="rId55" Type="http://schemas.openxmlformats.org/officeDocument/2006/relationships/slideLayout" Target="../slideLayouts/slideLayout126.xml"/><Relationship Id="rId7" Type="http://schemas.openxmlformats.org/officeDocument/2006/relationships/slideLayout" Target="../slideLayouts/slideLayout78.xml"/><Relationship Id="rId71" Type="http://schemas.openxmlformats.org/officeDocument/2006/relationships/slideLayout" Target="../slideLayouts/slideLayout1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9000" y="73800"/>
            <a:ext cx="66006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Lexend"/>
              <a:buNone/>
              <a:defRPr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59000" y="523400"/>
            <a:ext cx="8226000" cy="315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Lexend"/>
              <a:buChar char="●"/>
              <a:defRPr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1950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Lexend"/>
              <a:buChar char="–"/>
              <a:defRPr sz="21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exend"/>
              <a:buChar char="–"/>
              <a:defRPr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49250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Lexend"/>
              <a:buChar char="–"/>
              <a:defRPr sz="1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1"/>
              </a:buClr>
              <a:buSzPts val="1800"/>
              <a:buFont typeface="Kalam"/>
              <a:buChar char="–"/>
              <a:defRPr sz="18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defRPr>
            </a:lvl9pPr>
          </a:lstStyle>
          <a:p>
            <a:endParaRPr/>
          </a:p>
        </p:txBody>
      </p:sp>
      <p:pic>
        <p:nvPicPr>
          <p:cNvPr id="8" name="Google Shape;8;p1"/>
          <p:cNvPicPr preferRelativeResize="0"/>
          <p:nvPr/>
        </p:nvPicPr>
        <p:blipFill>
          <a:blip r:embed="rId73">
            <a:alphaModFix/>
          </a:blip>
          <a:stretch>
            <a:fillRect/>
          </a:stretch>
        </p:blipFill>
        <p:spPr>
          <a:xfrm>
            <a:off x="8524129" y="4430050"/>
            <a:ext cx="234000" cy="318241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  <p:sldLayoutId id="2147483670" r:id="rId23"/>
    <p:sldLayoutId id="2147483671" r:id="rId24"/>
    <p:sldLayoutId id="2147483672" r:id="rId25"/>
    <p:sldLayoutId id="2147483673" r:id="rId26"/>
    <p:sldLayoutId id="2147483674" r:id="rId27"/>
    <p:sldLayoutId id="2147483675" r:id="rId28"/>
    <p:sldLayoutId id="2147483676" r:id="rId29"/>
    <p:sldLayoutId id="2147483677" r:id="rId30"/>
    <p:sldLayoutId id="2147483678" r:id="rId31"/>
    <p:sldLayoutId id="2147483679" r:id="rId32"/>
    <p:sldLayoutId id="2147483680" r:id="rId33"/>
    <p:sldLayoutId id="2147483681" r:id="rId34"/>
    <p:sldLayoutId id="2147483682" r:id="rId35"/>
    <p:sldLayoutId id="2147483683" r:id="rId36"/>
    <p:sldLayoutId id="2147483684" r:id="rId37"/>
    <p:sldLayoutId id="2147483685" r:id="rId38"/>
    <p:sldLayoutId id="2147483686" r:id="rId39"/>
    <p:sldLayoutId id="2147483687" r:id="rId40"/>
    <p:sldLayoutId id="2147483688" r:id="rId41"/>
    <p:sldLayoutId id="2147483689" r:id="rId42"/>
    <p:sldLayoutId id="2147483690" r:id="rId43"/>
    <p:sldLayoutId id="2147483691" r:id="rId44"/>
    <p:sldLayoutId id="2147483692" r:id="rId45"/>
    <p:sldLayoutId id="2147483693" r:id="rId46"/>
    <p:sldLayoutId id="2147483694" r:id="rId47"/>
    <p:sldLayoutId id="2147483695" r:id="rId48"/>
    <p:sldLayoutId id="2147483696" r:id="rId49"/>
    <p:sldLayoutId id="2147483697" r:id="rId50"/>
    <p:sldLayoutId id="2147483698" r:id="rId51"/>
    <p:sldLayoutId id="2147483699" r:id="rId52"/>
    <p:sldLayoutId id="2147483700" r:id="rId53"/>
    <p:sldLayoutId id="2147483701" r:id="rId54"/>
    <p:sldLayoutId id="2147483702" r:id="rId55"/>
    <p:sldLayoutId id="2147483703" r:id="rId56"/>
    <p:sldLayoutId id="2147483704" r:id="rId57"/>
    <p:sldLayoutId id="2147483705" r:id="rId58"/>
    <p:sldLayoutId id="2147483706" r:id="rId59"/>
    <p:sldLayoutId id="2147483707" r:id="rId60"/>
    <p:sldLayoutId id="2147483708" r:id="rId61"/>
    <p:sldLayoutId id="2147483709" r:id="rId62"/>
    <p:sldLayoutId id="2147483710" r:id="rId63"/>
    <p:sldLayoutId id="2147483711" r:id="rId64"/>
    <p:sldLayoutId id="2147483712" r:id="rId65"/>
    <p:sldLayoutId id="2147483713" r:id="rId66"/>
    <p:sldLayoutId id="2147483714" r:id="rId67"/>
    <p:sldLayoutId id="2147483715" r:id="rId68"/>
    <p:sldLayoutId id="2147483716" r:id="rId69"/>
    <p:sldLayoutId id="2147483717" r:id="rId70"/>
    <p:sldLayoutId id="2147483718" r:id="rId7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204">
          <p15:clr>
            <a:schemeClr val="dk2"/>
          </p15:clr>
        </p15:guide>
        <p15:guide id="2" pos="1819">
          <p15:clr>
            <a:srgbClr val="0000FF"/>
          </p15:clr>
        </p15:guide>
        <p15:guide id="3" orient="horz" pos="340">
          <p15:clr>
            <a:srgbClr val="222222"/>
          </p15:clr>
        </p15:guide>
        <p15:guide id="4" pos="2123">
          <p15:clr>
            <a:srgbClr val="0000FF"/>
          </p15:clr>
        </p15:guide>
        <p15:guide id="5" pos="2880">
          <p15:clr>
            <a:srgbClr val="EA4335"/>
          </p15:clr>
        </p15:guide>
        <p15:guide id="6" pos="3637">
          <p15:clr>
            <a:srgbClr val="0000FF"/>
          </p15:clr>
        </p15:guide>
        <p15:guide id="7" pos="3941">
          <p15:clr>
            <a:srgbClr val="0000FF"/>
          </p15:clr>
        </p15:guide>
        <p15:guide id="8" pos="5556">
          <p15:clr>
            <a:srgbClr val="222222"/>
          </p15:clr>
        </p15:guide>
        <p15:guide id="9" pos="1061">
          <p15:clr>
            <a:srgbClr val="9AA0A6"/>
          </p15:clr>
        </p15:guide>
        <p15:guide id="10" pos="4699">
          <p15:clr>
            <a:srgbClr val="9AA0A6"/>
          </p15:clr>
        </p15:guide>
        <p15:guide id="11" orient="horz" pos="680">
          <p15:clr>
            <a:srgbClr val="B7B7B7"/>
          </p15:clr>
        </p15:guide>
        <p15:guide id="12" orient="horz" pos="1020">
          <p15:clr>
            <a:srgbClr val="B7B7B7"/>
          </p15:clr>
        </p15:guide>
        <p15:guide id="13" orient="horz" pos="1361">
          <p15:clr>
            <a:srgbClr val="B7B7B7"/>
          </p15:clr>
        </p15:guide>
        <p15:guide id="14" orient="horz" pos="1701">
          <p15:clr>
            <a:srgbClr val="B7B7B7"/>
          </p15:clr>
        </p15:guide>
        <p15:guide id="15" orient="horz" pos="2041">
          <p15:clr>
            <a:srgbClr val="B7B7B7"/>
          </p15:clr>
        </p15:guide>
        <p15:guide id="16" orient="horz" pos="2381">
          <p15:clr>
            <a:srgbClr val="B7B7B7"/>
          </p15:clr>
        </p15:guide>
        <p15:guide id="17" orient="horz" pos="3036">
          <p15:clr>
            <a:srgbClr val="000000"/>
          </p15:clr>
        </p15:guide>
        <p15:guide id="18" pos="2721">
          <p15:clr>
            <a:schemeClr val="dk1"/>
          </p15:clr>
        </p15:guide>
        <p15:guide id="19" pos="3039">
          <p15:clr>
            <a:schemeClr val="dk1"/>
          </p15:clr>
        </p15:guide>
        <p15:guide id="20" orient="horz" pos="510">
          <p15:clr>
            <a:srgbClr val="B7B7B7"/>
          </p15:clr>
        </p15:guide>
        <p15:guide id="21" orient="horz" pos="1620">
          <p15:clr>
            <a:srgbClr val="EA4335"/>
          </p15:clr>
        </p15:guide>
        <p15:guide id="22" orient="horz" pos="2721">
          <p15:clr>
            <a:srgbClr val="B7B7B7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8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" name="Google Shape;860;p73"/>
          <p:cNvSpPr txBox="1">
            <a:spLocks noGrp="1"/>
          </p:cNvSpPr>
          <p:nvPr>
            <p:ph type="title"/>
          </p:nvPr>
        </p:nvSpPr>
        <p:spPr>
          <a:xfrm>
            <a:off x="459000" y="73800"/>
            <a:ext cx="66006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Lexend"/>
              <a:buNone/>
              <a:defRPr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endParaRPr/>
          </a:p>
        </p:txBody>
      </p:sp>
      <p:sp>
        <p:nvSpPr>
          <p:cNvPr id="861" name="Google Shape;861;p73"/>
          <p:cNvSpPr txBox="1">
            <a:spLocks noGrp="1"/>
          </p:cNvSpPr>
          <p:nvPr>
            <p:ph type="body" idx="1"/>
          </p:nvPr>
        </p:nvSpPr>
        <p:spPr>
          <a:xfrm>
            <a:off x="459000" y="523400"/>
            <a:ext cx="8226000" cy="315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Lexend"/>
              <a:buChar char="●"/>
              <a:defRPr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1950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Lexend"/>
              <a:buChar char="–"/>
              <a:defRPr sz="21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exend"/>
              <a:buChar char="–"/>
              <a:defRPr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49250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Lexend"/>
              <a:buChar char="–"/>
              <a:defRPr sz="1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1"/>
              </a:buClr>
              <a:buSzPts val="1800"/>
              <a:buFont typeface="Kalam"/>
              <a:buChar char="–"/>
              <a:defRPr sz="18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defRPr>
            </a:lvl9pPr>
          </a:lstStyle>
          <a:p>
            <a:endParaRPr/>
          </a:p>
        </p:txBody>
      </p:sp>
      <p:pic>
        <p:nvPicPr>
          <p:cNvPr id="862" name="Google Shape;862;p73"/>
          <p:cNvPicPr preferRelativeResize="0"/>
          <p:nvPr/>
        </p:nvPicPr>
        <p:blipFill>
          <a:blip r:embed="rId74">
            <a:alphaModFix/>
          </a:blip>
          <a:stretch>
            <a:fillRect/>
          </a:stretch>
        </p:blipFill>
        <p:spPr>
          <a:xfrm>
            <a:off x="8524129" y="4430050"/>
            <a:ext cx="234000" cy="318241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25" r:id="rId7"/>
    <p:sldLayoutId id="2147483726" r:id="rId8"/>
    <p:sldLayoutId id="2147483727" r:id="rId9"/>
    <p:sldLayoutId id="2147483728" r:id="rId10"/>
    <p:sldLayoutId id="2147483729" r:id="rId11"/>
    <p:sldLayoutId id="2147483730" r:id="rId12"/>
    <p:sldLayoutId id="2147483731" r:id="rId13"/>
    <p:sldLayoutId id="2147483732" r:id="rId14"/>
    <p:sldLayoutId id="2147483733" r:id="rId15"/>
    <p:sldLayoutId id="2147483734" r:id="rId16"/>
    <p:sldLayoutId id="2147483735" r:id="rId17"/>
    <p:sldLayoutId id="2147483736" r:id="rId18"/>
    <p:sldLayoutId id="2147483737" r:id="rId19"/>
    <p:sldLayoutId id="2147483738" r:id="rId20"/>
    <p:sldLayoutId id="2147483739" r:id="rId21"/>
    <p:sldLayoutId id="2147483740" r:id="rId22"/>
    <p:sldLayoutId id="2147483741" r:id="rId23"/>
    <p:sldLayoutId id="2147483742" r:id="rId24"/>
    <p:sldLayoutId id="2147483743" r:id="rId25"/>
    <p:sldLayoutId id="2147483744" r:id="rId26"/>
    <p:sldLayoutId id="2147483745" r:id="rId27"/>
    <p:sldLayoutId id="2147483746" r:id="rId28"/>
    <p:sldLayoutId id="2147483747" r:id="rId29"/>
    <p:sldLayoutId id="2147483748" r:id="rId30"/>
    <p:sldLayoutId id="2147483749" r:id="rId31"/>
    <p:sldLayoutId id="2147483750" r:id="rId32"/>
    <p:sldLayoutId id="2147483751" r:id="rId33"/>
    <p:sldLayoutId id="2147483752" r:id="rId34"/>
    <p:sldLayoutId id="2147483753" r:id="rId35"/>
    <p:sldLayoutId id="2147483754" r:id="rId36"/>
    <p:sldLayoutId id="2147483755" r:id="rId37"/>
    <p:sldLayoutId id="2147483756" r:id="rId38"/>
    <p:sldLayoutId id="2147483757" r:id="rId39"/>
    <p:sldLayoutId id="2147483758" r:id="rId40"/>
    <p:sldLayoutId id="2147483759" r:id="rId41"/>
    <p:sldLayoutId id="2147483760" r:id="rId42"/>
    <p:sldLayoutId id="2147483761" r:id="rId43"/>
    <p:sldLayoutId id="2147483762" r:id="rId44"/>
    <p:sldLayoutId id="2147483763" r:id="rId45"/>
    <p:sldLayoutId id="2147483764" r:id="rId46"/>
    <p:sldLayoutId id="2147483765" r:id="rId47"/>
    <p:sldLayoutId id="2147483766" r:id="rId48"/>
    <p:sldLayoutId id="2147483767" r:id="rId49"/>
    <p:sldLayoutId id="2147483768" r:id="rId50"/>
    <p:sldLayoutId id="2147483769" r:id="rId51"/>
    <p:sldLayoutId id="2147483770" r:id="rId52"/>
    <p:sldLayoutId id="2147483771" r:id="rId53"/>
    <p:sldLayoutId id="2147483772" r:id="rId54"/>
    <p:sldLayoutId id="2147483773" r:id="rId55"/>
    <p:sldLayoutId id="2147483774" r:id="rId56"/>
    <p:sldLayoutId id="2147483775" r:id="rId57"/>
    <p:sldLayoutId id="2147483776" r:id="rId58"/>
    <p:sldLayoutId id="2147483777" r:id="rId59"/>
    <p:sldLayoutId id="2147483778" r:id="rId60"/>
    <p:sldLayoutId id="2147483779" r:id="rId61"/>
    <p:sldLayoutId id="2147483780" r:id="rId62"/>
    <p:sldLayoutId id="2147483781" r:id="rId63"/>
    <p:sldLayoutId id="2147483782" r:id="rId64"/>
    <p:sldLayoutId id="2147483783" r:id="rId65"/>
    <p:sldLayoutId id="2147483784" r:id="rId66"/>
    <p:sldLayoutId id="2147483785" r:id="rId67"/>
    <p:sldLayoutId id="2147483786" r:id="rId68"/>
    <p:sldLayoutId id="2147483787" r:id="rId69"/>
    <p:sldLayoutId id="2147483788" r:id="rId70"/>
    <p:sldLayoutId id="2147483789" r:id="rId71"/>
    <p:sldLayoutId id="2147483790" r:id="rId7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204">
          <p15:clr>
            <a:schemeClr val="dk2"/>
          </p15:clr>
        </p15:guide>
        <p15:guide id="2" pos="1819">
          <p15:clr>
            <a:srgbClr val="0000FF"/>
          </p15:clr>
        </p15:guide>
        <p15:guide id="3" orient="horz" pos="340">
          <p15:clr>
            <a:srgbClr val="222222"/>
          </p15:clr>
        </p15:guide>
        <p15:guide id="4" pos="2123">
          <p15:clr>
            <a:srgbClr val="0000FF"/>
          </p15:clr>
        </p15:guide>
        <p15:guide id="5" pos="2880">
          <p15:clr>
            <a:srgbClr val="EA4335"/>
          </p15:clr>
        </p15:guide>
        <p15:guide id="6" pos="3637">
          <p15:clr>
            <a:srgbClr val="0000FF"/>
          </p15:clr>
        </p15:guide>
        <p15:guide id="7" pos="3941">
          <p15:clr>
            <a:srgbClr val="0000FF"/>
          </p15:clr>
        </p15:guide>
        <p15:guide id="8" pos="5556">
          <p15:clr>
            <a:srgbClr val="222222"/>
          </p15:clr>
        </p15:guide>
        <p15:guide id="9" pos="1061">
          <p15:clr>
            <a:srgbClr val="9AA0A6"/>
          </p15:clr>
        </p15:guide>
        <p15:guide id="10" pos="4699">
          <p15:clr>
            <a:srgbClr val="9AA0A6"/>
          </p15:clr>
        </p15:guide>
        <p15:guide id="11" orient="horz" pos="680">
          <p15:clr>
            <a:srgbClr val="B7B7B7"/>
          </p15:clr>
        </p15:guide>
        <p15:guide id="12" orient="horz" pos="1020">
          <p15:clr>
            <a:srgbClr val="B7B7B7"/>
          </p15:clr>
        </p15:guide>
        <p15:guide id="13" orient="horz" pos="1361">
          <p15:clr>
            <a:srgbClr val="B7B7B7"/>
          </p15:clr>
        </p15:guide>
        <p15:guide id="14" orient="horz" pos="1701">
          <p15:clr>
            <a:srgbClr val="B7B7B7"/>
          </p15:clr>
        </p15:guide>
        <p15:guide id="15" orient="horz" pos="2041">
          <p15:clr>
            <a:srgbClr val="B7B7B7"/>
          </p15:clr>
        </p15:guide>
        <p15:guide id="16" orient="horz" pos="2381">
          <p15:clr>
            <a:srgbClr val="B7B7B7"/>
          </p15:clr>
        </p15:guide>
        <p15:guide id="17" orient="horz" pos="3036">
          <p15:clr>
            <a:srgbClr val="000000"/>
          </p15:clr>
        </p15:guide>
        <p15:guide id="18" pos="2721">
          <p15:clr>
            <a:schemeClr val="dk1"/>
          </p15:clr>
        </p15:guide>
        <p15:guide id="19" pos="3039">
          <p15:clr>
            <a:schemeClr val="dk1"/>
          </p15:clr>
        </p15:guide>
        <p15:guide id="20" orient="horz" pos="510">
          <p15:clr>
            <a:srgbClr val="B7B7B7"/>
          </p15:clr>
        </p15:guide>
        <p15:guide id="21" orient="horz" pos="1620">
          <p15:clr>
            <a:srgbClr val="EA4335"/>
          </p15:clr>
        </p15:guide>
        <p15:guide id="22" orient="horz" pos="2721">
          <p15:clr>
            <a:srgbClr val="B7B7B7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support.thenational.academy/using-oaks-new-teaching-resources?utm_campaign=OakSlideDeck&amp;utm_medium=document&amp;utm_source=guide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3.xml"/><Relationship Id="rId4" Type="http://schemas.openxmlformats.org/officeDocument/2006/relationships/image" Target="../media/image5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1.xml"/><Relationship Id="rId4" Type="http://schemas.openxmlformats.org/officeDocument/2006/relationships/image" Target="../media/image6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1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1.xml"/><Relationship Id="rId6" Type="http://schemas.openxmlformats.org/officeDocument/2006/relationships/image" Target="../media/image65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1.xml"/><Relationship Id="rId5" Type="http://schemas.openxmlformats.org/officeDocument/2006/relationships/image" Target="../media/image67.png"/><Relationship Id="rId4" Type="http://schemas.openxmlformats.org/officeDocument/2006/relationships/image" Target="../media/image5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0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0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0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0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6.xml"/><Relationship Id="rId4" Type="http://schemas.openxmlformats.org/officeDocument/2006/relationships/image" Target="../media/image68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0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3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3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3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6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ationalarchives.gov.uk/doc/open-government-licence/version/3/" TargetMode="Externa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0.xml"/><Relationship Id="rId5" Type="http://schemas.openxmlformats.org/officeDocument/2006/relationships/image" Target="../media/image69.png"/><Relationship Id="rId4" Type="http://schemas.openxmlformats.org/officeDocument/2006/relationships/hyperlink" Target="https://www.thenational.academy/legal/terms-and-condition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8" name="Google Shape;1728;p146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Explain how to multiply a 3-digit number by a 2-digit number</a:t>
            </a:r>
            <a:endParaRPr/>
          </a:p>
        </p:txBody>
      </p:sp>
      <p:sp>
        <p:nvSpPr>
          <p:cNvPr id="1729" name="Google Shape;1729;p146"/>
          <p:cNvSpPr txBox="1">
            <a:spLocks noGrp="1"/>
          </p:cNvSpPr>
          <p:nvPr>
            <p:ph type="subTitle" idx="1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Multiplying and dividing by 2-digit numbers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17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4" name="Google Shape;1734;p147"/>
          <p:cNvSpPr txBox="1"/>
          <p:nvPr/>
        </p:nvSpPr>
        <p:spPr>
          <a:xfrm>
            <a:off x="4917900" y="956025"/>
            <a:ext cx="36612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200" u="sng">
                <a:solidFill>
                  <a:srgbClr val="374CF1"/>
                </a:solidFill>
                <a:latin typeface="Lexend"/>
                <a:ea typeface="Lexend"/>
                <a:cs typeface="Lexend"/>
                <a:sym typeface="Lexend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How our teaching resources are designed for the classroom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9" name="Google Shape;1739;p148"/>
          <p:cNvSpPr txBox="1">
            <a:spLocks noGrp="1"/>
          </p:cNvSpPr>
          <p:nvPr>
            <p:ph type="subTitle" idx="1"/>
          </p:nvPr>
        </p:nvSpPr>
        <p:spPr>
          <a:xfrm>
            <a:off x="585575" y="1463950"/>
            <a:ext cx="7351200" cy="2762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I can explain how to multiply a 3-digit number by a 2-digit number.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4" name="Google Shape;1744;p149"/>
          <p:cNvSpPr txBox="1"/>
          <p:nvPr/>
        </p:nvSpPr>
        <p:spPr>
          <a:xfrm>
            <a:off x="323994" y="810005"/>
            <a:ext cx="7215900" cy="48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partial product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9" name="Google Shape;1749;p150"/>
          <p:cNvSpPr txBox="1">
            <a:spLocks noGrp="1"/>
          </p:cNvSpPr>
          <p:nvPr>
            <p:ph type="subTitle" idx="1"/>
          </p:nvPr>
        </p:nvSpPr>
        <p:spPr>
          <a:xfrm>
            <a:off x="323994" y="993640"/>
            <a:ext cx="7215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b="0">
                <a:solidFill>
                  <a:schemeClr val="dk1"/>
                </a:solidFill>
              </a:rPr>
              <a:t>Any of the multiplication results we get leading up to an overall multiplication result is a </a:t>
            </a:r>
            <a:r>
              <a:rPr lang="en-GB">
                <a:solidFill>
                  <a:schemeClr val="dk1"/>
                </a:solidFill>
              </a:rPr>
              <a:t>partial product.</a:t>
            </a:r>
            <a:endParaRPr b="0">
              <a:solidFill>
                <a:schemeClr val="dk1"/>
              </a:solidFill>
            </a:endParaRPr>
          </a:p>
        </p:txBody>
      </p:sp>
      <p:sp>
        <p:nvSpPr>
          <p:cNvPr id="1750" name="Google Shape;1750;p150"/>
          <p:cNvSpPr txBox="1"/>
          <p:nvPr/>
        </p:nvSpPr>
        <p:spPr>
          <a:xfrm>
            <a:off x="6168025" y="4048875"/>
            <a:ext cx="1706700" cy="40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product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1751" name="Google Shape;1751;p150"/>
          <p:cNvCxnSpPr/>
          <p:nvPr/>
        </p:nvCxnSpPr>
        <p:spPr>
          <a:xfrm rot="10800000">
            <a:off x="6102433" y="4033825"/>
            <a:ext cx="133500" cy="158100"/>
          </a:xfrm>
          <a:prstGeom prst="straightConnector1">
            <a:avLst/>
          </a:prstGeom>
          <a:noFill/>
          <a:ln w="38100" cap="flat" cmpd="sng">
            <a:solidFill>
              <a:srgbClr val="21212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752" name="Google Shape;1752;p150"/>
          <p:cNvSpPr txBox="1"/>
          <p:nvPr/>
        </p:nvSpPr>
        <p:spPr>
          <a:xfrm>
            <a:off x="6660750" y="2871475"/>
            <a:ext cx="25005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753" name="Google Shape;1753;p15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44425" y="1787665"/>
            <a:ext cx="3724809" cy="217673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754" name="Google Shape;1754;p150"/>
          <p:cNvGrpSpPr/>
          <p:nvPr/>
        </p:nvGrpSpPr>
        <p:grpSpPr>
          <a:xfrm>
            <a:off x="826750" y="1970423"/>
            <a:ext cx="3005000" cy="1208377"/>
            <a:chOff x="2274675" y="1053098"/>
            <a:chExt cx="3005000" cy="1208377"/>
          </a:xfrm>
        </p:grpSpPr>
        <p:sp>
          <p:nvSpPr>
            <p:cNvPr id="1755" name="Google Shape;1755;p150"/>
            <p:cNvSpPr/>
            <p:nvPr/>
          </p:nvSpPr>
          <p:spPr>
            <a:xfrm>
              <a:off x="2588341" y="1529467"/>
              <a:ext cx="144300" cy="159300"/>
            </a:xfrm>
            <a:prstGeom prst="ellipse">
              <a:avLst/>
            </a:prstGeom>
            <a:solidFill>
              <a:srgbClr val="FFE599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 b="1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756" name="Google Shape;1756;p150"/>
            <p:cNvSpPr/>
            <p:nvPr/>
          </p:nvSpPr>
          <p:spPr>
            <a:xfrm>
              <a:off x="2757932" y="1529467"/>
              <a:ext cx="144300" cy="159300"/>
            </a:xfrm>
            <a:prstGeom prst="ellipse">
              <a:avLst/>
            </a:prstGeom>
            <a:solidFill>
              <a:srgbClr val="FFE599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 b="1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757" name="Google Shape;1757;p150"/>
            <p:cNvSpPr/>
            <p:nvPr/>
          </p:nvSpPr>
          <p:spPr>
            <a:xfrm>
              <a:off x="2927518" y="1529467"/>
              <a:ext cx="144300" cy="159300"/>
            </a:xfrm>
            <a:prstGeom prst="ellipse">
              <a:avLst/>
            </a:prstGeom>
            <a:solidFill>
              <a:srgbClr val="FFE599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 b="1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758" name="Google Shape;1758;p150"/>
            <p:cNvSpPr/>
            <p:nvPr/>
          </p:nvSpPr>
          <p:spPr>
            <a:xfrm>
              <a:off x="3097109" y="1529467"/>
              <a:ext cx="144300" cy="159300"/>
            </a:xfrm>
            <a:prstGeom prst="ellipse">
              <a:avLst/>
            </a:prstGeom>
            <a:solidFill>
              <a:srgbClr val="FFE599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 b="1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759" name="Google Shape;1759;p150"/>
            <p:cNvSpPr/>
            <p:nvPr/>
          </p:nvSpPr>
          <p:spPr>
            <a:xfrm>
              <a:off x="3266695" y="1529467"/>
              <a:ext cx="144300" cy="159300"/>
            </a:xfrm>
            <a:prstGeom prst="ellipse">
              <a:avLst/>
            </a:prstGeom>
            <a:solidFill>
              <a:srgbClr val="FFE599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 b="1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760" name="Google Shape;1760;p150"/>
            <p:cNvSpPr/>
            <p:nvPr/>
          </p:nvSpPr>
          <p:spPr>
            <a:xfrm>
              <a:off x="3436283" y="1529467"/>
              <a:ext cx="144300" cy="159300"/>
            </a:xfrm>
            <a:prstGeom prst="ellipse">
              <a:avLst/>
            </a:prstGeom>
            <a:solidFill>
              <a:srgbClr val="FFE599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 b="1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761" name="Google Shape;1761;p150"/>
            <p:cNvSpPr/>
            <p:nvPr/>
          </p:nvSpPr>
          <p:spPr>
            <a:xfrm>
              <a:off x="3605874" y="1529467"/>
              <a:ext cx="144300" cy="159300"/>
            </a:xfrm>
            <a:prstGeom prst="ellipse">
              <a:avLst/>
            </a:prstGeom>
            <a:solidFill>
              <a:srgbClr val="FFE599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 b="1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762" name="Google Shape;1762;p150"/>
            <p:cNvSpPr/>
            <p:nvPr/>
          </p:nvSpPr>
          <p:spPr>
            <a:xfrm>
              <a:off x="3775460" y="1529467"/>
              <a:ext cx="144300" cy="159300"/>
            </a:xfrm>
            <a:prstGeom prst="ellipse">
              <a:avLst/>
            </a:prstGeom>
            <a:solidFill>
              <a:srgbClr val="FFE599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 b="1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763" name="Google Shape;1763;p150"/>
            <p:cNvSpPr/>
            <p:nvPr/>
          </p:nvSpPr>
          <p:spPr>
            <a:xfrm>
              <a:off x="3945051" y="1529467"/>
              <a:ext cx="144300" cy="159300"/>
            </a:xfrm>
            <a:prstGeom prst="ellipse">
              <a:avLst/>
            </a:prstGeom>
            <a:solidFill>
              <a:srgbClr val="FFE599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 b="1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764" name="Google Shape;1764;p150"/>
            <p:cNvSpPr/>
            <p:nvPr/>
          </p:nvSpPr>
          <p:spPr>
            <a:xfrm>
              <a:off x="4114637" y="1529467"/>
              <a:ext cx="144300" cy="159300"/>
            </a:xfrm>
            <a:prstGeom prst="ellipse">
              <a:avLst/>
            </a:prstGeom>
            <a:solidFill>
              <a:srgbClr val="FFE599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 b="1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765" name="Google Shape;1765;p150"/>
            <p:cNvSpPr/>
            <p:nvPr/>
          </p:nvSpPr>
          <p:spPr>
            <a:xfrm>
              <a:off x="2590272" y="1726888"/>
              <a:ext cx="144300" cy="159300"/>
            </a:xfrm>
            <a:prstGeom prst="ellipse">
              <a:avLst/>
            </a:prstGeom>
            <a:solidFill>
              <a:srgbClr val="FFE599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 b="1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766" name="Google Shape;1766;p150"/>
            <p:cNvSpPr/>
            <p:nvPr/>
          </p:nvSpPr>
          <p:spPr>
            <a:xfrm>
              <a:off x="2759863" y="1726888"/>
              <a:ext cx="144300" cy="159300"/>
            </a:xfrm>
            <a:prstGeom prst="ellipse">
              <a:avLst/>
            </a:prstGeom>
            <a:solidFill>
              <a:srgbClr val="FFE599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 b="1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767" name="Google Shape;1767;p150"/>
            <p:cNvSpPr/>
            <p:nvPr/>
          </p:nvSpPr>
          <p:spPr>
            <a:xfrm>
              <a:off x="2929449" y="1726888"/>
              <a:ext cx="144300" cy="159300"/>
            </a:xfrm>
            <a:prstGeom prst="ellipse">
              <a:avLst/>
            </a:prstGeom>
            <a:solidFill>
              <a:srgbClr val="FFE599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 b="1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768" name="Google Shape;1768;p150"/>
            <p:cNvSpPr/>
            <p:nvPr/>
          </p:nvSpPr>
          <p:spPr>
            <a:xfrm>
              <a:off x="3099040" y="1726888"/>
              <a:ext cx="144300" cy="159300"/>
            </a:xfrm>
            <a:prstGeom prst="ellipse">
              <a:avLst/>
            </a:prstGeom>
            <a:solidFill>
              <a:srgbClr val="FFE599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 b="1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769" name="Google Shape;1769;p150"/>
            <p:cNvSpPr/>
            <p:nvPr/>
          </p:nvSpPr>
          <p:spPr>
            <a:xfrm>
              <a:off x="3268625" y="1726888"/>
              <a:ext cx="144300" cy="159300"/>
            </a:xfrm>
            <a:prstGeom prst="ellipse">
              <a:avLst/>
            </a:prstGeom>
            <a:solidFill>
              <a:srgbClr val="FFE599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 b="1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770" name="Google Shape;1770;p150"/>
            <p:cNvSpPr/>
            <p:nvPr/>
          </p:nvSpPr>
          <p:spPr>
            <a:xfrm>
              <a:off x="3438214" y="1726888"/>
              <a:ext cx="144300" cy="159300"/>
            </a:xfrm>
            <a:prstGeom prst="ellipse">
              <a:avLst/>
            </a:prstGeom>
            <a:solidFill>
              <a:srgbClr val="FFE599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 b="1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771" name="Google Shape;1771;p150"/>
            <p:cNvSpPr/>
            <p:nvPr/>
          </p:nvSpPr>
          <p:spPr>
            <a:xfrm>
              <a:off x="3607805" y="1726888"/>
              <a:ext cx="144300" cy="159300"/>
            </a:xfrm>
            <a:prstGeom prst="ellipse">
              <a:avLst/>
            </a:prstGeom>
            <a:solidFill>
              <a:srgbClr val="FFE599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 b="1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772" name="Google Shape;1772;p150"/>
            <p:cNvSpPr/>
            <p:nvPr/>
          </p:nvSpPr>
          <p:spPr>
            <a:xfrm>
              <a:off x="3777391" y="1726888"/>
              <a:ext cx="144300" cy="159300"/>
            </a:xfrm>
            <a:prstGeom prst="ellipse">
              <a:avLst/>
            </a:prstGeom>
            <a:solidFill>
              <a:srgbClr val="FFE599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 b="1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773" name="Google Shape;1773;p150"/>
            <p:cNvSpPr/>
            <p:nvPr/>
          </p:nvSpPr>
          <p:spPr>
            <a:xfrm>
              <a:off x="3946982" y="1726888"/>
              <a:ext cx="144300" cy="159300"/>
            </a:xfrm>
            <a:prstGeom prst="ellipse">
              <a:avLst/>
            </a:prstGeom>
            <a:solidFill>
              <a:srgbClr val="FFE599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 b="1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774" name="Google Shape;1774;p150"/>
            <p:cNvSpPr/>
            <p:nvPr/>
          </p:nvSpPr>
          <p:spPr>
            <a:xfrm>
              <a:off x="4116567" y="1726888"/>
              <a:ext cx="144300" cy="159300"/>
            </a:xfrm>
            <a:prstGeom prst="ellipse">
              <a:avLst/>
            </a:prstGeom>
            <a:solidFill>
              <a:srgbClr val="FFE599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 b="1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775" name="Google Shape;1775;p150"/>
            <p:cNvSpPr/>
            <p:nvPr/>
          </p:nvSpPr>
          <p:spPr>
            <a:xfrm>
              <a:off x="2590272" y="1924310"/>
              <a:ext cx="144300" cy="159300"/>
            </a:xfrm>
            <a:prstGeom prst="ellipse">
              <a:avLst/>
            </a:prstGeom>
            <a:solidFill>
              <a:srgbClr val="FFE599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 b="1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776" name="Google Shape;1776;p150"/>
            <p:cNvSpPr/>
            <p:nvPr/>
          </p:nvSpPr>
          <p:spPr>
            <a:xfrm>
              <a:off x="2759863" y="1924310"/>
              <a:ext cx="144300" cy="159300"/>
            </a:xfrm>
            <a:prstGeom prst="ellipse">
              <a:avLst/>
            </a:prstGeom>
            <a:solidFill>
              <a:srgbClr val="FFE599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 b="1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777" name="Google Shape;1777;p150"/>
            <p:cNvSpPr/>
            <p:nvPr/>
          </p:nvSpPr>
          <p:spPr>
            <a:xfrm>
              <a:off x="2929449" y="1924310"/>
              <a:ext cx="144300" cy="159300"/>
            </a:xfrm>
            <a:prstGeom prst="ellipse">
              <a:avLst/>
            </a:prstGeom>
            <a:solidFill>
              <a:srgbClr val="FFE599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 b="1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778" name="Google Shape;1778;p150"/>
            <p:cNvSpPr/>
            <p:nvPr/>
          </p:nvSpPr>
          <p:spPr>
            <a:xfrm>
              <a:off x="3099040" y="1924310"/>
              <a:ext cx="144300" cy="159300"/>
            </a:xfrm>
            <a:prstGeom prst="ellipse">
              <a:avLst/>
            </a:prstGeom>
            <a:solidFill>
              <a:srgbClr val="FFE599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 b="1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779" name="Google Shape;1779;p150"/>
            <p:cNvSpPr/>
            <p:nvPr/>
          </p:nvSpPr>
          <p:spPr>
            <a:xfrm>
              <a:off x="3268625" y="1924310"/>
              <a:ext cx="144300" cy="159300"/>
            </a:xfrm>
            <a:prstGeom prst="ellipse">
              <a:avLst/>
            </a:prstGeom>
            <a:solidFill>
              <a:srgbClr val="FFE599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 b="1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780" name="Google Shape;1780;p150"/>
            <p:cNvSpPr/>
            <p:nvPr/>
          </p:nvSpPr>
          <p:spPr>
            <a:xfrm>
              <a:off x="3438214" y="1924310"/>
              <a:ext cx="144300" cy="159300"/>
            </a:xfrm>
            <a:prstGeom prst="ellipse">
              <a:avLst/>
            </a:prstGeom>
            <a:solidFill>
              <a:srgbClr val="FFE599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 b="1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781" name="Google Shape;1781;p150"/>
            <p:cNvSpPr/>
            <p:nvPr/>
          </p:nvSpPr>
          <p:spPr>
            <a:xfrm>
              <a:off x="3607805" y="1924310"/>
              <a:ext cx="144300" cy="159300"/>
            </a:xfrm>
            <a:prstGeom prst="ellipse">
              <a:avLst/>
            </a:prstGeom>
            <a:solidFill>
              <a:srgbClr val="FFE599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 b="1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782" name="Google Shape;1782;p150"/>
            <p:cNvSpPr/>
            <p:nvPr/>
          </p:nvSpPr>
          <p:spPr>
            <a:xfrm>
              <a:off x="3777391" y="1924310"/>
              <a:ext cx="144300" cy="159300"/>
            </a:xfrm>
            <a:prstGeom prst="ellipse">
              <a:avLst/>
            </a:prstGeom>
            <a:solidFill>
              <a:srgbClr val="FFE599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 b="1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783" name="Google Shape;1783;p150"/>
            <p:cNvSpPr/>
            <p:nvPr/>
          </p:nvSpPr>
          <p:spPr>
            <a:xfrm>
              <a:off x="3946982" y="1924310"/>
              <a:ext cx="144300" cy="159300"/>
            </a:xfrm>
            <a:prstGeom prst="ellipse">
              <a:avLst/>
            </a:prstGeom>
            <a:solidFill>
              <a:srgbClr val="FFE599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 b="1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784" name="Google Shape;1784;p150"/>
            <p:cNvSpPr/>
            <p:nvPr/>
          </p:nvSpPr>
          <p:spPr>
            <a:xfrm>
              <a:off x="4116567" y="1924310"/>
              <a:ext cx="144300" cy="159300"/>
            </a:xfrm>
            <a:prstGeom prst="ellipse">
              <a:avLst/>
            </a:prstGeom>
            <a:solidFill>
              <a:srgbClr val="FFE599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 b="1">
                <a:latin typeface="Lexend"/>
                <a:ea typeface="Lexend"/>
                <a:cs typeface="Lexend"/>
                <a:sym typeface="Lexend"/>
              </a:endParaRPr>
            </a:p>
          </p:txBody>
        </p:sp>
        <p:grpSp>
          <p:nvGrpSpPr>
            <p:cNvPr id="1785" name="Google Shape;1785;p150"/>
            <p:cNvGrpSpPr/>
            <p:nvPr/>
          </p:nvGrpSpPr>
          <p:grpSpPr>
            <a:xfrm>
              <a:off x="4284639" y="1529281"/>
              <a:ext cx="992485" cy="159324"/>
              <a:chOff x="5846525" y="2937725"/>
              <a:chExt cx="3067012" cy="426000"/>
            </a:xfrm>
          </p:grpSpPr>
          <p:sp>
            <p:nvSpPr>
              <p:cNvPr id="1786" name="Google Shape;1786;p150"/>
              <p:cNvSpPr/>
              <p:nvPr/>
            </p:nvSpPr>
            <p:spPr>
              <a:xfrm>
                <a:off x="5846525" y="2937725"/>
                <a:ext cx="446100" cy="426000"/>
              </a:xfrm>
              <a:prstGeom prst="ellipse">
                <a:avLst/>
              </a:prstGeom>
              <a:solidFill>
                <a:srgbClr val="E06666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0" tIns="0" rIns="0" bIns="0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500" b="1"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  <p:sp>
            <p:nvSpPr>
              <p:cNvPr id="1787" name="Google Shape;1787;p150"/>
              <p:cNvSpPr/>
              <p:nvPr/>
            </p:nvSpPr>
            <p:spPr>
              <a:xfrm>
                <a:off x="6370715" y="2937725"/>
                <a:ext cx="446100" cy="426000"/>
              </a:xfrm>
              <a:prstGeom prst="ellipse">
                <a:avLst/>
              </a:prstGeom>
              <a:solidFill>
                <a:srgbClr val="E06666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0" tIns="0" rIns="0" bIns="0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500" b="1"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  <p:sp>
            <p:nvSpPr>
              <p:cNvPr id="1788" name="Google Shape;1788;p150"/>
              <p:cNvSpPr/>
              <p:nvPr/>
            </p:nvSpPr>
            <p:spPr>
              <a:xfrm>
                <a:off x="6894890" y="2937725"/>
                <a:ext cx="446100" cy="426000"/>
              </a:xfrm>
              <a:prstGeom prst="ellipse">
                <a:avLst/>
              </a:prstGeom>
              <a:solidFill>
                <a:srgbClr val="E06666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0" tIns="0" rIns="0" bIns="0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500" b="1"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  <p:sp>
            <p:nvSpPr>
              <p:cNvPr id="1789" name="Google Shape;1789;p150"/>
              <p:cNvSpPr/>
              <p:nvPr/>
            </p:nvSpPr>
            <p:spPr>
              <a:xfrm>
                <a:off x="7419080" y="2937725"/>
                <a:ext cx="446100" cy="426000"/>
              </a:xfrm>
              <a:prstGeom prst="ellipse">
                <a:avLst/>
              </a:prstGeom>
              <a:solidFill>
                <a:srgbClr val="E06666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0" tIns="0" rIns="0" bIns="0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500" b="1"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  <p:sp>
            <p:nvSpPr>
              <p:cNvPr id="1790" name="Google Shape;1790;p150"/>
              <p:cNvSpPr/>
              <p:nvPr/>
            </p:nvSpPr>
            <p:spPr>
              <a:xfrm>
                <a:off x="7943255" y="2937725"/>
                <a:ext cx="446100" cy="426000"/>
              </a:xfrm>
              <a:prstGeom prst="ellipse">
                <a:avLst/>
              </a:prstGeom>
              <a:solidFill>
                <a:srgbClr val="E06666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0" tIns="0" rIns="0" bIns="0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500" b="1"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  <p:sp>
            <p:nvSpPr>
              <p:cNvPr id="1791" name="Google Shape;1791;p150"/>
              <p:cNvSpPr/>
              <p:nvPr/>
            </p:nvSpPr>
            <p:spPr>
              <a:xfrm>
                <a:off x="8467437" y="2937725"/>
                <a:ext cx="446100" cy="426000"/>
              </a:xfrm>
              <a:prstGeom prst="ellipse">
                <a:avLst/>
              </a:prstGeom>
              <a:solidFill>
                <a:srgbClr val="E06666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0" tIns="0" rIns="0" bIns="0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500" b="1"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</p:grpSp>
        <p:sp>
          <p:nvSpPr>
            <p:cNvPr id="1792" name="Google Shape;1792;p150"/>
            <p:cNvSpPr/>
            <p:nvPr/>
          </p:nvSpPr>
          <p:spPr>
            <a:xfrm>
              <a:off x="4286150" y="1726888"/>
              <a:ext cx="144300" cy="159300"/>
            </a:xfrm>
            <a:prstGeom prst="ellipse">
              <a:avLst/>
            </a:prstGeom>
            <a:solidFill>
              <a:srgbClr val="E06666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 b="1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793" name="Google Shape;1793;p150"/>
            <p:cNvSpPr/>
            <p:nvPr/>
          </p:nvSpPr>
          <p:spPr>
            <a:xfrm>
              <a:off x="4455741" y="1726888"/>
              <a:ext cx="144300" cy="159300"/>
            </a:xfrm>
            <a:prstGeom prst="ellipse">
              <a:avLst/>
            </a:prstGeom>
            <a:solidFill>
              <a:srgbClr val="E06666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 b="1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794" name="Google Shape;1794;p150"/>
            <p:cNvSpPr/>
            <p:nvPr/>
          </p:nvSpPr>
          <p:spPr>
            <a:xfrm>
              <a:off x="4625327" y="1726888"/>
              <a:ext cx="144300" cy="159300"/>
            </a:xfrm>
            <a:prstGeom prst="ellipse">
              <a:avLst/>
            </a:prstGeom>
            <a:solidFill>
              <a:srgbClr val="E06666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 b="1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795" name="Google Shape;1795;p150"/>
            <p:cNvSpPr/>
            <p:nvPr/>
          </p:nvSpPr>
          <p:spPr>
            <a:xfrm>
              <a:off x="4794918" y="1726888"/>
              <a:ext cx="144300" cy="159300"/>
            </a:xfrm>
            <a:prstGeom prst="ellipse">
              <a:avLst/>
            </a:prstGeom>
            <a:solidFill>
              <a:srgbClr val="E06666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 b="1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796" name="Google Shape;1796;p150"/>
            <p:cNvSpPr/>
            <p:nvPr/>
          </p:nvSpPr>
          <p:spPr>
            <a:xfrm>
              <a:off x="4964504" y="1726888"/>
              <a:ext cx="144300" cy="159300"/>
            </a:xfrm>
            <a:prstGeom prst="ellipse">
              <a:avLst/>
            </a:prstGeom>
            <a:solidFill>
              <a:srgbClr val="E06666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 b="1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797" name="Google Shape;1797;p150"/>
            <p:cNvSpPr/>
            <p:nvPr/>
          </p:nvSpPr>
          <p:spPr>
            <a:xfrm>
              <a:off x="5134092" y="1726888"/>
              <a:ext cx="144300" cy="159300"/>
            </a:xfrm>
            <a:prstGeom prst="ellipse">
              <a:avLst/>
            </a:prstGeom>
            <a:solidFill>
              <a:srgbClr val="E06666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 b="1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798" name="Google Shape;1798;p150"/>
            <p:cNvSpPr/>
            <p:nvPr/>
          </p:nvSpPr>
          <p:spPr>
            <a:xfrm>
              <a:off x="4286150" y="1924309"/>
              <a:ext cx="144300" cy="159300"/>
            </a:xfrm>
            <a:prstGeom prst="ellipse">
              <a:avLst/>
            </a:prstGeom>
            <a:solidFill>
              <a:srgbClr val="E06666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 b="1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799" name="Google Shape;1799;p150"/>
            <p:cNvSpPr/>
            <p:nvPr/>
          </p:nvSpPr>
          <p:spPr>
            <a:xfrm>
              <a:off x="4455741" y="1924309"/>
              <a:ext cx="144300" cy="159300"/>
            </a:xfrm>
            <a:prstGeom prst="ellipse">
              <a:avLst/>
            </a:prstGeom>
            <a:solidFill>
              <a:srgbClr val="E06666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 b="1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800" name="Google Shape;1800;p150"/>
            <p:cNvSpPr/>
            <p:nvPr/>
          </p:nvSpPr>
          <p:spPr>
            <a:xfrm>
              <a:off x="4625327" y="1924309"/>
              <a:ext cx="144300" cy="159300"/>
            </a:xfrm>
            <a:prstGeom prst="ellipse">
              <a:avLst/>
            </a:prstGeom>
            <a:solidFill>
              <a:srgbClr val="E06666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 b="1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801" name="Google Shape;1801;p150"/>
            <p:cNvSpPr/>
            <p:nvPr/>
          </p:nvSpPr>
          <p:spPr>
            <a:xfrm>
              <a:off x="4794918" y="1924309"/>
              <a:ext cx="144300" cy="159300"/>
            </a:xfrm>
            <a:prstGeom prst="ellipse">
              <a:avLst/>
            </a:prstGeom>
            <a:solidFill>
              <a:srgbClr val="E06666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 b="1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802" name="Google Shape;1802;p150"/>
            <p:cNvSpPr/>
            <p:nvPr/>
          </p:nvSpPr>
          <p:spPr>
            <a:xfrm>
              <a:off x="4964504" y="1924309"/>
              <a:ext cx="144300" cy="159300"/>
            </a:xfrm>
            <a:prstGeom prst="ellipse">
              <a:avLst/>
            </a:prstGeom>
            <a:solidFill>
              <a:srgbClr val="E06666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 b="1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803" name="Google Shape;1803;p150"/>
            <p:cNvSpPr/>
            <p:nvPr/>
          </p:nvSpPr>
          <p:spPr>
            <a:xfrm>
              <a:off x="5134092" y="1924309"/>
              <a:ext cx="144300" cy="159300"/>
            </a:xfrm>
            <a:prstGeom prst="ellipse">
              <a:avLst/>
            </a:prstGeom>
            <a:solidFill>
              <a:srgbClr val="E06666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 b="1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804" name="Google Shape;1804;p150"/>
            <p:cNvSpPr txBox="1"/>
            <p:nvPr/>
          </p:nvSpPr>
          <p:spPr>
            <a:xfrm>
              <a:off x="3142525" y="1053098"/>
              <a:ext cx="533700" cy="397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10</a:t>
              </a:r>
              <a:endParaRPr sz="1800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805" name="Google Shape;1805;p150"/>
            <p:cNvSpPr txBox="1"/>
            <p:nvPr/>
          </p:nvSpPr>
          <p:spPr>
            <a:xfrm>
              <a:off x="4642009" y="1109801"/>
              <a:ext cx="195600" cy="284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4000" tIns="18000" rIns="91425" bIns="91425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6</a:t>
              </a:r>
              <a:endParaRPr sz="1800">
                <a:latin typeface="Lexend"/>
                <a:ea typeface="Lexend"/>
                <a:cs typeface="Lexend"/>
                <a:sym typeface="Lexend"/>
              </a:endParaRPr>
            </a:p>
          </p:txBody>
        </p:sp>
        <p:pic>
          <p:nvPicPr>
            <p:cNvPr id="1806" name="Google Shape;1806;p15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622571" y="1393195"/>
              <a:ext cx="1573604" cy="9813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07" name="Google Shape;1807;p15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4286150" y="1377675"/>
              <a:ext cx="907324" cy="981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08" name="Google Shape;1808;p15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 rot="-5400000">
              <a:off x="2158362" y="1850686"/>
              <a:ext cx="732998" cy="789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809" name="Google Shape;1809;p150"/>
            <p:cNvSpPr txBox="1"/>
            <p:nvPr/>
          </p:nvSpPr>
          <p:spPr>
            <a:xfrm>
              <a:off x="2274675" y="1726901"/>
              <a:ext cx="289800" cy="227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4000" tIns="0" rIns="91425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4</a:t>
              </a:r>
              <a:endParaRPr sz="1800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810" name="Google Shape;1810;p150"/>
            <p:cNvSpPr/>
            <p:nvPr/>
          </p:nvSpPr>
          <p:spPr>
            <a:xfrm>
              <a:off x="2583985" y="1534509"/>
              <a:ext cx="1659000" cy="726000"/>
            </a:xfrm>
            <a:prstGeom prst="rect">
              <a:avLst/>
            </a:prstGeom>
            <a:solidFill>
              <a:srgbClr val="FFF2CC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4 tens</a:t>
              </a:r>
              <a:endParaRPr sz="1800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811" name="Google Shape;1811;p150"/>
            <p:cNvSpPr/>
            <p:nvPr/>
          </p:nvSpPr>
          <p:spPr>
            <a:xfrm>
              <a:off x="4254271" y="1535859"/>
              <a:ext cx="1024200" cy="720000"/>
            </a:xfrm>
            <a:prstGeom prst="rect">
              <a:avLst/>
            </a:prstGeom>
            <a:solidFill>
              <a:srgbClr val="E06666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24 ones </a:t>
              </a:r>
              <a:endParaRPr sz="1800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812" name="Google Shape;1812;p150"/>
            <p:cNvSpPr/>
            <p:nvPr/>
          </p:nvSpPr>
          <p:spPr>
            <a:xfrm>
              <a:off x="2579875" y="1491338"/>
              <a:ext cx="1659000" cy="769200"/>
            </a:xfrm>
            <a:prstGeom prst="rect">
              <a:avLst/>
            </a:prstGeom>
            <a:solidFill>
              <a:srgbClr val="FFF2CC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4 tens</a:t>
              </a:r>
              <a:endParaRPr sz="1800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813" name="Google Shape;1813;p150"/>
            <p:cNvSpPr/>
            <p:nvPr/>
          </p:nvSpPr>
          <p:spPr>
            <a:xfrm>
              <a:off x="4255475" y="1491075"/>
              <a:ext cx="1024200" cy="770400"/>
            </a:xfrm>
            <a:prstGeom prst="rect">
              <a:avLst/>
            </a:prstGeom>
            <a:solidFill>
              <a:srgbClr val="BEF2BD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24 ones </a:t>
              </a:r>
              <a:endParaRPr sz="1800"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8" name="Google Shape;1818;p151"/>
          <p:cNvSpPr txBox="1">
            <a:spLocks noGrp="1"/>
          </p:cNvSpPr>
          <p:nvPr>
            <p:ph type="title"/>
          </p:nvPr>
        </p:nvSpPr>
        <p:spPr>
          <a:xfrm>
            <a:off x="1225225" y="2090813"/>
            <a:ext cx="68523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Multiply 2-digit numbers by 2-digit numbers</a:t>
            </a:r>
            <a:endParaRPr/>
          </a:p>
        </p:txBody>
      </p:sp>
      <p:sp>
        <p:nvSpPr>
          <p:cNvPr id="1819" name="Google Shape;1819;p151"/>
          <p:cNvSpPr txBox="1">
            <a:spLocks noGrp="1"/>
          </p:cNvSpPr>
          <p:nvPr>
            <p:ph type="title" idx="2"/>
          </p:nvPr>
        </p:nvSpPr>
        <p:spPr>
          <a:xfrm>
            <a:off x="1225225" y="3027088"/>
            <a:ext cx="68523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Multiply 3-digit numbers by 2-digit numbers</a:t>
            </a:r>
            <a:endParaRPr/>
          </a:p>
        </p:txBody>
      </p:sp>
      <p:sp>
        <p:nvSpPr>
          <p:cNvPr id="1820" name="Google Shape;1820;p151"/>
          <p:cNvSpPr txBox="1">
            <a:spLocks noGrp="1"/>
          </p:cNvSpPr>
          <p:nvPr>
            <p:ph type="title" idx="3"/>
          </p:nvPr>
        </p:nvSpPr>
        <p:spPr>
          <a:xfrm>
            <a:off x="324000" y="657600"/>
            <a:ext cx="62550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Explain how to multiply a 3-digit number by a 2-digit number</a:t>
            </a:r>
            <a:endParaRPr/>
          </a:p>
        </p:txBody>
      </p:sp>
      <p:pic>
        <p:nvPicPr>
          <p:cNvPr id="1821" name="Google Shape;1821;p15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4000" y="2059200"/>
            <a:ext cx="450575" cy="446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6" name="Google Shape;1826;p152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86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In this lesson you will meet:</a:t>
            </a:r>
            <a:endParaRPr/>
          </a:p>
        </p:txBody>
      </p:sp>
      <p:sp>
        <p:nvSpPr>
          <p:cNvPr id="1827" name="Google Shape;1827;p152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/>
              <a:t>Multiply 2-digit numbers by 2-digit numbers</a:t>
            </a:r>
            <a:endParaRPr sz="1800"/>
          </a:p>
        </p:txBody>
      </p:sp>
      <p:sp>
        <p:nvSpPr>
          <p:cNvPr id="1828" name="Google Shape;1828;p152"/>
          <p:cNvSpPr txBox="1"/>
          <p:nvPr/>
        </p:nvSpPr>
        <p:spPr>
          <a:xfrm>
            <a:off x="4736250" y="1210200"/>
            <a:ext cx="2076300" cy="72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Andeep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29" name="Google Shape;1829;p152"/>
          <p:cNvSpPr txBox="1"/>
          <p:nvPr/>
        </p:nvSpPr>
        <p:spPr>
          <a:xfrm>
            <a:off x="2331450" y="1215250"/>
            <a:ext cx="2076300" cy="72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Sam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830" name="Google Shape;1830;p15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flipH="1">
            <a:off x="3038096" y="2052425"/>
            <a:ext cx="663001" cy="19738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1" name="Google Shape;1831;p15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5538075" y="2052413"/>
            <a:ext cx="472643" cy="19738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36" name="Google Shape;1836;p153"/>
          <p:cNvPicPr preferRelativeResize="0"/>
          <p:nvPr/>
        </p:nvPicPr>
        <p:blipFill rotWithShape="1">
          <a:blip r:embed="rId3">
            <a:alphaModFix/>
          </a:blip>
          <a:srcRect r="57905" b="43690"/>
          <a:stretch/>
        </p:blipFill>
        <p:spPr>
          <a:xfrm flipH="1">
            <a:off x="750350" y="1543800"/>
            <a:ext cx="2289249" cy="1263800"/>
          </a:xfrm>
          <a:prstGeom prst="rect">
            <a:avLst/>
          </a:prstGeom>
          <a:noFill/>
          <a:ln>
            <a:noFill/>
          </a:ln>
        </p:spPr>
      </p:pic>
      <p:sp>
        <p:nvSpPr>
          <p:cNvPr id="1837" name="Google Shape;1837;p153"/>
          <p:cNvSpPr txBox="1"/>
          <p:nvPr/>
        </p:nvSpPr>
        <p:spPr>
          <a:xfrm>
            <a:off x="324000" y="608513"/>
            <a:ext cx="7077000" cy="35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Sam and Andeep go to watch a tennis match. They think about how many people are in their section of the stands.</a:t>
            </a:r>
            <a:endParaRPr sz="19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838" name="Google Shape;1838;p15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109659" y="2742763"/>
            <a:ext cx="710333" cy="994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9" name="Google Shape;1839;p15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24000" y="2575825"/>
            <a:ext cx="788350" cy="8711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840" name="Google Shape;1840;p15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279975" y="1190315"/>
            <a:ext cx="2662049" cy="3011387"/>
          </a:xfrm>
          <a:prstGeom prst="rect">
            <a:avLst/>
          </a:prstGeom>
          <a:noFill/>
          <a:ln>
            <a:noFill/>
          </a:ln>
        </p:spPr>
      </p:pic>
      <p:sp>
        <p:nvSpPr>
          <p:cNvPr id="1841" name="Google Shape;1841;p153"/>
          <p:cNvSpPr txBox="1"/>
          <p:nvPr/>
        </p:nvSpPr>
        <p:spPr>
          <a:xfrm flipH="1">
            <a:off x="1022177" y="1506150"/>
            <a:ext cx="1948800" cy="115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I can see seats in rows of 31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842" name="Google Shape;1842;p153"/>
          <p:cNvPicPr preferRelativeResize="0"/>
          <p:nvPr/>
        </p:nvPicPr>
        <p:blipFill rotWithShape="1">
          <a:blip r:embed="rId3">
            <a:alphaModFix/>
          </a:blip>
          <a:srcRect r="57905" b="43690"/>
          <a:stretch/>
        </p:blipFill>
        <p:spPr>
          <a:xfrm>
            <a:off x="6155025" y="1458851"/>
            <a:ext cx="2448799" cy="1540200"/>
          </a:xfrm>
          <a:prstGeom prst="rect">
            <a:avLst/>
          </a:prstGeom>
          <a:noFill/>
          <a:ln>
            <a:noFill/>
          </a:ln>
        </p:spPr>
      </p:pic>
      <p:sp>
        <p:nvSpPr>
          <p:cNvPr id="1843" name="Google Shape;1843;p153"/>
          <p:cNvSpPr txBox="1"/>
          <p:nvPr/>
        </p:nvSpPr>
        <p:spPr>
          <a:xfrm>
            <a:off x="6256800" y="1509275"/>
            <a:ext cx="2167200" cy="115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If there are 29 rows, how many seats would that be altogether?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44" name="Google Shape;1844;p153"/>
          <p:cNvSpPr txBox="1"/>
          <p:nvPr/>
        </p:nvSpPr>
        <p:spPr>
          <a:xfrm>
            <a:off x="4055025" y="4341625"/>
            <a:ext cx="1519800" cy="30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31 × 29 = </a:t>
            </a: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___</a:t>
            </a:r>
            <a:endParaRPr sz="18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845" name="Google Shape;1845;p153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/>
              <a:t>Multiply 2-digit numbers by 2-digit numbers</a:t>
            </a:r>
            <a:endParaRPr sz="1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0" name="Google Shape;1850;p154"/>
          <p:cNvSpPr txBox="1">
            <a:spLocks noGrp="1"/>
          </p:cNvSpPr>
          <p:nvPr>
            <p:ph type="body" idx="1"/>
          </p:nvPr>
        </p:nvSpPr>
        <p:spPr>
          <a:xfrm>
            <a:off x="324000" y="810000"/>
            <a:ext cx="8237700" cy="488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They show the calculation using a grid or area model.</a:t>
            </a:r>
            <a:endParaRPr sz="1800"/>
          </a:p>
        </p:txBody>
      </p:sp>
      <p:grpSp>
        <p:nvGrpSpPr>
          <p:cNvPr id="1851" name="Google Shape;1851;p154"/>
          <p:cNvGrpSpPr/>
          <p:nvPr/>
        </p:nvGrpSpPr>
        <p:grpSpPr>
          <a:xfrm>
            <a:off x="400200" y="1537466"/>
            <a:ext cx="4910447" cy="2068547"/>
            <a:chOff x="1094605" y="1422550"/>
            <a:chExt cx="5880070" cy="2999633"/>
          </a:xfrm>
        </p:grpSpPr>
        <p:sp>
          <p:nvSpPr>
            <p:cNvPr id="1852" name="Google Shape;1852;p154"/>
            <p:cNvSpPr/>
            <p:nvPr/>
          </p:nvSpPr>
          <p:spPr>
            <a:xfrm>
              <a:off x="2547875" y="1422550"/>
              <a:ext cx="4426800" cy="2452200"/>
            </a:xfrm>
            <a:prstGeom prst="rect">
              <a:avLst/>
            </a:prstGeom>
            <a:solidFill>
              <a:srgbClr val="F3EEFB"/>
            </a:solidFill>
            <a:ln w="381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853" name="Google Shape;1853;p154"/>
            <p:cNvSpPr txBox="1"/>
            <p:nvPr/>
          </p:nvSpPr>
          <p:spPr>
            <a:xfrm>
              <a:off x="4243781" y="2513848"/>
              <a:ext cx="1472400" cy="372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2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31 × 29 </a:t>
              </a:r>
              <a:endParaRPr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854" name="Google Shape;1854;p154"/>
            <p:cNvSpPr txBox="1"/>
            <p:nvPr/>
          </p:nvSpPr>
          <p:spPr>
            <a:xfrm>
              <a:off x="3847331" y="4049883"/>
              <a:ext cx="2891100" cy="372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2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31 in each row</a:t>
              </a:r>
              <a:endParaRPr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855" name="Google Shape;1855;p154"/>
            <p:cNvSpPr txBox="1"/>
            <p:nvPr/>
          </p:nvSpPr>
          <p:spPr>
            <a:xfrm>
              <a:off x="1094605" y="2385585"/>
              <a:ext cx="1472400" cy="372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2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29 rows</a:t>
              </a:r>
              <a:endParaRPr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cxnSp>
          <p:nvCxnSpPr>
            <p:cNvPr id="1856" name="Google Shape;1856;p154"/>
            <p:cNvCxnSpPr/>
            <p:nvPr/>
          </p:nvCxnSpPr>
          <p:spPr>
            <a:xfrm>
              <a:off x="2409775" y="1457100"/>
              <a:ext cx="21300" cy="2417700"/>
            </a:xfrm>
            <a:prstGeom prst="straightConnector1">
              <a:avLst/>
            </a:prstGeom>
            <a:noFill/>
            <a:ln w="38100" cap="flat" cmpd="sng">
              <a:solidFill>
                <a:schemeClr val="dk1"/>
              </a:solidFill>
              <a:prstDash val="solid"/>
              <a:round/>
              <a:headEnd type="stealth" w="med" len="med"/>
              <a:tailEnd type="stealth" w="med" len="med"/>
            </a:ln>
          </p:spPr>
        </p:cxnSp>
        <p:cxnSp>
          <p:nvCxnSpPr>
            <p:cNvPr id="1857" name="Google Shape;1857;p154"/>
            <p:cNvCxnSpPr/>
            <p:nvPr/>
          </p:nvCxnSpPr>
          <p:spPr>
            <a:xfrm flipH="1">
              <a:off x="2548475" y="4049900"/>
              <a:ext cx="4425600" cy="9000"/>
            </a:xfrm>
            <a:prstGeom prst="straightConnector1">
              <a:avLst/>
            </a:prstGeom>
            <a:noFill/>
            <a:ln w="38100" cap="flat" cmpd="sng">
              <a:solidFill>
                <a:schemeClr val="dk1"/>
              </a:solidFill>
              <a:prstDash val="solid"/>
              <a:round/>
              <a:headEnd type="stealth" w="med" len="med"/>
              <a:tailEnd type="stealth" w="med" len="med"/>
            </a:ln>
          </p:spPr>
        </p:cxnSp>
      </p:grpSp>
      <p:pic>
        <p:nvPicPr>
          <p:cNvPr id="1858" name="Google Shape;1858;p15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79009" y="3538963"/>
            <a:ext cx="710333" cy="99447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859" name="Google Shape;1859;p154"/>
          <p:cNvGrpSpPr/>
          <p:nvPr/>
        </p:nvGrpSpPr>
        <p:grpSpPr>
          <a:xfrm>
            <a:off x="378477" y="1510475"/>
            <a:ext cx="5160779" cy="2360025"/>
            <a:chOff x="-4836773" y="1519988"/>
            <a:chExt cx="5160779" cy="2360025"/>
          </a:xfrm>
        </p:grpSpPr>
        <p:grpSp>
          <p:nvGrpSpPr>
            <p:cNvPr id="1860" name="Google Shape;1860;p154"/>
            <p:cNvGrpSpPr/>
            <p:nvPr/>
          </p:nvGrpSpPr>
          <p:grpSpPr>
            <a:xfrm>
              <a:off x="-4836773" y="1519988"/>
              <a:ext cx="5160779" cy="2008573"/>
              <a:chOff x="-6716161" y="828938"/>
              <a:chExt cx="6258524" cy="2662125"/>
            </a:xfrm>
          </p:grpSpPr>
          <p:grpSp>
            <p:nvGrpSpPr>
              <p:cNvPr id="1861" name="Google Shape;1861;p154"/>
              <p:cNvGrpSpPr/>
              <p:nvPr/>
            </p:nvGrpSpPr>
            <p:grpSpPr>
              <a:xfrm>
                <a:off x="-5046050" y="828938"/>
                <a:ext cx="4588413" cy="2662125"/>
                <a:chOff x="-3494225" y="1867675"/>
                <a:chExt cx="4588413" cy="2662125"/>
              </a:xfrm>
            </p:grpSpPr>
            <p:grpSp>
              <p:nvGrpSpPr>
                <p:cNvPr id="1862" name="Google Shape;1862;p154"/>
                <p:cNvGrpSpPr/>
                <p:nvPr/>
              </p:nvGrpSpPr>
              <p:grpSpPr>
                <a:xfrm>
                  <a:off x="-3494225" y="1867675"/>
                  <a:ext cx="4426800" cy="2452325"/>
                  <a:chOff x="5168525" y="2450775"/>
                  <a:chExt cx="4426800" cy="2452325"/>
                </a:xfrm>
              </p:grpSpPr>
              <p:sp>
                <p:nvSpPr>
                  <p:cNvPr id="1863" name="Google Shape;1863;p154"/>
                  <p:cNvSpPr/>
                  <p:nvPr/>
                </p:nvSpPr>
                <p:spPr>
                  <a:xfrm>
                    <a:off x="5168525" y="2450775"/>
                    <a:ext cx="4426800" cy="2452200"/>
                  </a:xfrm>
                  <a:prstGeom prst="rect">
                    <a:avLst/>
                  </a:prstGeom>
                  <a:solidFill>
                    <a:srgbClr val="F3EEFB"/>
                  </a:solidFill>
                  <a:ln w="38100" cap="flat" cmpd="sng">
                    <a:solidFill>
                      <a:schemeClr val="dk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>
                      <a:latin typeface="Lexend"/>
                      <a:ea typeface="Lexend"/>
                      <a:cs typeface="Lexend"/>
                      <a:sym typeface="Lexend"/>
                    </a:endParaRPr>
                  </a:p>
                </p:txBody>
              </p:sp>
              <p:sp>
                <p:nvSpPr>
                  <p:cNvPr id="1864" name="Google Shape;1864;p154"/>
                  <p:cNvSpPr/>
                  <p:nvPr/>
                </p:nvSpPr>
                <p:spPr>
                  <a:xfrm>
                    <a:off x="5168525" y="4049900"/>
                    <a:ext cx="4426800" cy="853200"/>
                  </a:xfrm>
                  <a:prstGeom prst="rect">
                    <a:avLst/>
                  </a:prstGeom>
                  <a:solidFill>
                    <a:srgbClr val="FAEAF6"/>
                  </a:solidFill>
                  <a:ln w="38100" cap="flat" cmpd="sng">
                    <a:solidFill>
                      <a:schemeClr val="dk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>
                      <a:latin typeface="Lexend"/>
                      <a:ea typeface="Lexend"/>
                      <a:cs typeface="Lexend"/>
                      <a:sym typeface="Lexend"/>
                    </a:endParaRPr>
                  </a:p>
                </p:txBody>
              </p:sp>
            </p:grpSp>
            <p:sp>
              <p:nvSpPr>
                <p:cNvPr id="1865" name="Google Shape;1865;p154"/>
                <p:cNvSpPr txBox="1"/>
                <p:nvPr/>
              </p:nvSpPr>
              <p:spPr>
                <a:xfrm>
                  <a:off x="-1923909" y="2513864"/>
                  <a:ext cx="2256600" cy="37230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0" tIns="0" rIns="0" bIns="0" anchor="t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en-GB" sz="2200">
                      <a:solidFill>
                        <a:schemeClr val="dk1"/>
                      </a:solidFill>
                      <a:latin typeface="Lexend"/>
                      <a:ea typeface="Lexend"/>
                      <a:cs typeface="Lexend"/>
                      <a:sym typeface="Lexend"/>
                    </a:rPr>
                    <a:t>31 × 20 </a:t>
                  </a:r>
                  <a:endParaRPr sz="2200">
                    <a:solidFill>
                      <a:schemeClr val="dk1"/>
                    </a:solidFill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  <p:sp>
              <p:nvSpPr>
                <p:cNvPr id="1866" name="Google Shape;1866;p154"/>
                <p:cNvSpPr txBox="1"/>
                <p:nvPr/>
              </p:nvSpPr>
              <p:spPr>
                <a:xfrm>
                  <a:off x="-1923900" y="3677600"/>
                  <a:ext cx="1035000" cy="37230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0" tIns="0" rIns="0" bIns="0" anchor="t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en-GB" sz="2200">
                      <a:solidFill>
                        <a:schemeClr val="dk1"/>
                      </a:solidFill>
                      <a:latin typeface="Lexend"/>
                      <a:ea typeface="Lexend"/>
                      <a:cs typeface="Lexend"/>
                      <a:sym typeface="Lexend"/>
                    </a:rPr>
                    <a:t>31 × 9 </a:t>
                  </a:r>
                  <a:endParaRPr sz="2200">
                    <a:solidFill>
                      <a:schemeClr val="dk1"/>
                    </a:solidFill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  <p:cxnSp>
              <p:nvCxnSpPr>
                <p:cNvPr id="1867" name="Google Shape;1867;p154"/>
                <p:cNvCxnSpPr/>
                <p:nvPr/>
              </p:nvCxnSpPr>
              <p:spPr>
                <a:xfrm flipH="1">
                  <a:off x="1082788" y="1884988"/>
                  <a:ext cx="11400" cy="1575900"/>
                </a:xfrm>
                <a:prstGeom prst="straightConnector1">
                  <a:avLst/>
                </a:prstGeom>
                <a:noFill/>
                <a:ln w="38100" cap="flat" cmpd="sng">
                  <a:solidFill>
                    <a:schemeClr val="dk1"/>
                  </a:solidFill>
                  <a:prstDash val="solid"/>
                  <a:round/>
                  <a:headEnd type="stealth" w="med" len="med"/>
                  <a:tailEnd type="stealth" w="med" len="med"/>
                </a:ln>
              </p:spPr>
            </p:cxnSp>
            <p:cxnSp>
              <p:nvCxnSpPr>
                <p:cNvPr id="1868" name="Google Shape;1868;p154"/>
                <p:cNvCxnSpPr/>
                <p:nvPr/>
              </p:nvCxnSpPr>
              <p:spPr>
                <a:xfrm flipH="1">
                  <a:off x="1082788" y="3532038"/>
                  <a:ext cx="11400" cy="820500"/>
                </a:xfrm>
                <a:prstGeom prst="straightConnector1">
                  <a:avLst/>
                </a:prstGeom>
                <a:noFill/>
                <a:ln w="38100" cap="flat" cmpd="sng">
                  <a:solidFill>
                    <a:schemeClr val="dk1"/>
                  </a:solidFill>
                  <a:prstDash val="solid"/>
                  <a:round/>
                  <a:headEnd type="stealth" w="med" len="med"/>
                  <a:tailEnd type="stealth" w="med" len="med"/>
                </a:ln>
              </p:spPr>
            </p:cxnSp>
            <p:cxnSp>
              <p:nvCxnSpPr>
                <p:cNvPr id="1869" name="Google Shape;1869;p154"/>
                <p:cNvCxnSpPr/>
                <p:nvPr/>
              </p:nvCxnSpPr>
              <p:spPr>
                <a:xfrm flipH="1">
                  <a:off x="-3493025" y="4520800"/>
                  <a:ext cx="4425600" cy="9000"/>
                </a:xfrm>
                <a:prstGeom prst="straightConnector1">
                  <a:avLst/>
                </a:prstGeom>
                <a:noFill/>
                <a:ln w="38100" cap="flat" cmpd="sng">
                  <a:solidFill>
                    <a:schemeClr val="dk1"/>
                  </a:solidFill>
                  <a:prstDash val="solid"/>
                  <a:round/>
                  <a:headEnd type="stealth" w="med" len="med"/>
                  <a:tailEnd type="stealth" w="med" len="med"/>
                </a:ln>
              </p:spPr>
            </p:cxnSp>
          </p:grpSp>
          <p:sp>
            <p:nvSpPr>
              <p:cNvPr id="1870" name="Google Shape;1870;p154"/>
              <p:cNvSpPr txBox="1"/>
              <p:nvPr/>
            </p:nvSpPr>
            <p:spPr>
              <a:xfrm>
                <a:off x="-6716161" y="1217539"/>
                <a:ext cx="1371600" cy="372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2200">
                    <a:solidFill>
                      <a:schemeClr val="dk1"/>
                    </a:solidFill>
                    <a:latin typeface="Lexend"/>
                    <a:ea typeface="Lexend"/>
                    <a:cs typeface="Lexend"/>
                    <a:sym typeface="Lexend"/>
                  </a:rPr>
                  <a:t>20 rows</a:t>
                </a:r>
                <a:endParaRPr sz="22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  <p:sp>
            <p:nvSpPr>
              <p:cNvPr id="1871" name="Google Shape;1871;p154"/>
              <p:cNvSpPr txBox="1"/>
              <p:nvPr/>
            </p:nvSpPr>
            <p:spPr>
              <a:xfrm>
                <a:off x="-6693274" y="2638877"/>
                <a:ext cx="1185300" cy="372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2200">
                    <a:solidFill>
                      <a:schemeClr val="dk1"/>
                    </a:solidFill>
                    <a:latin typeface="Lexend"/>
                    <a:ea typeface="Lexend"/>
                    <a:cs typeface="Lexend"/>
                    <a:sym typeface="Lexend"/>
                  </a:rPr>
                  <a:t>9 rows</a:t>
                </a:r>
                <a:endParaRPr sz="22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</p:grpSp>
        <p:sp>
          <p:nvSpPr>
            <p:cNvPr id="1872" name="Google Shape;1872;p154"/>
            <p:cNvSpPr txBox="1"/>
            <p:nvPr/>
          </p:nvSpPr>
          <p:spPr>
            <a:xfrm>
              <a:off x="-2645037" y="3686213"/>
              <a:ext cx="2341200" cy="193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2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31 in each row</a:t>
              </a:r>
              <a:endParaRPr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1873" name="Google Shape;1873;p154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/>
              <a:t>Multiply 2-digit numbers by 2-digit numbers</a:t>
            </a:r>
            <a:endParaRPr sz="1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8" name="Google Shape;1878;p155"/>
          <p:cNvPicPr preferRelativeResize="0"/>
          <p:nvPr/>
        </p:nvPicPr>
        <p:blipFill rotWithShape="1">
          <a:blip r:embed="rId3">
            <a:alphaModFix/>
          </a:blip>
          <a:srcRect r="57905" b="43690"/>
          <a:stretch/>
        </p:blipFill>
        <p:spPr>
          <a:xfrm flipH="1">
            <a:off x="597950" y="1620000"/>
            <a:ext cx="2289249" cy="1263800"/>
          </a:xfrm>
          <a:prstGeom prst="rect">
            <a:avLst/>
          </a:prstGeom>
          <a:noFill/>
          <a:ln>
            <a:noFill/>
          </a:ln>
        </p:spPr>
      </p:pic>
      <p:sp>
        <p:nvSpPr>
          <p:cNvPr id="1879" name="Google Shape;1879;p155"/>
          <p:cNvSpPr txBox="1"/>
          <p:nvPr/>
        </p:nvSpPr>
        <p:spPr>
          <a:xfrm>
            <a:off x="382175" y="721900"/>
            <a:ext cx="7077000" cy="35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The next weekend, they go to watch a basketball game. </a:t>
            </a:r>
            <a:endParaRPr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880" name="Google Shape;1880;p15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109659" y="2742763"/>
            <a:ext cx="710333" cy="994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1" name="Google Shape;1881;p15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24000" y="2804425"/>
            <a:ext cx="788350" cy="871162"/>
          </a:xfrm>
          <a:prstGeom prst="rect">
            <a:avLst/>
          </a:prstGeom>
          <a:noFill/>
          <a:ln>
            <a:noFill/>
          </a:ln>
        </p:spPr>
      </p:pic>
      <p:sp>
        <p:nvSpPr>
          <p:cNvPr id="1882" name="Google Shape;1882;p155"/>
          <p:cNvSpPr txBox="1"/>
          <p:nvPr/>
        </p:nvSpPr>
        <p:spPr>
          <a:xfrm flipH="1">
            <a:off x="869777" y="1582350"/>
            <a:ext cx="1948800" cy="115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I can see seats in rows of 43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883" name="Google Shape;1883;p155"/>
          <p:cNvPicPr preferRelativeResize="0"/>
          <p:nvPr/>
        </p:nvPicPr>
        <p:blipFill rotWithShape="1">
          <a:blip r:embed="rId3">
            <a:alphaModFix/>
          </a:blip>
          <a:srcRect r="57905" b="43690"/>
          <a:stretch/>
        </p:blipFill>
        <p:spPr>
          <a:xfrm>
            <a:off x="6155025" y="1458851"/>
            <a:ext cx="2448799" cy="1540200"/>
          </a:xfrm>
          <a:prstGeom prst="rect">
            <a:avLst/>
          </a:prstGeom>
          <a:noFill/>
          <a:ln>
            <a:noFill/>
          </a:ln>
        </p:spPr>
      </p:pic>
      <p:sp>
        <p:nvSpPr>
          <p:cNvPr id="1884" name="Google Shape;1884;p155"/>
          <p:cNvSpPr txBox="1"/>
          <p:nvPr/>
        </p:nvSpPr>
        <p:spPr>
          <a:xfrm>
            <a:off x="6256800" y="1509275"/>
            <a:ext cx="2167200" cy="115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If there are 32 rows how many seats would that be altogether?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85" name="Google Shape;1885;p155"/>
          <p:cNvSpPr txBox="1"/>
          <p:nvPr/>
        </p:nvSpPr>
        <p:spPr>
          <a:xfrm>
            <a:off x="4207417" y="4335924"/>
            <a:ext cx="1519800" cy="50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43 × 32 = </a:t>
            </a: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___</a:t>
            </a:r>
            <a:endParaRPr sz="18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1886" name="Google Shape;1886;p15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123750" y="1404362"/>
            <a:ext cx="2794712" cy="2794712"/>
          </a:xfrm>
          <a:prstGeom prst="rect">
            <a:avLst/>
          </a:prstGeom>
          <a:noFill/>
          <a:ln>
            <a:noFill/>
          </a:ln>
        </p:spPr>
      </p:pic>
      <p:sp>
        <p:nvSpPr>
          <p:cNvPr id="1887" name="Google Shape;1887;p155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/>
              <a:t>Multiply 2-digit numbers by 2-digit numbers</a:t>
            </a:r>
            <a:endParaRPr sz="18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2" name="Google Shape;1892;p156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488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You can use a grid model to show your thinking.</a:t>
            </a:r>
            <a:endParaRPr sz="1800"/>
          </a:p>
        </p:txBody>
      </p:sp>
      <p:grpSp>
        <p:nvGrpSpPr>
          <p:cNvPr id="1893" name="Google Shape;1893;p156"/>
          <p:cNvGrpSpPr/>
          <p:nvPr/>
        </p:nvGrpSpPr>
        <p:grpSpPr>
          <a:xfrm>
            <a:off x="476399" y="1537466"/>
            <a:ext cx="5062847" cy="2068547"/>
            <a:chOff x="912111" y="1422550"/>
            <a:chExt cx="6062564" cy="2999633"/>
          </a:xfrm>
        </p:grpSpPr>
        <p:sp>
          <p:nvSpPr>
            <p:cNvPr id="1894" name="Google Shape;1894;p156"/>
            <p:cNvSpPr/>
            <p:nvPr/>
          </p:nvSpPr>
          <p:spPr>
            <a:xfrm>
              <a:off x="2547875" y="1422550"/>
              <a:ext cx="4426800" cy="2452200"/>
            </a:xfrm>
            <a:prstGeom prst="rect">
              <a:avLst/>
            </a:prstGeom>
            <a:solidFill>
              <a:srgbClr val="F3EEFB"/>
            </a:solidFill>
            <a:ln w="381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895" name="Google Shape;1895;p156"/>
            <p:cNvSpPr txBox="1"/>
            <p:nvPr/>
          </p:nvSpPr>
          <p:spPr>
            <a:xfrm>
              <a:off x="4243781" y="2513848"/>
              <a:ext cx="1472400" cy="372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2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43 × 32 </a:t>
              </a:r>
              <a:endParaRPr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896" name="Google Shape;1896;p156"/>
            <p:cNvSpPr txBox="1"/>
            <p:nvPr/>
          </p:nvSpPr>
          <p:spPr>
            <a:xfrm>
              <a:off x="3847330" y="4049883"/>
              <a:ext cx="2571600" cy="372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2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43 in each row</a:t>
              </a:r>
              <a:endParaRPr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897" name="Google Shape;1897;p156"/>
            <p:cNvSpPr txBox="1"/>
            <p:nvPr/>
          </p:nvSpPr>
          <p:spPr>
            <a:xfrm>
              <a:off x="912111" y="2385585"/>
              <a:ext cx="1767900" cy="372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2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32 rows</a:t>
              </a:r>
              <a:endParaRPr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cxnSp>
          <p:nvCxnSpPr>
            <p:cNvPr id="1898" name="Google Shape;1898;p156"/>
            <p:cNvCxnSpPr/>
            <p:nvPr/>
          </p:nvCxnSpPr>
          <p:spPr>
            <a:xfrm>
              <a:off x="2409775" y="1457100"/>
              <a:ext cx="21300" cy="2417700"/>
            </a:xfrm>
            <a:prstGeom prst="straightConnector1">
              <a:avLst/>
            </a:prstGeom>
            <a:noFill/>
            <a:ln w="38100" cap="flat" cmpd="sng">
              <a:solidFill>
                <a:schemeClr val="dk1"/>
              </a:solidFill>
              <a:prstDash val="solid"/>
              <a:round/>
              <a:headEnd type="stealth" w="med" len="med"/>
              <a:tailEnd type="stealth" w="med" len="med"/>
            </a:ln>
          </p:spPr>
        </p:cxnSp>
        <p:cxnSp>
          <p:nvCxnSpPr>
            <p:cNvPr id="1899" name="Google Shape;1899;p156"/>
            <p:cNvCxnSpPr/>
            <p:nvPr/>
          </p:nvCxnSpPr>
          <p:spPr>
            <a:xfrm flipH="1">
              <a:off x="2548475" y="4049900"/>
              <a:ext cx="4425600" cy="9000"/>
            </a:xfrm>
            <a:prstGeom prst="straightConnector1">
              <a:avLst/>
            </a:prstGeom>
            <a:noFill/>
            <a:ln w="38100" cap="flat" cmpd="sng">
              <a:solidFill>
                <a:schemeClr val="dk1"/>
              </a:solidFill>
              <a:prstDash val="solid"/>
              <a:round/>
              <a:headEnd type="stealth" w="med" len="med"/>
              <a:tailEnd type="stealth" w="med" len="med"/>
            </a:ln>
          </p:spPr>
        </p:cxnSp>
      </p:grpSp>
      <p:pic>
        <p:nvPicPr>
          <p:cNvPr id="1900" name="Google Shape;1900;p15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79009" y="3538963"/>
            <a:ext cx="710333" cy="99447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901" name="Google Shape;1901;p156"/>
          <p:cNvGrpSpPr/>
          <p:nvPr/>
        </p:nvGrpSpPr>
        <p:grpSpPr>
          <a:xfrm>
            <a:off x="450679" y="1564230"/>
            <a:ext cx="5027513" cy="2360025"/>
            <a:chOff x="-4836772" y="1519988"/>
            <a:chExt cx="5027513" cy="2360025"/>
          </a:xfrm>
        </p:grpSpPr>
        <p:grpSp>
          <p:nvGrpSpPr>
            <p:cNvPr id="1902" name="Google Shape;1902;p156"/>
            <p:cNvGrpSpPr/>
            <p:nvPr/>
          </p:nvGrpSpPr>
          <p:grpSpPr>
            <a:xfrm>
              <a:off x="-4836772" y="1519988"/>
              <a:ext cx="5027513" cy="2008573"/>
              <a:chOff x="-6716161" y="828938"/>
              <a:chExt cx="6096911" cy="2662125"/>
            </a:xfrm>
          </p:grpSpPr>
          <p:grpSp>
            <p:nvGrpSpPr>
              <p:cNvPr id="1903" name="Google Shape;1903;p156"/>
              <p:cNvGrpSpPr/>
              <p:nvPr/>
            </p:nvGrpSpPr>
            <p:grpSpPr>
              <a:xfrm>
                <a:off x="-5170436" y="828938"/>
                <a:ext cx="4551186" cy="2662125"/>
                <a:chOff x="-3618611" y="1867675"/>
                <a:chExt cx="4551186" cy="2662125"/>
              </a:xfrm>
            </p:grpSpPr>
            <p:grpSp>
              <p:nvGrpSpPr>
                <p:cNvPr id="1904" name="Google Shape;1904;p156"/>
                <p:cNvGrpSpPr/>
                <p:nvPr/>
              </p:nvGrpSpPr>
              <p:grpSpPr>
                <a:xfrm>
                  <a:off x="-3494225" y="1867675"/>
                  <a:ext cx="4426800" cy="2452325"/>
                  <a:chOff x="5168525" y="2450775"/>
                  <a:chExt cx="4426800" cy="2452325"/>
                </a:xfrm>
              </p:grpSpPr>
              <p:sp>
                <p:nvSpPr>
                  <p:cNvPr id="1905" name="Google Shape;1905;p156"/>
                  <p:cNvSpPr/>
                  <p:nvPr/>
                </p:nvSpPr>
                <p:spPr>
                  <a:xfrm>
                    <a:off x="5168525" y="2450775"/>
                    <a:ext cx="4426800" cy="2452200"/>
                  </a:xfrm>
                  <a:prstGeom prst="rect">
                    <a:avLst/>
                  </a:prstGeom>
                  <a:solidFill>
                    <a:srgbClr val="F3EEFB"/>
                  </a:solidFill>
                  <a:ln w="38100" cap="flat" cmpd="sng">
                    <a:solidFill>
                      <a:schemeClr val="dk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>
                      <a:latin typeface="Lexend"/>
                      <a:ea typeface="Lexend"/>
                      <a:cs typeface="Lexend"/>
                      <a:sym typeface="Lexend"/>
                    </a:endParaRPr>
                  </a:p>
                </p:txBody>
              </p:sp>
              <p:sp>
                <p:nvSpPr>
                  <p:cNvPr id="1906" name="Google Shape;1906;p156"/>
                  <p:cNvSpPr/>
                  <p:nvPr/>
                </p:nvSpPr>
                <p:spPr>
                  <a:xfrm>
                    <a:off x="5168525" y="4049900"/>
                    <a:ext cx="4426800" cy="853200"/>
                  </a:xfrm>
                  <a:prstGeom prst="rect">
                    <a:avLst/>
                  </a:prstGeom>
                  <a:solidFill>
                    <a:srgbClr val="FAEAF6"/>
                  </a:solidFill>
                  <a:ln w="38100" cap="flat" cmpd="sng">
                    <a:solidFill>
                      <a:schemeClr val="dk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>
                      <a:latin typeface="Lexend"/>
                      <a:ea typeface="Lexend"/>
                      <a:cs typeface="Lexend"/>
                      <a:sym typeface="Lexend"/>
                    </a:endParaRPr>
                  </a:p>
                </p:txBody>
              </p:sp>
            </p:grpSp>
            <p:sp>
              <p:nvSpPr>
                <p:cNvPr id="1907" name="Google Shape;1907;p156"/>
                <p:cNvSpPr txBox="1"/>
                <p:nvPr/>
              </p:nvSpPr>
              <p:spPr>
                <a:xfrm>
                  <a:off x="-1923909" y="2513864"/>
                  <a:ext cx="2256600" cy="37230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0" tIns="0" rIns="0" bIns="0" anchor="t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en-GB" sz="2200">
                      <a:solidFill>
                        <a:schemeClr val="dk1"/>
                      </a:solidFill>
                      <a:latin typeface="Lexend"/>
                      <a:ea typeface="Lexend"/>
                      <a:cs typeface="Lexend"/>
                      <a:sym typeface="Lexend"/>
                    </a:rPr>
                    <a:t>43 × 30 </a:t>
                  </a:r>
                  <a:endParaRPr sz="2200">
                    <a:solidFill>
                      <a:schemeClr val="dk1"/>
                    </a:solidFill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  <p:sp>
              <p:nvSpPr>
                <p:cNvPr id="1908" name="Google Shape;1908;p156"/>
                <p:cNvSpPr txBox="1"/>
                <p:nvPr/>
              </p:nvSpPr>
              <p:spPr>
                <a:xfrm>
                  <a:off x="-1923900" y="3677600"/>
                  <a:ext cx="1035000" cy="37230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0" tIns="0" rIns="0" bIns="0" anchor="t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en-GB" sz="2200">
                      <a:solidFill>
                        <a:schemeClr val="dk1"/>
                      </a:solidFill>
                      <a:latin typeface="Lexend"/>
                      <a:ea typeface="Lexend"/>
                      <a:cs typeface="Lexend"/>
                      <a:sym typeface="Lexend"/>
                    </a:rPr>
                    <a:t>43 × 2 </a:t>
                  </a:r>
                  <a:endParaRPr sz="2200">
                    <a:solidFill>
                      <a:schemeClr val="dk1"/>
                    </a:solidFill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  <p:cxnSp>
              <p:nvCxnSpPr>
                <p:cNvPr id="1909" name="Google Shape;1909;p156"/>
                <p:cNvCxnSpPr/>
                <p:nvPr/>
              </p:nvCxnSpPr>
              <p:spPr>
                <a:xfrm flipH="1">
                  <a:off x="-3618611" y="1878692"/>
                  <a:ext cx="11400" cy="1575900"/>
                </a:xfrm>
                <a:prstGeom prst="straightConnector1">
                  <a:avLst/>
                </a:prstGeom>
                <a:noFill/>
                <a:ln w="38100" cap="flat" cmpd="sng">
                  <a:solidFill>
                    <a:schemeClr val="dk1"/>
                  </a:solidFill>
                  <a:prstDash val="solid"/>
                  <a:round/>
                  <a:headEnd type="stealth" w="med" len="med"/>
                  <a:tailEnd type="stealth" w="med" len="med"/>
                </a:ln>
              </p:spPr>
            </p:cxnSp>
            <p:cxnSp>
              <p:nvCxnSpPr>
                <p:cNvPr id="1910" name="Google Shape;1910;p156"/>
                <p:cNvCxnSpPr/>
                <p:nvPr/>
              </p:nvCxnSpPr>
              <p:spPr>
                <a:xfrm flipH="1">
                  <a:off x="-3613639" y="3483164"/>
                  <a:ext cx="11400" cy="820500"/>
                </a:xfrm>
                <a:prstGeom prst="straightConnector1">
                  <a:avLst/>
                </a:prstGeom>
                <a:noFill/>
                <a:ln w="38100" cap="flat" cmpd="sng">
                  <a:solidFill>
                    <a:schemeClr val="dk1"/>
                  </a:solidFill>
                  <a:prstDash val="solid"/>
                  <a:round/>
                  <a:headEnd type="stealth" w="med" len="med"/>
                  <a:tailEnd type="stealth" w="med" len="med"/>
                </a:ln>
              </p:spPr>
            </p:cxnSp>
            <p:cxnSp>
              <p:nvCxnSpPr>
                <p:cNvPr id="1911" name="Google Shape;1911;p156"/>
                <p:cNvCxnSpPr/>
                <p:nvPr/>
              </p:nvCxnSpPr>
              <p:spPr>
                <a:xfrm flipH="1">
                  <a:off x="-3493025" y="4520800"/>
                  <a:ext cx="4425600" cy="9000"/>
                </a:xfrm>
                <a:prstGeom prst="straightConnector1">
                  <a:avLst/>
                </a:prstGeom>
                <a:noFill/>
                <a:ln w="38100" cap="flat" cmpd="sng">
                  <a:solidFill>
                    <a:schemeClr val="dk1"/>
                  </a:solidFill>
                  <a:prstDash val="solid"/>
                  <a:round/>
                  <a:headEnd type="stealth" w="med" len="med"/>
                  <a:tailEnd type="stealth" w="med" len="med"/>
                </a:ln>
              </p:spPr>
            </p:cxnSp>
          </p:grpSp>
          <p:sp>
            <p:nvSpPr>
              <p:cNvPr id="1912" name="Google Shape;1912;p156"/>
              <p:cNvSpPr txBox="1"/>
              <p:nvPr/>
            </p:nvSpPr>
            <p:spPr>
              <a:xfrm>
                <a:off x="-6716161" y="1217566"/>
                <a:ext cx="1730400" cy="372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2200">
                    <a:solidFill>
                      <a:schemeClr val="dk1"/>
                    </a:solidFill>
                    <a:latin typeface="Lexend"/>
                    <a:ea typeface="Lexend"/>
                    <a:cs typeface="Lexend"/>
                    <a:sym typeface="Lexend"/>
                  </a:rPr>
                  <a:t>30 rows</a:t>
                </a:r>
                <a:endParaRPr sz="22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  <p:sp>
            <p:nvSpPr>
              <p:cNvPr id="1913" name="Google Shape;1913;p156"/>
              <p:cNvSpPr txBox="1"/>
              <p:nvPr/>
            </p:nvSpPr>
            <p:spPr>
              <a:xfrm>
                <a:off x="-6688182" y="2638872"/>
                <a:ext cx="1198800" cy="372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2200">
                    <a:solidFill>
                      <a:schemeClr val="dk1"/>
                    </a:solidFill>
                    <a:latin typeface="Lexend"/>
                    <a:ea typeface="Lexend"/>
                    <a:cs typeface="Lexend"/>
                    <a:sym typeface="Lexend"/>
                  </a:rPr>
                  <a:t>2 rows</a:t>
                </a:r>
                <a:endParaRPr sz="22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</p:grpSp>
        <p:sp>
          <p:nvSpPr>
            <p:cNvPr id="1914" name="Google Shape;1914;p156"/>
            <p:cNvSpPr txBox="1"/>
            <p:nvPr/>
          </p:nvSpPr>
          <p:spPr>
            <a:xfrm>
              <a:off x="-2645037" y="3686213"/>
              <a:ext cx="2341200" cy="193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2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43 in each row</a:t>
              </a:r>
              <a:endParaRPr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1915" name="Google Shape;1915;p156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/>
              <a:t>Multiply 2-digit numbers by 2-digit numbers</a:t>
            </a:r>
            <a:endParaRPr sz="1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0" name="Google Shape;1920;p157"/>
          <p:cNvSpPr txBox="1">
            <a:spLocks noGrp="1"/>
          </p:cNvSpPr>
          <p:nvPr>
            <p:ph type="body" idx="4294967295"/>
          </p:nvPr>
        </p:nvSpPr>
        <p:spPr>
          <a:xfrm>
            <a:off x="324000" y="759300"/>
            <a:ext cx="8237700" cy="519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Which representation below represents the equation: 55 × 15 ?</a:t>
            </a:r>
            <a:endParaRPr sz="1800"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r>
              <a:rPr lang="en-GB" sz="1800"/>
              <a:t>How do you know? Explain your thinking	to your partner.</a:t>
            </a:r>
            <a:endParaRPr sz="1800"/>
          </a:p>
        </p:txBody>
      </p:sp>
      <p:grpSp>
        <p:nvGrpSpPr>
          <p:cNvPr id="1921" name="Google Shape;1921;p157"/>
          <p:cNvGrpSpPr/>
          <p:nvPr/>
        </p:nvGrpSpPr>
        <p:grpSpPr>
          <a:xfrm>
            <a:off x="324000" y="1611336"/>
            <a:ext cx="4300916" cy="1920823"/>
            <a:chOff x="-4879618" y="1519988"/>
            <a:chExt cx="5230985" cy="2360024"/>
          </a:xfrm>
        </p:grpSpPr>
        <p:grpSp>
          <p:nvGrpSpPr>
            <p:cNvPr id="1922" name="Google Shape;1922;p157"/>
            <p:cNvGrpSpPr/>
            <p:nvPr/>
          </p:nvGrpSpPr>
          <p:grpSpPr>
            <a:xfrm>
              <a:off x="-4879618" y="1519988"/>
              <a:ext cx="5070358" cy="2008573"/>
              <a:chOff x="-6768120" y="828938"/>
              <a:chExt cx="6148870" cy="2662125"/>
            </a:xfrm>
          </p:grpSpPr>
          <p:grpSp>
            <p:nvGrpSpPr>
              <p:cNvPr id="1923" name="Google Shape;1923;p157"/>
              <p:cNvGrpSpPr/>
              <p:nvPr/>
            </p:nvGrpSpPr>
            <p:grpSpPr>
              <a:xfrm>
                <a:off x="-5175836" y="828938"/>
                <a:ext cx="4556586" cy="2662125"/>
                <a:chOff x="-3624011" y="1867675"/>
                <a:chExt cx="4556586" cy="2662125"/>
              </a:xfrm>
            </p:grpSpPr>
            <p:sp>
              <p:nvSpPr>
                <p:cNvPr id="1924" name="Google Shape;1924;p157"/>
                <p:cNvSpPr/>
                <p:nvPr/>
              </p:nvSpPr>
              <p:spPr>
                <a:xfrm>
                  <a:off x="-3494225" y="1867675"/>
                  <a:ext cx="4426800" cy="2452200"/>
                </a:xfrm>
                <a:prstGeom prst="rect">
                  <a:avLst/>
                </a:prstGeom>
                <a:solidFill>
                  <a:srgbClr val="F3EEFB"/>
                </a:solidFill>
                <a:ln w="38100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  <p:sp>
              <p:nvSpPr>
                <p:cNvPr id="1925" name="Google Shape;1925;p157"/>
                <p:cNvSpPr txBox="1"/>
                <p:nvPr/>
              </p:nvSpPr>
              <p:spPr>
                <a:xfrm>
                  <a:off x="-2103126" y="2846631"/>
                  <a:ext cx="1644600" cy="37230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0" tIns="0" rIns="0" bIns="0" anchor="t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en-GB" sz="2200">
                      <a:solidFill>
                        <a:schemeClr val="dk1"/>
                      </a:solidFill>
                      <a:latin typeface="Lexend"/>
                      <a:ea typeface="Lexend"/>
                      <a:cs typeface="Lexend"/>
                      <a:sym typeface="Lexend"/>
                    </a:rPr>
                    <a:t>15 × 55 </a:t>
                  </a:r>
                  <a:endParaRPr sz="2200">
                    <a:solidFill>
                      <a:schemeClr val="dk1"/>
                    </a:solidFill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  <p:cxnSp>
              <p:nvCxnSpPr>
                <p:cNvPr id="1926" name="Google Shape;1926;p157"/>
                <p:cNvCxnSpPr/>
                <p:nvPr/>
              </p:nvCxnSpPr>
              <p:spPr>
                <a:xfrm flipH="1">
                  <a:off x="-3624011" y="1878692"/>
                  <a:ext cx="16800" cy="2404500"/>
                </a:xfrm>
                <a:prstGeom prst="straightConnector1">
                  <a:avLst/>
                </a:prstGeom>
                <a:noFill/>
                <a:ln w="38100" cap="flat" cmpd="sng">
                  <a:solidFill>
                    <a:schemeClr val="dk1"/>
                  </a:solidFill>
                  <a:prstDash val="solid"/>
                  <a:round/>
                  <a:headEnd type="stealth" w="med" len="med"/>
                  <a:tailEnd type="stealth" w="med" len="med"/>
                </a:ln>
              </p:spPr>
            </p:cxnSp>
            <p:cxnSp>
              <p:nvCxnSpPr>
                <p:cNvPr id="1927" name="Google Shape;1927;p157"/>
                <p:cNvCxnSpPr/>
                <p:nvPr/>
              </p:nvCxnSpPr>
              <p:spPr>
                <a:xfrm flipH="1">
                  <a:off x="-3493025" y="4520800"/>
                  <a:ext cx="4425600" cy="9000"/>
                </a:xfrm>
                <a:prstGeom prst="straightConnector1">
                  <a:avLst/>
                </a:prstGeom>
                <a:noFill/>
                <a:ln w="38100" cap="flat" cmpd="sng">
                  <a:solidFill>
                    <a:schemeClr val="dk1"/>
                  </a:solidFill>
                  <a:prstDash val="solid"/>
                  <a:round/>
                  <a:headEnd type="stealth" w="med" len="med"/>
                  <a:tailEnd type="stealth" w="med" len="med"/>
                </a:ln>
              </p:spPr>
            </p:cxnSp>
          </p:grpSp>
          <p:sp>
            <p:nvSpPr>
              <p:cNvPr id="1928" name="Google Shape;1928;p157"/>
              <p:cNvSpPr txBox="1"/>
              <p:nvPr/>
            </p:nvSpPr>
            <p:spPr>
              <a:xfrm>
                <a:off x="-6768120" y="1217546"/>
                <a:ext cx="1783800" cy="372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2200">
                    <a:solidFill>
                      <a:schemeClr val="dk1"/>
                    </a:solidFill>
                    <a:latin typeface="Lexend"/>
                    <a:ea typeface="Lexend"/>
                    <a:cs typeface="Lexend"/>
                    <a:sym typeface="Lexend"/>
                  </a:rPr>
                  <a:t>15 rows</a:t>
                </a:r>
                <a:endParaRPr sz="22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</p:grpSp>
        <p:sp>
          <p:nvSpPr>
            <p:cNvPr id="1929" name="Google Shape;1929;p157"/>
            <p:cNvSpPr txBox="1"/>
            <p:nvPr/>
          </p:nvSpPr>
          <p:spPr>
            <a:xfrm>
              <a:off x="-2645033" y="3686212"/>
              <a:ext cx="2996400" cy="193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2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55 in each row</a:t>
              </a:r>
              <a:endParaRPr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930" name="Google Shape;1930;p15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73306" y="4069475"/>
            <a:ext cx="6935900" cy="6191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931" name="Google Shape;1931;p157"/>
          <p:cNvGrpSpPr/>
          <p:nvPr/>
        </p:nvGrpSpPr>
        <p:grpSpPr>
          <a:xfrm>
            <a:off x="2429991" y="4202888"/>
            <a:ext cx="457200" cy="457200"/>
            <a:chOff x="1020916" y="1442088"/>
            <a:chExt cx="457200" cy="457200"/>
          </a:xfrm>
        </p:grpSpPr>
        <p:pic>
          <p:nvPicPr>
            <p:cNvPr id="1932" name="Google Shape;1932;p15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33" name="Google Shape;1933;p15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934" name="Google Shape;1934;p157"/>
          <p:cNvGrpSpPr/>
          <p:nvPr/>
        </p:nvGrpSpPr>
        <p:grpSpPr>
          <a:xfrm>
            <a:off x="6895791" y="4202888"/>
            <a:ext cx="457200" cy="457200"/>
            <a:chOff x="1020916" y="1442088"/>
            <a:chExt cx="457200" cy="457200"/>
          </a:xfrm>
        </p:grpSpPr>
        <p:pic>
          <p:nvPicPr>
            <p:cNvPr id="1935" name="Google Shape;1935;p15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36" name="Google Shape;1936;p15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937" name="Google Shape;1937;p157"/>
          <p:cNvGrpSpPr/>
          <p:nvPr/>
        </p:nvGrpSpPr>
        <p:grpSpPr>
          <a:xfrm>
            <a:off x="4608023" y="1611348"/>
            <a:ext cx="4277691" cy="1920836"/>
            <a:chOff x="-4932071" y="1519988"/>
            <a:chExt cx="5202738" cy="2360039"/>
          </a:xfrm>
        </p:grpSpPr>
        <p:grpSp>
          <p:nvGrpSpPr>
            <p:cNvPr id="1938" name="Google Shape;1938;p157"/>
            <p:cNvGrpSpPr/>
            <p:nvPr/>
          </p:nvGrpSpPr>
          <p:grpSpPr>
            <a:xfrm>
              <a:off x="-4932071" y="1519988"/>
              <a:ext cx="5122811" cy="2008573"/>
              <a:chOff x="-6831731" y="828938"/>
              <a:chExt cx="6212481" cy="2662125"/>
            </a:xfrm>
          </p:grpSpPr>
          <p:grpSp>
            <p:nvGrpSpPr>
              <p:cNvPr id="1939" name="Google Shape;1939;p157"/>
              <p:cNvGrpSpPr/>
              <p:nvPr/>
            </p:nvGrpSpPr>
            <p:grpSpPr>
              <a:xfrm>
                <a:off x="-5170436" y="828938"/>
                <a:ext cx="4551186" cy="2662125"/>
                <a:chOff x="-3618611" y="1867675"/>
                <a:chExt cx="4551186" cy="2662125"/>
              </a:xfrm>
            </p:grpSpPr>
            <p:grpSp>
              <p:nvGrpSpPr>
                <p:cNvPr id="1940" name="Google Shape;1940;p157"/>
                <p:cNvGrpSpPr/>
                <p:nvPr/>
              </p:nvGrpSpPr>
              <p:grpSpPr>
                <a:xfrm>
                  <a:off x="-3494225" y="1867675"/>
                  <a:ext cx="4426800" cy="2452325"/>
                  <a:chOff x="5168525" y="2450775"/>
                  <a:chExt cx="4426800" cy="2452325"/>
                </a:xfrm>
              </p:grpSpPr>
              <p:sp>
                <p:nvSpPr>
                  <p:cNvPr id="1941" name="Google Shape;1941;p157"/>
                  <p:cNvSpPr/>
                  <p:nvPr/>
                </p:nvSpPr>
                <p:spPr>
                  <a:xfrm>
                    <a:off x="5168525" y="2450775"/>
                    <a:ext cx="4426800" cy="2452200"/>
                  </a:xfrm>
                  <a:prstGeom prst="rect">
                    <a:avLst/>
                  </a:prstGeom>
                  <a:solidFill>
                    <a:srgbClr val="F3EEFB"/>
                  </a:solidFill>
                  <a:ln w="38100" cap="flat" cmpd="sng">
                    <a:solidFill>
                      <a:schemeClr val="dk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>
                      <a:latin typeface="Lexend"/>
                      <a:ea typeface="Lexend"/>
                      <a:cs typeface="Lexend"/>
                      <a:sym typeface="Lexend"/>
                    </a:endParaRPr>
                  </a:p>
                </p:txBody>
              </p:sp>
              <p:sp>
                <p:nvSpPr>
                  <p:cNvPr id="1942" name="Google Shape;1942;p157"/>
                  <p:cNvSpPr/>
                  <p:nvPr/>
                </p:nvSpPr>
                <p:spPr>
                  <a:xfrm>
                    <a:off x="5168525" y="4049900"/>
                    <a:ext cx="4426800" cy="853200"/>
                  </a:xfrm>
                  <a:prstGeom prst="rect">
                    <a:avLst/>
                  </a:prstGeom>
                  <a:solidFill>
                    <a:srgbClr val="FAEAF6"/>
                  </a:solidFill>
                  <a:ln w="38100" cap="flat" cmpd="sng">
                    <a:solidFill>
                      <a:schemeClr val="dk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>
                      <a:latin typeface="Lexend"/>
                      <a:ea typeface="Lexend"/>
                      <a:cs typeface="Lexend"/>
                      <a:sym typeface="Lexend"/>
                    </a:endParaRPr>
                  </a:p>
                </p:txBody>
              </p:sp>
            </p:grpSp>
            <p:sp>
              <p:nvSpPr>
                <p:cNvPr id="1943" name="Google Shape;1943;p157"/>
                <p:cNvSpPr txBox="1"/>
                <p:nvPr/>
              </p:nvSpPr>
              <p:spPr>
                <a:xfrm>
                  <a:off x="-1923909" y="2513864"/>
                  <a:ext cx="2256600" cy="37230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0" tIns="0" rIns="0" bIns="0" anchor="t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en-GB" sz="2200">
                      <a:solidFill>
                        <a:schemeClr val="dk1"/>
                      </a:solidFill>
                      <a:latin typeface="Lexend"/>
                      <a:ea typeface="Lexend"/>
                      <a:cs typeface="Lexend"/>
                      <a:sym typeface="Lexend"/>
                    </a:rPr>
                    <a:t>55 × 10 </a:t>
                  </a:r>
                  <a:endParaRPr sz="2200">
                    <a:solidFill>
                      <a:schemeClr val="dk1"/>
                    </a:solidFill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  <p:sp>
              <p:nvSpPr>
                <p:cNvPr id="1944" name="Google Shape;1944;p157"/>
                <p:cNvSpPr txBox="1"/>
                <p:nvPr/>
              </p:nvSpPr>
              <p:spPr>
                <a:xfrm>
                  <a:off x="-1923895" y="3677599"/>
                  <a:ext cx="1955700" cy="37230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0" tIns="0" rIns="0" bIns="0" anchor="t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en-GB" sz="2200">
                      <a:solidFill>
                        <a:schemeClr val="dk1"/>
                      </a:solidFill>
                      <a:latin typeface="Lexend"/>
                      <a:ea typeface="Lexend"/>
                      <a:cs typeface="Lexend"/>
                      <a:sym typeface="Lexend"/>
                    </a:rPr>
                    <a:t>55 × 5</a:t>
                  </a:r>
                  <a:endParaRPr sz="2200">
                    <a:solidFill>
                      <a:schemeClr val="dk1"/>
                    </a:solidFill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  <p:cxnSp>
              <p:nvCxnSpPr>
                <p:cNvPr id="1945" name="Google Shape;1945;p157"/>
                <p:cNvCxnSpPr/>
                <p:nvPr/>
              </p:nvCxnSpPr>
              <p:spPr>
                <a:xfrm flipH="1">
                  <a:off x="-3618611" y="1878692"/>
                  <a:ext cx="11400" cy="1575900"/>
                </a:xfrm>
                <a:prstGeom prst="straightConnector1">
                  <a:avLst/>
                </a:prstGeom>
                <a:noFill/>
                <a:ln w="38100" cap="flat" cmpd="sng">
                  <a:solidFill>
                    <a:schemeClr val="dk1"/>
                  </a:solidFill>
                  <a:prstDash val="solid"/>
                  <a:round/>
                  <a:headEnd type="stealth" w="med" len="med"/>
                  <a:tailEnd type="stealth" w="med" len="med"/>
                </a:ln>
              </p:spPr>
            </p:cxnSp>
            <p:cxnSp>
              <p:nvCxnSpPr>
                <p:cNvPr id="1946" name="Google Shape;1946;p157"/>
                <p:cNvCxnSpPr/>
                <p:nvPr/>
              </p:nvCxnSpPr>
              <p:spPr>
                <a:xfrm flipH="1">
                  <a:off x="-3613639" y="3483164"/>
                  <a:ext cx="11400" cy="820500"/>
                </a:xfrm>
                <a:prstGeom prst="straightConnector1">
                  <a:avLst/>
                </a:prstGeom>
                <a:noFill/>
                <a:ln w="38100" cap="flat" cmpd="sng">
                  <a:solidFill>
                    <a:schemeClr val="dk1"/>
                  </a:solidFill>
                  <a:prstDash val="solid"/>
                  <a:round/>
                  <a:headEnd type="stealth" w="med" len="med"/>
                  <a:tailEnd type="stealth" w="med" len="med"/>
                </a:ln>
              </p:spPr>
            </p:cxnSp>
            <p:cxnSp>
              <p:nvCxnSpPr>
                <p:cNvPr id="1947" name="Google Shape;1947;p157"/>
                <p:cNvCxnSpPr/>
                <p:nvPr/>
              </p:nvCxnSpPr>
              <p:spPr>
                <a:xfrm flipH="1">
                  <a:off x="-3493025" y="4520800"/>
                  <a:ext cx="4425600" cy="9000"/>
                </a:xfrm>
                <a:prstGeom prst="straightConnector1">
                  <a:avLst/>
                </a:prstGeom>
                <a:noFill/>
                <a:ln w="38100" cap="flat" cmpd="sng">
                  <a:solidFill>
                    <a:schemeClr val="dk1"/>
                  </a:solidFill>
                  <a:prstDash val="solid"/>
                  <a:round/>
                  <a:headEnd type="stealth" w="med" len="med"/>
                  <a:tailEnd type="stealth" w="med" len="med"/>
                </a:ln>
              </p:spPr>
            </p:cxnSp>
          </p:grpSp>
          <p:sp>
            <p:nvSpPr>
              <p:cNvPr id="1948" name="Google Shape;1948;p157"/>
              <p:cNvSpPr txBox="1"/>
              <p:nvPr/>
            </p:nvSpPr>
            <p:spPr>
              <a:xfrm>
                <a:off x="-6831731" y="1217566"/>
                <a:ext cx="1699800" cy="372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2200">
                    <a:solidFill>
                      <a:schemeClr val="dk1"/>
                    </a:solidFill>
                    <a:latin typeface="Lexend"/>
                    <a:ea typeface="Lexend"/>
                    <a:cs typeface="Lexend"/>
                    <a:sym typeface="Lexend"/>
                  </a:rPr>
                  <a:t>10 rows</a:t>
                </a:r>
                <a:endParaRPr sz="22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  <p:sp>
            <p:nvSpPr>
              <p:cNvPr id="1949" name="Google Shape;1949;p157"/>
              <p:cNvSpPr txBox="1"/>
              <p:nvPr/>
            </p:nvSpPr>
            <p:spPr>
              <a:xfrm>
                <a:off x="-6831728" y="2638862"/>
                <a:ext cx="1635600" cy="372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2200">
                    <a:solidFill>
                      <a:schemeClr val="dk1"/>
                    </a:solidFill>
                    <a:latin typeface="Lexend"/>
                    <a:ea typeface="Lexend"/>
                    <a:cs typeface="Lexend"/>
                    <a:sym typeface="Lexend"/>
                  </a:rPr>
                  <a:t>5 rows</a:t>
                </a:r>
                <a:endParaRPr sz="22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</p:grpSp>
        <p:sp>
          <p:nvSpPr>
            <p:cNvPr id="1950" name="Google Shape;1950;p157"/>
            <p:cNvSpPr txBox="1"/>
            <p:nvPr/>
          </p:nvSpPr>
          <p:spPr>
            <a:xfrm>
              <a:off x="-2645033" y="3686227"/>
              <a:ext cx="2915700" cy="193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2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55 in each row</a:t>
              </a:r>
              <a:endParaRPr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951" name="Google Shape;1951;p15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973608" y="4221950"/>
            <a:ext cx="39600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52" name="Google Shape;1952;p15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459208" y="4221950"/>
            <a:ext cx="396000" cy="419100"/>
          </a:xfrm>
          <a:prstGeom prst="rect">
            <a:avLst/>
          </a:prstGeom>
          <a:noFill/>
          <a:ln>
            <a:noFill/>
          </a:ln>
        </p:spPr>
      </p:pic>
      <p:sp>
        <p:nvSpPr>
          <p:cNvPr id="1953" name="Google Shape;1953;p157"/>
          <p:cNvSpPr txBox="1">
            <a:spLocks noGrp="1"/>
          </p:cNvSpPr>
          <p:nvPr>
            <p:ph type="body" idx="4294967295"/>
          </p:nvPr>
        </p:nvSpPr>
        <p:spPr>
          <a:xfrm>
            <a:off x="324000" y="3864325"/>
            <a:ext cx="8237700" cy="338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Kalam"/>
                <a:ea typeface="Kalam"/>
                <a:cs typeface="Kalam"/>
                <a:sym typeface="Kalam"/>
              </a:rPr>
              <a:t>Both represent the equation: </a:t>
            </a: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55 × 15 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1954" name="Google Shape;1954;p157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/>
              <a:t>Multiply 2-digit numbers by 2-digit numbers</a:t>
            </a:r>
            <a:endParaRPr sz="1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59" name="Google Shape;1959;p158"/>
          <p:cNvGrpSpPr/>
          <p:nvPr/>
        </p:nvGrpSpPr>
        <p:grpSpPr>
          <a:xfrm>
            <a:off x="5774404" y="1189616"/>
            <a:ext cx="2060667" cy="1940729"/>
            <a:chOff x="2416863" y="2880000"/>
            <a:chExt cx="1740575" cy="1577700"/>
          </a:xfrm>
        </p:grpSpPr>
        <p:sp>
          <p:nvSpPr>
            <p:cNvPr id="1960" name="Google Shape;1960;p158"/>
            <p:cNvSpPr/>
            <p:nvPr/>
          </p:nvSpPr>
          <p:spPr>
            <a:xfrm>
              <a:off x="2886663" y="2880000"/>
              <a:ext cx="772200" cy="677700"/>
            </a:xfrm>
            <a:prstGeom prst="ellipse">
              <a:avLst/>
            </a:prstGeom>
            <a:solidFill>
              <a:srgbClr val="BEF2BD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961" name="Google Shape;1961;p158"/>
            <p:cNvSpPr/>
            <p:nvPr/>
          </p:nvSpPr>
          <p:spPr>
            <a:xfrm>
              <a:off x="2416863" y="3780000"/>
              <a:ext cx="772200" cy="677700"/>
            </a:xfrm>
            <a:prstGeom prst="ellipse">
              <a:avLst/>
            </a:prstGeom>
            <a:solidFill>
              <a:srgbClr val="EBEDFE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962" name="Google Shape;1962;p158"/>
            <p:cNvSpPr/>
            <p:nvPr/>
          </p:nvSpPr>
          <p:spPr>
            <a:xfrm>
              <a:off x="3385238" y="3780000"/>
              <a:ext cx="772200" cy="677700"/>
            </a:xfrm>
            <a:prstGeom prst="ellipse">
              <a:avLst/>
            </a:prstGeom>
            <a:solidFill>
              <a:srgbClr val="FAEAF6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latin typeface="Lexend"/>
                <a:ea typeface="Lexend"/>
                <a:cs typeface="Lexend"/>
                <a:sym typeface="Lexend"/>
              </a:endParaRPr>
            </a:p>
          </p:txBody>
        </p:sp>
        <p:cxnSp>
          <p:nvCxnSpPr>
            <p:cNvPr id="1963" name="Google Shape;1963;p158"/>
            <p:cNvCxnSpPr>
              <a:stCxn id="1960" idx="5"/>
              <a:endCxn id="1962" idx="0"/>
            </p:cNvCxnSpPr>
            <p:nvPr/>
          </p:nvCxnSpPr>
          <p:spPr>
            <a:xfrm>
              <a:off x="3545776" y="3458453"/>
              <a:ext cx="225600" cy="32160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964" name="Google Shape;1964;p158"/>
            <p:cNvCxnSpPr>
              <a:stCxn id="1960" idx="3"/>
              <a:endCxn id="1961" idx="0"/>
            </p:cNvCxnSpPr>
            <p:nvPr/>
          </p:nvCxnSpPr>
          <p:spPr>
            <a:xfrm flipH="1">
              <a:off x="2802949" y="3458453"/>
              <a:ext cx="196800" cy="32160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1965" name="Google Shape;1965;p158"/>
          <p:cNvSpPr txBox="1">
            <a:spLocks noGrp="1"/>
          </p:cNvSpPr>
          <p:nvPr>
            <p:ph type="body" idx="1"/>
          </p:nvPr>
        </p:nvSpPr>
        <p:spPr>
          <a:xfrm>
            <a:off x="6428613" y="1417525"/>
            <a:ext cx="847500" cy="373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31 × 29</a:t>
            </a:r>
            <a:r>
              <a:rPr lang="en-GB"/>
              <a:t>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endParaRPr/>
          </a:p>
        </p:txBody>
      </p:sp>
      <p:grpSp>
        <p:nvGrpSpPr>
          <p:cNvPr id="1966" name="Google Shape;1966;p158"/>
          <p:cNvGrpSpPr/>
          <p:nvPr/>
        </p:nvGrpSpPr>
        <p:grpSpPr>
          <a:xfrm>
            <a:off x="323994" y="1425262"/>
            <a:ext cx="3931124" cy="2028273"/>
            <a:chOff x="-5046050" y="828938"/>
            <a:chExt cx="5862100" cy="2662125"/>
          </a:xfrm>
        </p:grpSpPr>
        <p:grpSp>
          <p:nvGrpSpPr>
            <p:cNvPr id="1967" name="Google Shape;1967;p158"/>
            <p:cNvGrpSpPr/>
            <p:nvPr/>
          </p:nvGrpSpPr>
          <p:grpSpPr>
            <a:xfrm>
              <a:off x="-5046050" y="828938"/>
              <a:ext cx="4588413" cy="2662125"/>
              <a:chOff x="-3494225" y="1867675"/>
              <a:chExt cx="4588413" cy="2662125"/>
            </a:xfrm>
          </p:grpSpPr>
          <p:grpSp>
            <p:nvGrpSpPr>
              <p:cNvPr id="1968" name="Google Shape;1968;p158"/>
              <p:cNvGrpSpPr/>
              <p:nvPr/>
            </p:nvGrpSpPr>
            <p:grpSpPr>
              <a:xfrm>
                <a:off x="-3494225" y="1867675"/>
                <a:ext cx="4426800" cy="2452325"/>
                <a:chOff x="5168525" y="2450775"/>
                <a:chExt cx="4426800" cy="2452325"/>
              </a:xfrm>
            </p:grpSpPr>
            <p:sp>
              <p:nvSpPr>
                <p:cNvPr id="1969" name="Google Shape;1969;p158"/>
                <p:cNvSpPr/>
                <p:nvPr/>
              </p:nvSpPr>
              <p:spPr>
                <a:xfrm>
                  <a:off x="5168525" y="2450775"/>
                  <a:ext cx="4426800" cy="2452200"/>
                </a:xfrm>
                <a:prstGeom prst="rect">
                  <a:avLst/>
                </a:prstGeom>
                <a:solidFill>
                  <a:srgbClr val="F3EEFB"/>
                </a:solidFill>
                <a:ln w="38100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  <p:sp>
              <p:nvSpPr>
                <p:cNvPr id="1970" name="Google Shape;1970;p158"/>
                <p:cNvSpPr/>
                <p:nvPr/>
              </p:nvSpPr>
              <p:spPr>
                <a:xfrm>
                  <a:off x="5168525" y="4049900"/>
                  <a:ext cx="4426800" cy="853200"/>
                </a:xfrm>
                <a:prstGeom prst="rect">
                  <a:avLst/>
                </a:prstGeom>
                <a:solidFill>
                  <a:srgbClr val="FAEAF6"/>
                </a:solidFill>
                <a:ln w="38100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</p:grpSp>
          <p:sp>
            <p:nvSpPr>
              <p:cNvPr id="1971" name="Google Shape;1971;p158"/>
              <p:cNvSpPr txBox="1"/>
              <p:nvPr/>
            </p:nvSpPr>
            <p:spPr>
              <a:xfrm>
                <a:off x="-2077840" y="2473759"/>
                <a:ext cx="1822200" cy="372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2200">
                    <a:solidFill>
                      <a:schemeClr val="dk1"/>
                    </a:solidFill>
                    <a:latin typeface="Lexend"/>
                    <a:ea typeface="Lexend"/>
                    <a:cs typeface="Lexend"/>
                    <a:sym typeface="Lexend"/>
                  </a:rPr>
                  <a:t>31 × 20 </a:t>
                </a:r>
                <a:endParaRPr sz="22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  <p:sp>
            <p:nvSpPr>
              <p:cNvPr id="1972" name="Google Shape;1972;p158"/>
              <p:cNvSpPr txBox="1"/>
              <p:nvPr/>
            </p:nvSpPr>
            <p:spPr>
              <a:xfrm>
                <a:off x="-2191321" y="3707238"/>
                <a:ext cx="1822200" cy="372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2200">
                    <a:solidFill>
                      <a:schemeClr val="dk1"/>
                    </a:solidFill>
                    <a:latin typeface="Lexend"/>
                    <a:ea typeface="Lexend"/>
                    <a:cs typeface="Lexend"/>
                    <a:sym typeface="Lexend"/>
                  </a:rPr>
                  <a:t>31 × 9 </a:t>
                </a:r>
                <a:endParaRPr sz="22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  <p:cxnSp>
            <p:nvCxnSpPr>
              <p:cNvPr id="1973" name="Google Shape;1973;p158"/>
              <p:cNvCxnSpPr/>
              <p:nvPr/>
            </p:nvCxnSpPr>
            <p:spPr>
              <a:xfrm flipH="1">
                <a:off x="1082788" y="1884988"/>
                <a:ext cx="11400" cy="1575900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  <p:cxnSp>
            <p:nvCxnSpPr>
              <p:cNvPr id="1974" name="Google Shape;1974;p158"/>
              <p:cNvCxnSpPr/>
              <p:nvPr/>
            </p:nvCxnSpPr>
            <p:spPr>
              <a:xfrm flipH="1">
                <a:off x="1082788" y="3532038"/>
                <a:ext cx="11400" cy="820500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  <p:cxnSp>
            <p:nvCxnSpPr>
              <p:cNvPr id="1975" name="Google Shape;1975;p158"/>
              <p:cNvCxnSpPr/>
              <p:nvPr/>
            </p:nvCxnSpPr>
            <p:spPr>
              <a:xfrm flipH="1">
                <a:off x="-3493025" y="4520800"/>
                <a:ext cx="4425600" cy="9000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</p:grpSp>
        <p:sp>
          <p:nvSpPr>
            <p:cNvPr id="1976" name="Google Shape;1976;p158"/>
            <p:cNvSpPr txBox="1"/>
            <p:nvPr/>
          </p:nvSpPr>
          <p:spPr>
            <a:xfrm>
              <a:off x="-306250" y="1393200"/>
              <a:ext cx="1122300" cy="372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20 </a:t>
              </a:r>
              <a:endParaRPr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977" name="Google Shape;1977;p158"/>
            <p:cNvSpPr txBox="1"/>
            <p:nvPr/>
          </p:nvSpPr>
          <p:spPr>
            <a:xfrm>
              <a:off x="-306250" y="2700000"/>
              <a:ext cx="1122300" cy="372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9 </a:t>
              </a:r>
              <a:endPara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1978" name="Google Shape;1978;p158"/>
          <p:cNvSpPr txBox="1">
            <a:spLocks noGrp="1"/>
          </p:cNvSpPr>
          <p:nvPr>
            <p:ph type="body" idx="1"/>
          </p:nvPr>
        </p:nvSpPr>
        <p:spPr>
          <a:xfrm>
            <a:off x="5833038" y="2513400"/>
            <a:ext cx="847500" cy="373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31 × 20</a:t>
            </a:r>
            <a:r>
              <a:rPr lang="en-GB"/>
              <a:t>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endParaRPr/>
          </a:p>
        </p:txBody>
      </p:sp>
      <p:sp>
        <p:nvSpPr>
          <p:cNvPr id="1979" name="Google Shape;1979;p158"/>
          <p:cNvSpPr txBox="1">
            <a:spLocks noGrp="1"/>
          </p:cNvSpPr>
          <p:nvPr>
            <p:ph type="body" idx="1"/>
          </p:nvPr>
        </p:nvSpPr>
        <p:spPr>
          <a:xfrm>
            <a:off x="7035438" y="2513400"/>
            <a:ext cx="847500" cy="373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31 × 9</a:t>
            </a:r>
            <a:r>
              <a:rPr lang="en-GB"/>
              <a:t>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endParaRPr/>
          </a:p>
        </p:txBody>
      </p:sp>
      <p:sp>
        <p:nvSpPr>
          <p:cNvPr id="1980" name="Google Shape;1980;p158"/>
          <p:cNvSpPr txBox="1"/>
          <p:nvPr/>
        </p:nvSpPr>
        <p:spPr>
          <a:xfrm>
            <a:off x="312200" y="792025"/>
            <a:ext cx="7181400" cy="45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 part-part-whole model can represent the strategy for calculation.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981" name="Google Shape;1981;p158"/>
          <p:cNvSpPr/>
          <p:nvPr/>
        </p:nvSpPr>
        <p:spPr>
          <a:xfrm>
            <a:off x="1137700" y="1819275"/>
            <a:ext cx="1254000" cy="450900"/>
          </a:xfrm>
          <a:prstGeom prst="ellipse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982" name="Google Shape;1982;p158"/>
          <p:cNvSpPr/>
          <p:nvPr/>
        </p:nvSpPr>
        <p:spPr>
          <a:xfrm>
            <a:off x="987950" y="2753950"/>
            <a:ext cx="1254000" cy="450900"/>
          </a:xfrm>
          <a:prstGeom prst="ellipse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983" name="Google Shape;1983;p158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/>
              <a:t>Multiply 2-digit numbers by 2-digit numbers</a:t>
            </a:r>
            <a:endParaRPr sz="1800"/>
          </a:p>
        </p:txBody>
      </p:sp>
      <p:sp>
        <p:nvSpPr>
          <p:cNvPr id="1984" name="Google Shape;1984;p158"/>
          <p:cNvSpPr txBox="1"/>
          <p:nvPr/>
        </p:nvSpPr>
        <p:spPr>
          <a:xfrm>
            <a:off x="312200" y="3780000"/>
            <a:ext cx="7968300" cy="45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To find the product we can calculate 20 groups of 31 and 9 groups of 31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These are </a:t>
            </a:r>
            <a:r>
              <a:rPr lang="en-GB" sz="18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partial products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985" name="Google Shape;1985;p158"/>
          <p:cNvSpPr txBox="1"/>
          <p:nvPr/>
        </p:nvSpPr>
        <p:spPr>
          <a:xfrm>
            <a:off x="1684802" y="3474875"/>
            <a:ext cx="360300" cy="28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31 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90" name="Google Shape;1990;p159"/>
          <p:cNvGrpSpPr/>
          <p:nvPr/>
        </p:nvGrpSpPr>
        <p:grpSpPr>
          <a:xfrm>
            <a:off x="5774404" y="1189616"/>
            <a:ext cx="2060667" cy="1940729"/>
            <a:chOff x="2416863" y="2880000"/>
            <a:chExt cx="1740575" cy="1577700"/>
          </a:xfrm>
        </p:grpSpPr>
        <p:sp>
          <p:nvSpPr>
            <p:cNvPr id="1991" name="Google Shape;1991;p159"/>
            <p:cNvSpPr/>
            <p:nvPr/>
          </p:nvSpPr>
          <p:spPr>
            <a:xfrm>
              <a:off x="2886663" y="2880000"/>
              <a:ext cx="772200" cy="677700"/>
            </a:xfrm>
            <a:prstGeom prst="ellipse">
              <a:avLst/>
            </a:prstGeom>
            <a:solidFill>
              <a:srgbClr val="BEF2BD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992" name="Google Shape;1992;p159"/>
            <p:cNvSpPr/>
            <p:nvPr/>
          </p:nvSpPr>
          <p:spPr>
            <a:xfrm>
              <a:off x="2416863" y="3780000"/>
              <a:ext cx="772200" cy="677700"/>
            </a:xfrm>
            <a:prstGeom prst="ellipse">
              <a:avLst/>
            </a:prstGeom>
            <a:solidFill>
              <a:srgbClr val="EBEDFE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993" name="Google Shape;1993;p159"/>
            <p:cNvSpPr/>
            <p:nvPr/>
          </p:nvSpPr>
          <p:spPr>
            <a:xfrm>
              <a:off x="3385238" y="3780000"/>
              <a:ext cx="772200" cy="677700"/>
            </a:xfrm>
            <a:prstGeom prst="ellipse">
              <a:avLst/>
            </a:prstGeom>
            <a:solidFill>
              <a:srgbClr val="FAEAF6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latin typeface="Lexend"/>
                <a:ea typeface="Lexend"/>
                <a:cs typeface="Lexend"/>
                <a:sym typeface="Lexend"/>
              </a:endParaRPr>
            </a:p>
          </p:txBody>
        </p:sp>
        <p:cxnSp>
          <p:nvCxnSpPr>
            <p:cNvPr id="1994" name="Google Shape;1994;p159"/>
            <p:cNvCxnSpPr>
              <a:stCxn id="1991" idx="5"/>
              <a:endCxn id="1993" idx="0"/>
            </p:cNvCxnSpPr>
            <p:nvPr/>
          </p:nvCxnSpPr>
          <p:spPr>
            <a:xfrm>
              <a:off x="3545776" y="3458453"/>
              <a:ext cx="225600" cy="32160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995" name="Google Shape;1995;p159"/>
            <p:cNvCxnSpPr>
              <a:stCxn id="1991" idx="3"/>
              <a:endCxn id="1992" idx="0"/>
            </p:cNvCxnSpPr>
            <p:nvPr/>
          </p:nvCxnSpPr>
          <p:spPr>
            <a:xfrm flipH="1">
              <a:off x="2802949" y="3458453"/>
              <a:ext cx="196800" cy="32160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1996" name="Google Shape;1996;p159"/>
          <p:cNvSpPr txBox="1">
            <a:spLocks noGrp="1"/>
          </p:cNvSpPr>
          <p:nvPr>
            <p:ph type="body" idx="1"/>
          </p:nvPr>
        </p:nvSpPr>
        <p:spPr>
          <a:xfrm>
            <a:off x="6428613" y="1417525"/>
            <a:ext cx="847500" cy="373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31 × 29</a:t>
            </a:r>
            <a:r>
              <a:rPr lang="en-GB"/>
              <a:t>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endParaRPr/>
          </a:p>
        </p:txBody>
      </p:sp>
      <p:grpSp>
        <p:nvGrpSpPr>
          <p:cNvPr id="1997" name="Google Shape;1997;p159"/>
          <p:cNvGrpSpPr/>
          <p:nvPr/>
        </p:nvGrpSpPr>
        <p:grpSpPr>
          <a:xfrm>
            <a:off x="323994" y="1425262"/>
            <a:ext cx="3931124" cy="2028273"/>
            <a:chOff x="-5046050" y="828938"/>
            <a:chExt cx="5862100" cy="2662125"/>
          </a:xfrm>
        </p:grpSpPr>
        <p:grpSp>
          <p:nvGrpSpPr>
            <p:cNvPr id="1998" name="Google Shape;1998;p159"/>
            <p:cNvGrpSpPr/>
            <p:nvPr/>
          </p:nvGrpSpPr>
          <p:grpSpPr>
            <a:xfrm>
              <a:off x="-5046050" y="828938"/>
              <a:ext cx="4588413" cy="2662125"/>
              <a:chOff x="-3494225" y="1867675"/>
              <a:chExt cx="4588413" cy="2662125"/>
            </a:xfrm>
          </p:grpSpPr>
          <p:grpSp>
            <p:nvGrpSpPr>
              <p:cNvPr id="1999" name="Google Shape;1999;p159"/>
              <p:cNvGrpSpPr/>
              <p:nvPr/>
            </p:nvGrpSpPr>
            <p:grpSpPr>
              <a:xfrm>
                <a:off x="-3494225" y="1867675"/>
                <a:ext cx="4426800" cy="2452325"/>
                <a:chOff x="5168525" y="2450775"/>
                <a:chExt cx="4426800" cy="2452325"/>
              </a:xfrm>
            </p:grpSpPr>
            <p:sp>
              <p:nvSpPr>
                <p:cNvPr id="2000" name="Google Shape;2000;p159"/>
                <p:cNvSpPr/>
                <p:nvPr/>
              </p:nvSpPr>
              <p:spPr>
                <a:xfrm>
                  <a:off x="5168525" y="2450775"/>
                  <a:ext cx="4426800" cy="2452200"/>
                </a:xfrm>
                <a:prstGeom prst="rect">
                  <a:avLst/>
                </a:prstGeom>
                <a:solidFill>
                  <a:srgbClr val="F3EEFB"/>
                </a:solidFill>
                <a:ln w="38100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  <p:sp>
              <p:nvSpPr>
                <p:cNvPr id="2001" name="Google Shape;2001;p159"/>
                <p:cNvSpPr/>
                <p:nvPr/>
              </p:nvSpPr>
              <p:spPr>
                <a:xfrm>
                  <a:off x="5168525" y="4049900"/>
                  <a:ext cx="4426800" cy="853200"/>
                </a:xfrm>
                <a:prstGeom prst="rect">
                  <a:avLst/>
                </a:prstGeom>
                <a:solidFill>
                  <a:srgbClr val="FAEAF6"/>
                </a:solidFill>
                <a:ln w="38100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</p:grpSp>
          <p:sp>
            <p:nvSpPr>
              <p:cNvPr id="2002" name="Google Shape;2002;p159"/>
              <p:cNvSpPr txBox="1"/>
              <p:nvPr/>
            </p:nvSpPr>
            <p:spPr>
              <a:xfrm>
                <a:off x="-2077840" y="2473759"/>
                <a:ext cx="1822200" cy="372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2200">
                    <a:solidFill>
                      <a:schemeClr val="dk1"/>
                    </a:solidFill>
                    <a:latin typeface="Lexend"/>
                    <a:ea typeface="Lexend"/>
                    <a:cs typeface="Lexend"/>
                    <a:sym typeface="Lexend"/>
                  </a:rPr>
                  <a:t>31 × 20 </a:t>
                </a:r>
                <a:endParaRPr sz="22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  <p:sp>
            <p:nvSpPr>
              <p:cNvPr id="2003" name="Google Shape;2003;p159"/>
              <p:cNvSpPr txBox="1"/>
              <p:nvPr/>
            </p:nvSpPr>
            <p:spPr>
              <a:xfrm>
                <a:off x="-2191321" y="3707238"/>
                <a:ext cx="1822200" cy="372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2200">
                    <a:solidFill>
                      <a:schemeClr val="dk1"/>
                    </a:solidFill>
                    <a:latin typeface="Lexend"/>
                    <a:ea typeface="Lexend"/>
                    <a:cs typeface="Lexend"/>
                    <a:sym typeface="Lexend"/>
                  </a:rPr>
                  <a:t>31 × 9 </a:t>
                </a:r>
                <a:endParaRPr sz="22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  <p:cxnSp>
            <p:nvCxnSpPr>
              <p:cNvPr id="2004" name="Google Shape;2004;p159"/>
              <p:cNvCxnSpPr/>
              <p:nvPr/>
            </p:nvCxnSpPr>
            <p:spPr>
              <a:xfrm flipH="1">
                <a:off x="1082788" y="1884988"/>
                <a:ext cx="11400" cy="1575900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  <p:cxnSp>
            <p:nvCxnSpPr>
              <p:cNvPr id="2005" name="Google Shape;2005;p159"/>
              <p:cNvCxnSpPr/>
              <p:nvPr/>
            </p:nvCxnSpPr>
            <p:spPr>
              <a:xfrm flipH="1">
                <a:off x="1082788" y="3532038"/>
                <a:ext cx="11400" cy="820500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  <p:cxnSp>
            <p:nvCxnSpPr>
              <p:cNvPr id="2006" name="Google Shape;2006;p159"/>
              <p:cNvCxnSpPr/>
              <p:nvPr/>
            </p:nvCxnSpPr>
            <p:spPr>
              <a:xfrm flipH="1">
                <a:off x="-3493025" y="4520800"/>
                <a:ext cx="4425600" cy="9000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</p:grpSp>
        <p:sp>
          <p:nvSpPr>
            <p:cNvPr id="2007" name="Google Shape;2007;p159"/>
            <p:cNvSpPr txBox="1"/>
            <p:nvPr/>
          </p:nvSpPr>
          <p:spPr>
            <a:xfrm>
              <a:off x="-306250" y="1393200"/>
              <a:ext cx="1122300" cy="372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20 </a:t>
              </a:r>
              <a:endParaRPr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2008" name="Google Shape;2008;p159"/>
            <p:cNvSpPr txBox="1"/>
            <p:nvPr/>
          </p:nvSpPr>
          <p:spPr>
            <a:xfrm>
              <a:off x="-306250" y="2700000"/>
              <a:ext cx="1122300" cy="372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9 </a:t>
              </a:r>
              <a:endPara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aphicFrame>
        <p:nvGraphicFramePr>
          <p:cNvPr id="2009" name="Google Shape;2009;p159"/>
          <p:cNvGraphicFramePr/>
          <p:nvPr/>
        </p:nvGraphicFramePr>
        <p:xfrm>
          <a:off x="324000" y="34713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{3C4C6AAF-0990-44BF-8178-714B9E8C5E42}</a:tableStyleId>
              </a:tblPr>
              <a:tblGrid>
                <a:gridCol w="331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</a:tblGrid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3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1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3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1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6</a:t>
                      </a:r>
                      <a:endParaRPr sz="2000">
                        <a:solidFill>
                          <a:schemeClr val="accent4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2</a:t>
                      </a:r>
                      <a:endParaRPr sz="2000">
                        <a:solidFill>
                          <a:schemeClr val="accent4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0</a:t>
                      </a:r>
                      <a:endParaRPr sz="2000">
                        <a:solidFill>
                          <a:schemeClr val="accent4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2</a:t>
                      </a:r>
                      <a:endParaRPr sz="2000">
                        <a:solidFill>
                          <a:schemeClr val="accent4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0</a:t>
                      </a:r>
                      <a:endParaRPr sz="2000">
                        <a:solidFill>
                          <a:schemeClr val="accent4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×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9</a:t>
                      </a:r>
                      <a:endParaRPr sz="2000">
                        <a:solidFill>
                          <a:schemeClr val="accent3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×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2</a:t>
                      </a:r>
                      <a:endParaRPr sz="2000">
                        <a:solidFill>
                          <a:schemeClr val="accent3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7</a:t>
                      </a:r>
                      <a:endParaRPr sz="2000">
                        <a:solidFill>
                          <a:schemeClr val="accent3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9</a:t>
                      </a:r>
                      <a:endParaRPr sz="2000">
                        <a:solidFill>
                          <a:schemeClr val="accent3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+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6</a:t>
                      </a:r>
                      <a:endParaRPr sz="2000">
                        <a:solidFill>
                          <a:schemeClr val="accent4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2</a:t>
                      </a:r>
                      <a:endParaRPr sz="2000">
                        <a:solidFill>
                          <a:schemeClr val="accent4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0</a:t>
                      </a:r>
                      <a:endParaRPr sz="2000">
                        <a:solidFill>
                          <a:schemeClr val="accent4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2</a:t>
                      </a:r>
                      <a:endParaRPr sz="2000">
                        <a:solidFill>
                          <a:schemeClr val="accent3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7</a:t>
                      </a:r>
                      <a:endParaRPr sz="2000">
                        <a:solidFill>
                          <a:schemeClr val="accent3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9</a:t>
                      </a:r>
                      <a:endParaRPr sz="2000">
                        <a:solidFill>
                          <a:schemeClr val="accent3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8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9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9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cxnSp>
        <p:nvCxnSpPr>
          <p:cNvPr id="2010" name="Google Shape;2010;p159"/>
          <p:cNvCxnSpPr/>
          <p:nvPr/>
        </p:nvCxnSpPr>
        <p:spPr>
          <a:xfrm>
            <a:off x="324000" y="4396175"/>
            <a:ext cx="1008300" cy="30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011" name="Google Shape;2011;p159"/>
          <p:cNvCxnSpPr/>
          <p:nvPr/>
        </p:nvCxnSpPr>
        <p:spPr>
          <a:xfrm>
            <a:off x="1651900" y="4385675"/>
            <a:ext cx="1008300" cy="30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012" name="Google Shape;2012;p159"/>
          <p:cNvCxnSpPr/>
          <p:nvPr/>
        </p:nvCxnSpPr>
        <p:spPr>
          <a:xfrm>
            <a:off x="3631375" y="4385675"/>
            <a:ext cx="1008300" cy="30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013" name="Google Shape;2013;p159"/>
          <p:cNvSpPr txBox="1">
            <a:spLocks noGrp="1"/>
          </p:cNvSpPr>
          <p:nvPr>
            <p:ph type="body" idx="1"/>
          </p:nvPr>
        </p:nvSpPr>
        <p:spPr>
          <a:xfrm>
            <a:off x="5833038" y="2513400"/>
            <a:ext cx="847500" cy="373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31 × 20</a:t>
            </a:r>
            <a:r>
              <a:rPr lang="en-GB"/>
              <a:t>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endParaRPr/>
          </a:p>
        </p:txBody>
      </p:sp>
      <p:sp>
        <p:nvSpPr>
          <p:cNvPr id="2014" name="Google Shape;2014;p159"/>
          <p:cNvSpPr txBox="1">
            <a:spLocks noGrp="1"/>
          </p:cNvSpPr>
          <p:nvPr>
            <p:ph type="body" idx="1"/>
          </p:nvPr>
        </p:nvSpPr>
        <p:spPr>
          <a:xfrm>
            <a:off x="7035438" y="2513400"/>
            <a:ext cx="847500" cy="373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31 × 9</a:t>
            </a:r>
            <a:r>
              <a:rPr lang="en-GB"/>
              <a:t>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endParaRPr/>
          </a:p>
        </p:txBody>
      </p:sp>
      <p:sp>
        <p:nvSpPr>
          <p:cNvPr id="2015" name="Google Shape;2015;p159"/>
          <p:cNvSpPr/>
          <p:nvPr/>
        </p:nvSpPr>
        <p:spPr>
          <a:xfrm>
            <a:off x="312200" y="3762375"/>
            <a:ext cx="1254000" cy="9282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16" name="Google Shape;2016;p159"/>
          <p:cNvSpPr/>
          <p:nvPr/>
        </p:nvSpPr>
        <p:spPr>
          <a:xfrm>
            <a:off x="1759425" y="3762375"/>
            <a:ext cx="1254000" cy="9282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17" name="Google Shape;2017;p159"/>
          <p:cNvSpPr/>
          <p:nvPr/>
        </p:nvSpPr>
        <p:spPr>
          <a:xfrm>
            <a:off x="3639600" y="3780000"/>
            <a:ext cx="1254000" cy="1004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18" name="Google Shape;2018;p159"/>
          <p:cNvSpPr/>
          <p:nvPr/>
        </p:nvSpPr>
        <p:spPr>
          <a:xfrm>
            <a:off x="1137700" y="1819275"/>
            <a:ext cx="1254000" cy="450900"/>
          </a:xfrm>
          <a:prstGeom prst="ellipse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19" name="Google Shape;2019;p159"/>
          <p:cNvSpPr/>
          <p:nvPr/>
        </p:nvSpPr>
        <p:spPr>
          <a:xfrm>
            <a:off x="987950" y="2753950"/>
            <a:ext cx="1254000" cy="450900"/>
          </a:xfrm>
          <a:prstGeom prst="ellipse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20" name="Google Shape;2020;p159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/>
              <a:t>Multiply 2-digit numbers by 2-digit numbers</a:t>
            </a:r>
            <a:endParaRPr sz="1800"/>
          </a:p>
        </p:txBody>
      </p:sp>
      <p:sp>
        <p:nvSpPr>
          <p:cNvPr id="2021" name="Google Shape;2021;p159"/>
          <p:cNvSpPr txBox="1"/>
          <p:nvPr/>
        </p:nvSpPr>
        <p:spPr>
          <a:xfrm>
            <a:off x="1684802" y="3474875"/>
            <a:ext cx="360300" cy="28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31 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26" name="Google Shape;2026;p160"/>
          <p:cNvGrpSpPr/>
          <p:nvPr/>
        </p:nvGrpSpPr>
        <p:grpSpPr>
          <a:xfrm>
            <a:off x="5774404" y="1189616"/>
            <a:ext cx="2060667" cy="1940729"/>
            <a:chOff x="2416863" y="2880000"/>
            <a:chExt cx="1740575" cy="1577700"/>
          </a:xfrm>
        </p:grpSpPr>
        <p:sp>
          <p:nvSpPr>
            <p:cNvPr id="2027" name="Google Shape;2027;p160"/>
            <p:cNvSpPr/>
            <p:nvPr/>
          </p:nvSpPr>
          <p:spPr>
            <a:xfrm>
              <a:off x="2886663" y="2880000"/>
              <a:ext cx="772200" cy="677700"/>
            </a:xfrm>
            <a:prstGeom prst="ellipse">
              <a:avLst/>
            </a:prstGeom>
            <a:solidFill>
              <a:srgbClr val="BEF2BD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2028" name="Google Shape;2028;p160"/>
            <p:cNvSpPr/>
            <p:nvPr/>
          </p:nvSpPr>
          <p:spPr>
            <a:xfrm>
              <a:off x="2416863" y="3780000"/>
              <a:ext cx="772200" cy="677700"/>
            </a:xfrm>
            <a:prstGeom prst="ellipse">
              <a:avLst/>
            </a:prstGeom>
            <a:solidFill>
              <a:srgbClr val="EBEDFE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2029" name="Google Shape;2029;p160"/>
            <p:cNvSpPr/>
            <p:nvPr/>
          </p:nvSpPr>
          <p:spPr>
            <a:xfrm>
              <a:off x="3385238" y="3780000"/>
              <a:ext cx="772200" cy="677700"/>
            </a:xfrm>
            <a:prstGeom prst="ellipse">
              <a:avLst/>
            </a:prstGeom>
            <a:solidFill>
              <a:srgbClr val="FAEAF6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latin typeface="Lexend"/>
                <a:ea typeface="Lexend"/>
                <a:cs typeface="Lexend"/>
                <a:sym typeface="Lexend"/>
              </a:endParaRPr>
            </a:p>
          </p:txBody>
        </p:sp>
        <p:cxnSp>
          <p:nvCxnSpPr>
            <p:cNvPr id="2030" name="Google Shape;2030;p160"/>
            <p:cNvCxnSpPr>
              <a:stCxn id="2027" idx="5"/>
              <a:endCxn id="2029" idx="0"/>
            </p:cNvCxnSpPr>
            <p:nvPr/>
          </p:nvCxnSpPr>
          <p:spPr>
            <a:xfrm>
              <a:off x="3545776" y="3458453"/>
              <a:ext cx="225600" cy="32160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031" name="Google Shape;2031;p160"/>
            <p:cNvCxnSpPr>
              <a:stCxn id="2027" idx="3"/>
              <a:endCxn id="2028" idx="0"/>
            </p:cNvCxnSpPr>
            <p:nvPr/>
          </p:nvCxnSpPr>
          <p:spPr>
            <a:xfrm flipH="1">
              <a:off x="2802949" y="3458453"/>
              <a:ext cx="196800" cy="32160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2032" name="Google Shape;2032;p160"/>
          <p:cNvSpPr txBox="1">
            <a:spLocks noGrp="1"/>
          </p:cNvSpPr>
          <p:nvPr>
            <p:ph type="body" idx="1"/>
          </p:nvPr>
        </p:nvSpPr>
        <p:spPr>
          <a:xfrm>
            <a:off x="6565898" y="1417525"/>
            <a:ext cx="710100" cy="373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899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endParaRPr/>
          </a:p>
        </p:txBody>
      </p:sp>
      <p:grpSp>
        <p:nvGrpSpPr>
          <p:cNvPr id="2033" name="Google Shape;2033;p160"/>
          <p:cNvGrpSpPr/>
          <p:nvPr/>
        </p:nvGrpSpPr>
        <p:grpSpPr>
          <a:xfrm>
            <a:off x="323994" y="1425262"/>
            <a:ext cx="3931124" cy="2028273"/>
            <a:chOff x="-5046050" y="828938"/>
            <a:chExt cx="5862100" cy="2662125"/>
          </a:xfrm>
        </p:grpSpPr>
        <p:grpSp>
          <p:nvGrpSpPr>
            <p:cNvPr id="2034" name="Google Shape;2034;p160"/>
            <p:cNvGrpSpPr/>
            <p:nvPr/>
          </p:nvGrpSpPr>
          <p:grpSpPr>
            <a:xfrm>
              <a:off x="-5046050" y="828938"/>
              <a:ext cx="4588413" cy="2662125"/>
              <a:chOff x="-3494225" y="1867675"/>
              <a:chExt cx="4588413" cy="2662125"/>
            </a:xfrm>
          </p:grpSpPr>
          <p:grpSp>
            <p:nvGrpSpPr>
              <p:cNvPr id="2035" name="Google Shape;2035;p160"/>
              <p:cNvGrpSpPr/>
              <p:nvPr/>
            </p:nvGrpSpPr>
            <p:grpSpPr>
              <a:xfrm>
                <a:off x="-3494225" y="1867675"/>
                <a:ext cx="4426800" cy="2452325"/>
                <a:chOff x="5168525" y="2450775"/>
                <a:chExt cx="4426800" cy="2452325"/>
              </a:xfrm>
            </p:grpSpPr>
            <p:sp>
              <p:nvSpPr>
                <p:cNvPr id="2036" name="Google Shape;2036;p160"/>
                <p:cNvSpPr/>
                <p:nvPr/>
              </p:nvSpPr>
              <p:spPr>
                <a:xfrm>
                  <a:off x="5168525" y="2450775"/>
                  <a:ext cx="4426800" cy="2452200"/>
                </a:xfrm>
                <a:prstGeom prst="rect">
                  <a:avLst/>
                </a:prstGeom>
                <a:solidFill>
                  <a:srgbClr val="F3EEFB"/>
                </a:solidFill>
                <a:ln w="38100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  <p:sp>
              <p:nvSpPr>
                <p:cNvPr id="2037" name="Google Shape;2037;p160"/>
                <p:cNvSpPr/>
                <p:nvPr/>
              </p:nvSpPr>
              <p:spPr>
                <a:xfrm>
                  <a:off x="5168525" y="4049900"/>
                  <a:ext cx="4426800" cy="853200"/>
                </a:xfrm>
                <a:prstGeom prst="rect">
                  <a:avLst/>
                </a:prstGeom>
                <a:solidFill>
                  <a:srgbClr val="FAEAF6"/>
                </a:solidFill>
                <a:ln w="38100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</p:grpSp>
          <p:sp>
            <p:nvSpPr>
              <p:cNvPr id="2038" name="Google Shape;2038;p160"/>
              <p:cNvSpPr txBox="1"/>
              <p:nvPr/>
            </p:nvSpPr>
            <p:spPr>
              <a:xfrm>
                <a:off x="-2077840" y="2473759"/>
                <a:ext cx="1822200" cy="372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2200">
                    <a:solidFill>
                      <a:schemeClr val="dk1"/>
                    </a:solidFill>
                    <a:latin typeface="Lexend"/>
                    <a:ea typeface="Lexend"/>
                    <a:cs typeface="Lexend"/>
                    <a:sym typeface="Lexend"/>
                  </a:rPr>
                  <a:t>620</a:t>
                </a:r>
                <a:endParaRPr sz="22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  <p:sp>
            <p:nvSpPr>
              <p:cNvPr id="2039" name="Google Shape;2039;p160"/>
              <p:cNvSpPr txBox="1"/>
              <p:nvPr/>
            </p:nvSpPr>
            <p:spPr>
              <a:xfrm>
                <a:off x="-2191321" y="3707238"/>
                <a:ext cx="1822200" cy="372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2200">
                    <a:solidFill>
                      <a:schemeClr val="dk1"/>
                    </a:solidFill>
                    <a:latin typeface="Lexend"/>
                    <a:ea typeface="Lexend"/>
                    <a:cs typeface="Lexend"/>
                    <a:sym typeface="Lexend"/>
                  </a:rPr>
                  <a:t>279</a:t>
                </a:r>
                <a:endParaRPr sz="22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  <p:cxnSp>
            <p:nvCxnSpPr>
              <p:cNvPr id="2040" name="Google Shape;2040;p160"/>
              <p:cNvCxnSpPr/>
              <p:nvPr/>
            </p:nvCxnSpPr>
            <p:spPr>
              <a:xfrm flipH="1">
                <a:off x="1082788" y="1884988"/>
                <a:ext cx="11400" cy="1575900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  <p:cxnSp>
            <p:nvCxnSpPr>
              <p:cNvPr id="2041" name="Google Shape;2041;p160"/>
              <p:cNvCxnSpPr/>
              <p:nvPr/>
            </p:nvCxnSpPr>
            <p:spPr>
              <a:xfrm flipH="1">
                <a:off x="1082788" y="3532038"/>
                <a:ext cx="11400" cy="820500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  <p:cxnSp>
            <p:nvCxnSpPr>
              <p:cNvPr id="2042" name="Google Shape;2042;p160"/>
              <p:cNvCxnSpPr/>
              <p:nvPr/>
            </p:nvCxnSpPr>
            <p:spPr>
              <a:xfrm flipH="1">
                <a:off x="-3493025" y="4520800"/>
                <a:ext cx="4425600" cy="9000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</p:grpSp>
        <p:sp>
          <p:nvSpPr>
            <p:cNvPr id="2043" name="Google Shape;2043;p160"/>
            <p:cNvSpPr txBox="1"/>
            <p:nvPr/>
          </p:nvSpPr>
          <p:spPr>
            <a:xfrm>
              <a:off x="-306250" y="1393200"/>
              <a:ext cx="1122300" cy="372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20 </a:t>
              </a:r>
              <a:endParaRPr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2044" name="Google Shape;2044;p160"/>
            <p:cNvSpPr txBox="1"/>
            <p:nvPr/>
          </p:nvSpPr>
          <p:spPr>
            <a:xfrm>
              <a:off x="-306250" y="2700000"/>
              <a:ext cx="1122300" cy="372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9 </a:t>
              </a:r>
              <a:endPara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2045" name="Google Shape;2045;p160"/>
          <p:cNvSpPr txBox="1">
            <a:spLocks noGrp="1"/>
          </p:cNvSpPr>
          <p:nvPr>
            <p:ph type="body" idx="1"/>
          </p:nvPr>
        </p:nvSpPr>
        <p:spPr>
          <a:xfrm>
            <a:off x="5985438" y="2564200"/>
            <a:ext cx="847500" cy="373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620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endParaRPr/>
          </a:p>
        </p:txBody>
      </p:sp>
      <p:sp>
        <p:nvSpPr>
          <p:cNvPr id="2046" name="Google Shape;2046;p160"/>
          <p:cNvSpPr txBox="1">
            <a:spLocks noGrp="1"/>
          </p:cNvSpPr>
          <p:nvPr>
            <p:ph type="body" idx="1"/>
          </p:nvPr>
        </p:nvSpPr>
        <p:spPr>
          <a:xfrm>
            <a:off x="7187838" y="2564200"/>
            <a:ext cx="847500" cy="373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279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endParaRPr/>
          </a:p>
        </p:txBody>
      </p:sp>
      <p:sp>
        <p:nvSpPr>
          <p:cNvPr id="2047" name="Google Shape;2047;p160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/>
              <a:t>Multiply 2-digit numbers by 2-digit numbers</a:t>
            </a:r>
            <a:endParaRPr sz="1800"/>
          </a:p>
        </p:txBody>
      </p:sp>
      <p:sp>
        <p:nvSpPr>
          <p:cNvPr id="2048" name="Google Shape;2048;p160"/>
          <p:cNvSpPr txBox="1"/>
          <p:nvPr/>
        </p:nvSpPr>
        <p:spPr>
          <a:xfrm>
            <a:off x="335850" y="4265275"/>
            <a:ext cx="7968300" cy="45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31 × 29 = 899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There were 899 seats in the section of the tennis court.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49" name="Google Shape;2049;p160"/>
          <p:cNvSpPr txBox="1"/>
          <p:nvPr/>
        </p:nvSpPr>
        <p:spPr>
          <a:xfrm>
            <a:off x="1684802" y="3474875"/>
            <a:ext cx="360300" cy="28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31 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4" name="Google Shape;2054;p161"/>
          <p:cNvGrpSpPr/>
          <p:nvPr/>
        </p:nvGrpSpPr>
        <p:grpSpPr>
          <a:xfrm>
            <a:off x="5774404" y="1189616"/>
            <a:ext cx="2060667" cy="1940729"/>
            <a:chOff x="2416863" y="2880000"/>
            <a:chExt cx="1740575" cy="1577700"/>
          </a:xfrm>
        </p:grpSpPr>
        <p:sp>
          <p:nvSpPr>
            <p:cNvPr id="2055" name="Google Shape;2055;p161"/>
            <p:cNvSpPr/>
            <p:nvPr/>
          </p:nvSpPr>
          <p:spPr>
            <a:xfrm>
              <a:off x="2886663" y="2880000"/>
              <a:ext cx="772200" cy="677700"/>
            </a:xfrm>
            <a:prstGeom prst="ellipse">
              <a:avLst/>
            </a:prstGeom>
            <a:solidFill>
              <a:srgbClr val="BEF2BD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2056" name="Google Shape;2056;p161"/>
            <p:cNvSpPr/>
            <p:nvPr/>
          </p:nvSpPr>
          <p:spPr>
            <a:xfrm>
              <a:off x="2416863" y="3780000"/>
              <a:ext cx="772200" cy="677700"/>
            </a:xfrm>
            <a:prstGeom prst="ellipse">
              <a:avLst/>
            </a:prstGeom>
            <a:solidFill>
              <a:srgbClr val="EBEDFE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2057" name="Google Shape;2057;p161"/>
            <p:cNvSpPr/>
            <p:nvPr/>
          </p:nvSpPr>
          <p:spPr>
            <a:xfrm>
              <a:off x="3385238" y="3780000"/>
              <a:ext cx="772200" cy="677700"/>
            </a:xfrm>
            <a:prstGeom prst="ellipse">
              <a:avLst/>
            </a:prstGeom>
            <a:solidFill>
              <a:srgbClr val="FAEAF6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latin typeface="Lexend"/>
                <a:ea typeface="Lexend"/>
                <a:cs typeface="Lexend"/>
                <a:sym typeface="Lexend"/>
              </a:endParaRPr>
            </a:p>
          </p:txBody>
        </p:sp>
        <p:cxnSp>
          <p:nvCxnSpPr>
            <p:cNvPr id="2058" name="Google Shape;2058;p161"/>
            <p:cNvCxnSpPr>
              <a:stCxn id="2055" idx="5"/>
              <a:endCxn id="2057" idx="0"/>
            </p:cNvCxnSpPr>
            <p:nvPr/>
          </p:nvCxnSpPr>
          <p:spPr>
            <a:xfrm>
              <a:off x="3545776" y="3458453"/>
              <a:ext cx="225600" cy="32160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059" name="Google Shape;2059;p161"/>
            <p:cNvCxnSpPr>
              <a:stCxn id="2055" idx="3"/>
              <a:endCxn id="2056" idx="0"/>
            </p:cNvCxnSpPr>
            <p:nvPr/>
          </p:nvCxnSpPr>
          <p:spPr>
            <a:xfrm flipH="1">
              <a:off x="2802949" y="3458453"/>
              <a:ext cx="196800" cy="32160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2060" name="Google Shape;2060;p161"/>
          <p:cNvSpPr txBox="1">
            <a:spLocks noGrp="1"/>
          </p:cNvSpPr>
          <p:nvPr>
            <p:ph type="body" idx="1"/>
          </p:nvPr>
        </p:nvSpPr>
        <p:spPr>
          <a:xfrm>
            <a:off x="6428613" y="1417525"/>
            <a:ext cx="847500" cy="373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43 × 22</a:t>
            </a:r>
            <a:r>
              <a:rPr lang="en-GB"/>
              <a:t>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endParaRPr/>
          </a:p>
        </p:txBody>
      </p:sp>
      <p:sp>
        <p:nvSpPr>
          <p:cNvPr id="2061" name="Google Shape;2061;p161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/>
              <a:t>Multiply 2-digit numbers by 2-digit numbers</a:t>
            </a:r>
            <a:endParaRPr sz="1800"/>
          </a:p>
        </p:txBody>
      </p:sp>
      <p:grpSp>
        <p:nvGrpSpPr>
          <p:cNvPr id="2062" name="Google Shape;2062;p161"/>
          <p:cNvGrpSpPr/>
          <p:nvPr/>
        </p:nvGrpSpPr>
        <p:grpSpPr>
          <a:xfrm>
            <a:off x="323994" y="1145862"/>
            <a:ext cx="3931124" cy="2028273"/>
            <a:chOff x="-5046050" y="828938"/>
            <a:chExt cx="5862100" cy="2662125"/>
          </a:xfrm>
        </p:grpSpPr>
        <p:grpSp>
          <p:nvGrpSpPr>
            <p:cNvPr id="2063" name="Google Shape;2063;p161"/>
            <p:cNvGrpSpPr/>
            <p:nvPr/>
          </p:nvGrpSpPr>
          <p:grpSpPr>
            <a:xfrm>
              <a:off x="-5046050" y="828938"/>
              <a:ext cx="4588413" cy="2662125"/>
              <a:chOff x="-3494225" y="1867675"/>
              <a:chExt cx="4588413" cy="2662125"/>
            </a:xfrm>
          </p:grpSpPr>
          <p:grpSp>
            <p:nvGrpSpPr>
              <p:cNvPr id="2064" name="Google Shape;2064;p161"/>
              <p:cNvGrpSpPr/>
              <p:nvPr/>
            </p:nvGrpSpPr>
            <p:grpSpPr>
              <a:xfrm>
                <a:off x="-3494225" y="1867675"/>
                <a:ext cx="4426800" cy="2452325"/>
                <a:chOff x="5168525" y="2450775"/>
                <a:chExt cx="4426800" cy="2452325"/>
              </a:xfrm>
            </p:grpSpPr>
            <p:sp>
              <p:nvSpPr>
                <p:cNvPr id="2065" name="Google Shape;2065;p161"/>
                <p:cNvSpPr/>
                <p:nvPr/>
              </p:nvSpPr>
              <p:spPr>
                <a:xfrm>
                  <a:off x="5168525" y="2450775"/>
                  <a:ext cx="4426800" cy="2452200"/>
                </a:xfrm>
                <a:prstGeom prst="rect">
                  <a:avLst/>
                </a:prstGeom>
                <a:solidFill>
                  <a:srgbClr val="F3EEFB"/>
                </a:solidFill>
                <a:ln w="38100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  <p:sp>
              <p:nvSpPr>
                <p:cNvPr id="2066" name="Google Shape;2066;p161"/>
                <p:cNvSpPr/>
                <p:nvPr/>
              </p:nvSpPr>
              <p:spPr>
                <a:xfrm>
                  <a:off x="5168525" y="4049900"/>
                  <a:ext cx="4426800" cy="853200"/>
                </a:xfrm>
                <a:prstGeom prst="rect">
                  <a:avLst/>
                </a:prstGeom>
                <a:solidFill>
                  <a:srgbClr val="FAEAF6"/>
                </a:solidFill>
                <a:ln w="38100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</p:grpSp>
          <p:sp>
            <p:nvSpPr>
              <p:cNvPr id="2067" name="Google Shape;2067;p161"/>
              <p:cNvSpPr txBox="1"/>
              <p:nvPr/>
            </p:nvSpPr>
            <p:spPr>
              <a:xfrm>
                <a:off x="-2077840" y="2473759"/>
                <a:ext cx="1822200" cy="372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2200">
                    <a:solidFill>
                      <a:schemeClr val="dk1"/>
                    </a:solidFill>
                    <a:latin typeface="Lexend"/>
                    <a:ea typeface="Lexend"/>
                    <a:cs typeface="Lexend"/>
                    <a:sym typeface="Lexend"/>
                  </a:rPr>
                  <a:t>43 × 20 </a:t>
                </a:r>
                <a:endParaRPr sz="22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  <p:sp>
            <p:nvSpPr>
              <p:cNvPr id="2068" name="Google Shape;2068;p161"/>
              <p:cNvSpPr txBox="1"/>
              <p:nvPr/>
            </p:nvSpPr>
            <p:spPr>
              <a:xfrm>
                <a:off x="-2191321" y="3707238"/>
                <a:ext cx="1822200" cy="372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2200">
                    <a:solidFill>
                      <a:schemeClr val="dk1"/>
                    </a:solidFill>
                    <a:latin typeface="Lexend"/>
                    <a:ea typeface="Lexend"/>
                    <a:cs typeface="Lexend"/>
                    <a:sym typeface="Lexend"/>
                  </a:rPr>
                  <a:t>43 × 2 </a:t>
                </a:r>
                <a:endParaRPr sz="22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  <p:cxnSp>
            <p:nvCxnSpPr>
              <p:cNvPr id="2069" name="Google Shape;2069;p161"/>
              <p:cNvCxnSpPr/>
              <p:nvPr/>
            </p:nvCxnSpPr>
            <p:spPr>
              <a:xfrm flipH="1">
                <a:off x="1082788" y="1884988"/>
                <a:ext cx="11400" cy="1575900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  <p:cxnSp>
            <p:nvCxnSpPr>
              <p:cNvPr id="2070" name="Google Shape;2070;p161"/>
              <p:cNvCxnSpPr/>
              <p:nvPr/>
            </p:nvCxnSpPr>
            <p:spPr>
              <a:xfrm flipH="1">
                <a:off x="1082788" y="3532038"/>
                <a:ext cx="11400" cy="820500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  <p:cxnSp>
            <p:nvCxnSpPr>
              <p:cNvPr id="2071" name="Google Shape;2071;p161"/>
              <p:cNvCxnSpPr/>
              <p:nvPr/>
            </p:nvCxnSpPr>
            <p:spPr>
              <a:xfrm flipH="1">
                <a:off x="-3493025" y="4520800"/>
                <a:ext cx="4425600" cy="9000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</p:grpSp>
        <p:sp>
          <p:nvSpPr>
            <p:cNvPr id="2072" name="Google Shape;2072;p161"/>
            <p:cNvSpPr txBox="1"/>
            <p:nvPr/>
          </p:nvSpPr>
          <p:spPr>
            <a:xfrm>
              <a:off x="-306250" y="1393200"/>
              <a:ext cx="1122300" cy="372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20 </a:t>
              </a:r>
              <a:endParaRPr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2073" name="Google Shape;2073;p161"/>
            <p:cNvSpPr txBox="1"/>
            <p:nvPr/>
          </p:nvSpPr>
          <p:spPr>
            <a:xfrm>
              <a:off x="-306250" y="2700000"/>
              <a:ext cx="1122300" cy="372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2 </a:t>
              </a:r>
              <a:endPara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aphicFrame>
        <p:nvGraphicFramePr>
          <p:cNvPr id="2074" name="Google Shape;2074;p161"/>
          <p:cNvGraphicFramePr/>
          <p:nvPr/>
        </p:nvGraphicFramePr>
        <p:xfrm>
          <a:off x="324000" y="34713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{3C4C6AAF-0990-44BF-8178-714B9E8C5E42}</a:tableStyleId>
              </a:tblPr>
              <a:tblGrid>
                <a:gridCol w="331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</a:tblGrid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4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3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4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3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8</a:t>
                      </a:r>
                      <a:endParaRPr sz="2000">
                        <a:solidFill>
                          <a:schemeClr val="accent4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6</a:t>
                      </a:r>
                      <a:endParaRPr sz="2000">
                        <a:solidFill>
                          <a:schemeClr val="accent4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0</a:t>
                      </a:r>
                      <a:endParaRPr sz="2000">
                        <a:solidFill>
                          <a:schemeClr val="accent4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2</a:t>
                      </a:r>
                      <a:endParaRPr sz="2000">
                        <a:solidFill>
                          <a:schemeClr val="accent4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0</a:t>
                      </a:r>
                      <a:endParaRPr sz="2000">
                        <a:solidFill>
                          <a:schemeClr val="accent4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×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2</a:t>
                      </a:r>
                      <a:endParaRPr sz="2000">
                        <a:solidFill>
                          <a:schemeClr val="accent3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×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solidFill>
                          <a:schemeClr val="accent3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8</a:t>
                      </a:r>
                      <a:endParaRPr sz="2000">
                        <a:solidFill>
                          <a:schemeClr val="accent3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6</a:t>
                      </a:r>
                      <a:endParaRPr sz="2000">
                        <a:solidFill>
                          <a:schemeClr val="accent3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+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8</a:t>
                      </a:r>
                      <a:endParaRPr sz="2000">
                        <a:solidFill>
                          <a:schemeClr val="accent4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6</a:t>
                      </a:r>
                      <a:endParaRPr sz="2000">
                        <a:solidFill>
                          <a:schemeClr val="accent4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0</a:t>
                      </a:r>
                      <a:endParaRPr sz="2000">
                        <a:solidFill>
                          <a:schemeClr val="accent4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solidFill>
                          <a:schemeClr val="accent3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8</a:t>
                      </a:r>
                      <a:endParaRPr sz="2000">
                        <a:solidFill>
                          <a:schemeClr val="accent3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6</a:t>
                      </a:r>
                      <a:endParaRPr sz="2000">
                        <a:solidFill>
                          <a:schemeClr val="accent3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9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4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6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cxnSp>
        <p:nvCxnSpPr>
          <p:cNvPr id="2075" name="Google Shape;2075;p161"/>
          <p:cNvCxnSpPr/>
          <p:nvPr/>
        </p:nvCxnSpPr>
        <p:spPr>
          <a:xfrm>
            <a:off x="324000" y="4396175"/>
            <a:ext cx="1008300" cy="30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076" name="Google Shape;2076;p161"/>
          <p:cNvCxnSpPr/>
          <p:nvPr/>
        </p:nvCxnSpPr>
        <p:spPr>
          <a:xfrm>
            <a:off x="1651900" y="4385675"/>
            <a:ext cx="1008300" cy="30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077" name="Google Shape;2077;p161"/>
          <p:cNvCxnSpPr/>
          <p:nvPr/>
        </p:nvCxnSpPr>
        <p:spPr>
          <a:xfrm>
            <a:off x="3293225" y="4380825"/>
            <a:ext cx="1346400" cy="78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078" name="Google Shape;2078;p161"/>
          <p:cNvSpPr txBox="1">
            <a:spLocks noGrp="1"/>
          </p:cNvSpPr>
          <p:nvPr>
            <p:ph type="body" idx="1"/>
          </p:nvPr>
        </p:nvSpPr>
        <p:spPr>
          <a:xfrm>
            <a:off x="5833038" y="2513400"/>
            <a:ext cx="847500" cy="373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43 × 20</a:t>
            </a:r>
            <a:r>
              <a:rPr lang="en-GB"/>
              <a:t>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endParaRPr/>
          </a:p>
        </p:txBody>
      </p:sp>
      <p:sp>
        <p:nvSpPr>
          <p:cNvPr id="2079" name="Google Shape;2079;p161"/>
          <p:cNvSpPr txBox="1">
            <a:spLocks noGrp="1"/>
          </p:cNvSpPr>
          <p:nvPr>
            <p:ph type="body" idx="1"/>
          </p:nvPr>
        </p:nvSpPr>
        <p:spPr>
          <a:xfrm>
            <a:off x="7035438" y="2513400"/>
            <a:ext cx="847500" cy="373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43 × 2</a:t>
            </a:r>
            <a:r>
              <a:rPr lang="en-GB"/>
              <a:t>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endParaRPr/>
          </a:p>
        </p:txBody>
      </p:sp>
      <p:sp>
        <p:nvSpPr>
          <p:cNvPr id="2080" name="Google Shape;2080;p161"/>
          <p:cNvSpPr/>
          <p:nvPr/>
        </p:nvSpPr>
        <p:spPr>
          <a:xfrm>
            <a:off x="324000" y="3780000"/>
            <a:ext cx="1254000" cy="9282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81" name="Google Shape;2081;p161"/>
          <p:cNvSpPr/>
          <p:nvPr/>
        </p:nvSpPr>
        <p:spPr>
          <a:xfrm>
            <a:off x="1685763" y="3780000"/>
            <a:ext cx="1254000" cy="9282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82" name="Google Shape;2082;p161"/>
          <p:cNvSpPr/>
          <p:nvPr/>
        </p:nvSpPr>
        <p:spPr>
          <a:xfrm>
            <a:off x="3373875" y="3780000"/>
            <a:ext cx="1711800" cy="9282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83" name="Google Shape;2083;p161"/>
          <p:cNvSpPr/>
          <p:nvPr/>
        </p:nvSpPr>
        <p:spPr>
          <a:xfrm>
            <a:off x="1057800" y="1525375"/>
            <a:ext cx="1254000" cy="450900"/>
          </a:xfrm>
          <a:prstGeom prst="ellipse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84" name="Google Shape;2084;p161"/>
          <p:cNvSpPr/>
          <p:nvPr/>
        </p:nvSpPr>
        <p:spPr>
          <a:xfrm>
            <a:off x="1057800" y="2474550"/>
            <a:ext cx="1254000" cy="450900"/>
          </a:xfrm>
          <a:prstGeom prst="ellipse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85" name="Google Shape;2085;p161"/>
          <p:cNvSpPr txBox="1"/>
          <p:nvPr/>
        </p:nvSpPr>
        <p:spPr>
          <a:xfrm>
            <a:off x="1578002" y="3210825"/>
            <a:ext cx="453600" cy="28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43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86" name="Google Shape;2086;p161"/>
          <p:cNvSpPr txBox="1"/>
          <p:nvPr/>
        </p:nvSpPr>
        <p:spPr>
          <a:xfrm>
            <a:off x="312200" y="792025"/>
            <a:ext cx="7181400" cy="45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Let’s return to the basketball court.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91" name="Google Shape;2091;p162"/>
          <p:cNvGrpSpPr/>
          <p:nvPr/>
        </p:nvGrpSpPr>
        <p:grpSpPr>
          <a:xfrm>
            <a:off x="5774404" y="1189616"/>
            <a:ext cx="2060667" cy="1940729"/>
            <a:chOff x="2416863" y="2880000"/>
            <a:chExt cx="1740575" cy="1577700"/>
          </a:xfrm>
        </p:grpSpPr>
        <p:sp>
          <p:nvSpPr>
            <p:cNvPr id="2092" name="Google Shape;2092;p162"/>
            <p:cNvSpPr/>
            <p:nvPr/>
          </p:nvSpPr>
          <p:spPr>
            <a:xfrm>
              <a:off x="2886663" y="2880000"/>
              <a:ext cx="772200" cy="677700"/>
            </a:xfrm>
            <a:prstGeom prst="ellipse">
              <a:avLst/>
            </a:prstGeom>
            <a:solidFill>
              <a:srgbClr val="BEF2BD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2093" name="Google Shape;2093;p162"/>
            <p:cNvSpPr/>
            <p:nvPr/>
          </p:nvSpPr>
          <p:spPr>
            <a:xfrm>
              <a:off x="2416863" y="3780000"/>
              <a:ext cx="772200" cy="677700"/>
            </a:xfrm>
            <a:prstGeom prst="ellipse">
              <a:avLst/>
            </a:prstGeom>
            <a:solidFill>
              <a:srgbClr val="EBEDFE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2094" name="Google Shape;2094;p162"/>
            <p:cNvSpPr/>
            <p:nvPr/>
          </p:nvSpPr>
          <p:spPr>
            <a:xfrm>
              <a:off x="3385238" y="3780000"/>
              <a:ext cx="772200" cy="677700"/>
            </a:xfrm>
            <a:prstGeom prst="ellipse">
              <a:avLst/>
            </a:prstGeom>
            <a:solidFill>
              <a:srgbClr val="FAEAF6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latin typeface="Lexend"/>
                <a:ea typeface="Lexend"/>
                <a:cs typeface="Lexend"/>
                <a:sym typeface="Lexend"/>
              </a:endParaRPr>
            </a:p>
          </p:txBody>
        </p:sp>
        <p:cxnSp>
          <p:nvCxnSpPr>
            <p:cNvPr id="2095" name="Google Shape;2095;p162"/>
            <p:cNvCxnSpPr>
              <a:stCxn id="2092" idx="5"/>
              <a:endCxn id="2094" idx="0"/>
            </p:cNvCxnSpPr>
            <p:nvPr/>
          </p:nvCxnSpPr>
          <p:spPr>
            <a:xfrm>
              <a:off x="3545776" y="3458453"/>
              <a:ext cx="225600" cy="32160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096" name="Google Shape;2096;p162"/>
            <p:cNvCxnSpPr>
              <a:stCxn id="2092" idx="3"/>
              <a:endCxn id="2093" idx="0"/>
            </p:cNvCxnSpPr>
            <p:nvPr/>
          </p:nvCxnSpPr>
          <p:spPr>
            <a:xfrm flipH="1">
              <a:off x="2802949" y="3458453"/>
              <a:ext cx="196800" cy="32160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2097" name="Google Shape;2097;p162"/>
          <p:cNvSpPr txBox="1">
            <a:spLocks noGrp="1"/>
          </p:cNvSpPr>
          <p:nvPr>
            <p:ph type="body" idx="1"/>
          </p:nvPr>
        </p:nvSpPr>
        <p:spPr>
          <a:xfrm>
            <a:off x="6428613" y="1417525"/>
            <a:ext cx="847500" cy="373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946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endParaRPr/>
          </a:p>
        </p:txBody>
      </p:sp>
      <p:sp>
        <p:nvSpPr>
          <p:cNvPr id="2098" name="Google Shape;2098;p162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Multiply 2-digit numbers by 2-digit numbers</a:t>
            </a:r>
            <a:endParaRPr sz="1800"/>
          </a:p>
        </p:txBody>
      </p:sp>
      <p:grpSp>
        <p:nvGrpSpPr>
          <p:cNvPr id="2099" name="Google Shape;2099;p162"/>
          <p:cNvGrpSpPr/>
          <p:nvPr/>
        </p:nvGrpSpPr>
        <p:grpSpPr>
          <a:xfrm>
            <a:off x="323994" y="1145862"/>
            <a:ext cx="3931124" cy="2028273"/>
            <a:chOff x="-5046050" y="828938"/>
            <a:chExt cx="5862100" cy="2662125"/>
          </a:xfrm>
        </p:grpSpPr>
        <p:grpSp>
          <p:nvGrpSpPr>
            <p:cNvPr id="2100" name="Google Shape;2100;p162"/>
            <p:cNvGrpSpPr/>
            <p:nvPr/>
          </p:nvGrpSpPr>
          <p:grpSpPr>
            <a:xfrm>
              <a:off x="-5046050" y="828938"/>
              <a:ext cx="4588413" cy="2662125"/>
              <a:chOff x="-3494225" y="1867675"/>
              <a:chExt cx="4588413" cy="2662125"/>
            </a:xfrm>
          </p:grpSpPr>
          <p:grpSp>
            <p:nvGrpSpPr>
              <p:cNvPr id="2101" name="Google Shape;2101;p162"/>
              <p:cNvGrpSpPr/>
              <p:nvPr/>
            </p:nvGrpSpPr>
            <p:grpSpPr>
              <a:xfrm>
                <a:off x="-3494225" y="1867675"/>
                <a:ext cx="4426800" cy="2452325"/>
                <a:chOff x="5168525" y="2450775"/>
                <a:chExt cx="4426800" cy="2452325"/>
              </a:xfrm>
            </p:grpSpPr>
            <p:sp>
              <p:nvSpPr>
                <p:cNvPr id="2102" name="Google Shape;2102;p162"/>
                <p:cNvSpPr/>
                <p:nvPr/>
              </p:nvSpPr>
              <p:spPr>
                <a:xfrm>
                  <a:off x="5168525" y="2450775"/>
                  <a:ext cx="4426800" cy="2452200"/>
                </a:xfrm>
                <a:prstGeom prst="rect">
                  <a:avLst/>
                </a:prstGeom>
                <a:solidFill>
                  <a:srgbClr val="F3EEFB"/>
                </a:solidFill>
                <a:ln w="38100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  <p:sp>
              <p:nvSpPr>
                <p:cNvPr id="2103" name="Google Shape;2103;p162"/>
                <p:cNvSpPr/>
                <p:nvPr/>
              </p:nvSpPr>
              <p:spPr>
                <a:xfrm>
                  <a:off x="5168525" y="4049900"/>
                  <a:ext cx="4426800" cy="853200"/>
                </a:xfrm>
                <a:prstGeom prst="rect">
                  <a:avLst/>
                </a:prstGeom>
                <a:solidFill>
                  <a:srgbClr val="FAEAF6"/>
                </a:solidFill>
                <a:ln w="38100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</p:grpSp>
          <p:sp>
            <p:nvSpPr>
              <p:cNvPr id="2104" name="Google Shape;2104;p162"/>
              <p:cNvSpPr txBox="1"/>
              <p:nvPr/>
            </p:nvSpPr>
            <p:spPr>
              <a:xfrm>
                <a:off x="-2077840" y="2473759"/>
                <a:ext cx="1822200" cy="372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2200">
                    <a:solidFill>
                      <a:schemeClr val="dk1"/>
                    </a:solidFill>
                    <a:latin typeface="Lexend"/>
                    <a:ea typeface="Lexend"/>
                    <a:cs typeface="Lexend"/>
                    <a:sym typeface="Lexend"/>
                  </a:rPr>
                  <a:t>860</a:t>
                </a:r>
                <a:endParaRPr sz="22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  <p:sp>
            <p:nvSpPr>
              <p:cNvPr id="2105" name="Google Shape;2105;p162"/>
              <p:cNvSpPr txBox="1"/>
              <p:nvPr/>
            </p:nvSpPr>
            <p:spPr>
              <a:xfrm>
                <a:off x="-2191316" y="3707238"/>
                <a:ext cx="1822200" cy="372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2200">
                    <a:solidFill>
                      <a:schemeClr val="dk1"/>
                    </a:solidFill>
                    <a:latin typeface="Lexend"/>
                    <a:ea typeface="Lexend"/>
                    <a:cs typeface="Lexend"/>
                    <a:sym typeface="Lexend"/>
                  </a:rPr>
                  <a:t>86</a:t>
                </a:r>
                <a:endParaRPr sz="22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  <p:cxnSp>
            <p:nvCxnSpPr>
              <p:cNvPr id="2106" name="Google Shape;2106;p162"/>
              <p:cNvCxnSpPr/>
              <p:nvPr/>
            </p:nvCxnSpPr>
            <p:spPr>
              <a:xfrm flipH="1">
                <a:off x="1082788" y="1884988"/>
                <a:ext cx="11400" cy="1575900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  <p:cxnSp>
            <p:nvCxnSpPr>
              <p:cNvPr id="2107" name="Google Shape;2107;p162"/>
              <p:cNvCxnSpPr/>
              <p:nvPr/>
            </p:nvCxnSpPr>
            <p:spPr>
              <a:xfrm flipH="1">
                <a:off x="1082788" y="3532038"/>
                <a:ext cx="11400" cy="820500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  <p:cxnSp>
            <p:nvCxnSpPr>
              <p:cNvPr id="2108" name="Google Shape;2108;p162"/>
              <p:cNvCxnSpPr/>
              <p:nvPr/>
            </p:nvCxnSpPr>
            <p:spPr>
              <a:xfrm flipH="1">
                <a:off x="-3493025" y="4520800"/>
                <a:ext cx="4425600" cy="9000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</p:grpSp>
        <p:sp>
          <p:nvSpPr>
            <p:cNvPr id="2109" name="Google Shape;2109;p162"/>
            <p:cNvSpPr txBox="1"/>
            <p:nvPr/>
          </p:nvSpPr>
          <p:spPr>
            <a:xfrm>
              <a:off x="-306250" y="1393200"/>
              <a:ext cx="1122300" cy="372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20 </a:t>
              </a:r>
              <a:endParaRPr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2110" name="Google Shape;2110;p162"/>
            <p:cNvSpPr txBox="1"/>
            <p:nvPr/>
          </p:nvSpPr>
          <p:spPr>
            <a:xfrm>
              <a:off x="-306250" y="2700000"/>
              <a:ext cx="1122300" cy="372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2 </a:t>
              </a:r>
              <a:endPara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2111" name="Google Shape;2111;p162"/>
          <p:cNvSpPr txBox="1">
            <a:spLocks noGrp="1"/>
          </p:cNvSpPr>
          <p:nvPr>
            <p:ph type="body" idx="1"/>
          </p:nvPr>
        </p:nvSpPr>
        <p:spPr>
          <a:xfrm>
            <a:off x="5833038" y="2513400"/>
            <a:ext cx="847500" cy="373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860</a:t>
            </a:r>
            <a:endParaRPr/>
          </a:p>
        </p:txBody>
      </p:sp>
      <p:sp>
        <p:nvSpPr>
          <p:cNvPr id="2112" name="Google Shape;2112;p162"/>
          <p:cNvSpPr txBox="1">
            <a:spLocks noGrp="1"/>
          </p:cNvSpPr>
          <p:nvPr>
            <p:ph type="body" idx="1"/>
          </p:nvPr>
        </p:nvSpPr>
        <p:spPr>
          <a:xfrm>
            <a:off x="6959238" y="2513400"/>
            <a:ext cx="847500" cy="373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86</a:t>
            </a:r>
            <a:endParaRPr/>
          </a:p>
          <a:p>
            <a:pPr marL="0" lvl="0" indent="0" algn="ctr" rtl="0">
              <a:spcBef>
                <a:spcPts val="0"/>
              </a:spcBef>
              <a:spcAft>
                <a:spcPts val="1000"/>
              </a:spcAft>
              <a:buNone/>
            </a:pPr>
            <a:endParaRPr/>
          </a:p>
        </p:txBody>
      </p:sp>
      <p:sp>
        <p:nvSpPr>
          <p:cNvPr id="2113" name="Google Shape;2113;p162"/>
          <p:cNvSpPr txBox="1"/>
          <p:nvPr/>
        </p:nvSpPr>
        <p:spPr>
          <a:xfrm>
            <a:off x="312200" y="792025"/>
            <a:ext cx="7181400" cy="45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Let’s return to the basketball court.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14" name="Google Shape;2114;p162"/>
          <p:cNvSpPr txBox="1"/>
          <p:nvPr/>
        </p:nvSpPr>
        <p:spPr>
          <a:xfrm>
            <a:off x="335850" y="4265275"/>
            <a:ext cx="7968300" cy="45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22 × 43 = 946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There were 946 seats in the section of the basketball court.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15" name="Google Shape;2115;p162"/>
          <p:cNvSpPr txBox="1"/>
          <p:nvPr/>
        </p:nvSpPr>
        <p:spPr>
          <a:xfrm>
            <a:off x="1684802" y="3170075"/>
            <a:ext cx="360300" cy="28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43 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0" name="Google Shape;2120;p163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472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Use partitioning to fill in the missing expressions.</a:t>
            </a:r>
            <a:endParaRPr sz="2000"/>
          </a:p>
        </p:txBody>
      </p:sp>
      <p:sp>
        <p:nvSpPr>
          <p:cNvPr id="2121" name="Google Shape;2121;p163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/>
              <a:t>Multiply 2-digit numbers by 2-digit numbers</a:t>
            </a:r>
            <a:endParaRPr sz="1800"/>
          </a:p>
        </p:txBody>
      </p:sp>
      <p:grpSp>
        <p:nvGrpSpPr>
          <p:cNvPr id="2122" name="Google Shape;2122;p163"/>
          <p:cNvGrpSpPr/>
          <p:nvPr/>
        </p:nvGrpSpPr>
        <p:grpSpPr>
          <a:xfrm>
            <a:off x="324033" y="1377264"/>
            <a:ext cx="2813117" cy="2768232"/>
            <a:chOff x="2416863" y="2880000"/>
            <a:chExt cx="1740575" cy="1577700"/>
          </a:xfrm>
        </p:grpSpPr>
        <p:sp>
          <p:nvSpPr>
            <p:cNvPr id="2123" name="Google Shape;2123;p163"/>
            <p:cNvSpPr/>
            <p:nvPr/>
          </p:nvSpPr>
          <p:spPr>
            <a:xfrm>
              <a:off x="2886663" y="2880000"/>
              <a:ext cx="772200" cy="677700"/>
            </a:xfrm>
            <a:prstGeom prst="ellipse">
              <a:avLst/>
            </a:prstGeom>
            <a:solidFill>
              <a:srgbClr val="BEF2BD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2124" name="Google Shape;2124;p163"/>
            <p:cNvSpPr/>
            <p:nvPr/>
          </p:nvSpPr>
          <p:spPr>
            <a:xfrm>
              <a:off x="2416863" y="3780000"/>
              <a:ext cx="772200" cy="677700"/>
            </a:xfrm>
            <a:prstGeom prst="ellipse">
              <a:avLst/>
            </a:prstGeom>
            <a:solidFill>
              <a:srgbClr val="EBEDFE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2125" name="Google Shape;2125;p163"/>
            <p:cNvSpPr/>
            <p:nvPr/>
          </p:nvSpPr>
          <p:spPr>
            <a:xfrm>
              <a:off x="3385238" y="3780000"/>
              <a:ext cx="772200" cy="677700"/>
            </a:xfrm>
            <a:prstGeom prst="ellipse">
              <a:avLst/>
            </a:prstGeom>
            <a:solidFill>
              <a:srgbClr val="FAEAF6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latin typeface="Lexend"/>
                <a:ea typeface="Lexend"/>
                <a:cs typeface="Lexend"/>
                <a:sym typeface="Lexend"/>
              </a:endParaRPr>
            </a:p>
          </p:txBody>
        </p:sp>
        <p:cxnSp>
          <p:nvCxnSpPr>
            <p:cNvPr id="2126" name="Google Shape;2126;p163"/>
            <p:cNvCxnSpPr>
              <a:stCxn id="2123" idx="5"/>
              <a:endCxn id="2125" idx="0"/>
            </p:cNvCxnSpPr>
            <p:nvPr/>
          </p:nvCxnSpPr>
          <p:spPr>
            <a:xfrm>
              <a:off x="3545776" y="3458453"/>
              <a:ext cx="225600" cy="32160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127" name="Google Shape;2127;p163"/>
            <p:cNvCxnSpPr>
              <a:stCxn id="2123" idx="3"/>
              <a:endCxn id="2124" idx="0"/>
            </p:cNvCxnSpPr>
            <p:nvPr/>
          </p:nvCxnSpPr>
          <p:spPr>
            <a:xfrm flipH="1">
              <a:off x="2802949" y="3458453"/>
              <a:ext cx="196800" cy="32160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2128" name="Google Shape;2128;p163"/>
          <p:cNvSpPr txBox="1">
            <a:spLocks noGrp="1"/>
          </p:cNvSpPr>
          <p:nvPr>
            <p:ph type="body" idx="1"/>
          </p:nvPr>
        </p:nvSpPr>
        <p:spPr>
          <a:xfrm>
            <a:off x="1119638" y="1793650"/>
            <a:ext cx="1221900" cy="373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/>
              <a:t>45 × 18</a:t>
            </a:r>
            <a:endParaRPr sz="2400"/>
          </a:p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endParaRPr sz="2400"/>
          </a:p>
        </p:txBody>
      </p:sp>
      <p:sp>
        <p:nvSpPr>
          <p:cNvPr id="2129" name="Google Shape;2129;p163"/>
          <p:cNvSpPr txBox="1">
            <a:spLocks noGrp="1"/>
          </p:cNvSpPr>
          <p:nvPr>
            <p:ph type="body" idx="1"/>
          </p:nvPr>
        </p:nvSpPr>
        <p:spPr>
          <a:xfrm>
            <a:off x="406075" y="3362875"/>
            <a:ext cx="1117800" cy="373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ABeeZee"/>
                <a:ea typeface="ABeeZee"/>
                <a:cs typeface="ABeeZee"/>
                <a:sym typeface="ABeeZee"/>
              </a:rPr>
              <a:t>45 × 10</a:t>
            </a:r>
            <a:r>
              <a:rPr lang="en-GB" sz="2400"/>
              <a:t> </a:t>
            </a:r>
            <a:endParaRPr sz="2400"/>
          </a:p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endParaRPr sz="2400"/>
          </a:p>
        </p:txBody>
      </p:sp>
      <p:sp>
        <p:nvSpPr>
          <p:cNvPr id="2130" name="Google Shape;2130;p163"/>
          <p:cNvSpPr txBox="1">
            <a:spLocks noGrp="1"/>
          </p:cNvSpPr>
          <p:nvPr>
            <p:ph type="body" idx="1"/>
          </p:nvPr>
        </p:nvSpPr>
        <p:spPr>
          <a:xfrm>
            <a:off x="2071450" y="3347000"/>
            <a:ext cx="960600" cy="373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ABeeZee"/>
                <a:ea typeface="ABeeZee"/>
                <a:cs typeface="ABeeZee"/>
                <a:sym typeface="ABeeZee"/>
              </a:rPr>
              <a:t>45 × 8</a:t>
            </a:r>
            <a:r>
              <a:rPr lang="en-GB" sz="2400"/>
              <a:t> </a:t>
            </a:r>
            <a:endParaRPr sz="2400"/>
          </a:p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endParaRPr/>
          </a:p>
        </p:txBody>
      </p:sp>
      <p:sp>
        <p:nvSpPr>
          <p:cNvPr id="2131" name="Google Shape;2131;p163"/>
          <p:cNvSpPr txBox="1">
            <a:spLocks noGrp="1"/>
          </p:cNvSpPr>
          <p:nvPr>
            <p:ph type="body" idx="1"/>
          </p:nvPr>
        </p:nvSpPr>
        <p:spPr>
          <a:xfrm>
            <a:off x="3961038" y="1246800"/>
            <a:ext cx="1221900" cy="373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/>
              <a:t>45 × 18</a:t>
            </a:r>
            <a:endParaRPr sz="2400"/>
          </a:p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endParaRPr sz="2400"/>
          </a:p>
        </p:txBody>
      </p:sp>
      <p:sp>
        <p:nvSpPr>
          <p:cNvPr id="2132" name="Google Shape;2132;p163"/>
          <p:cNvSpPr/>
          <p:nvPr/>
        </p:nvSpPr>
        <p:spPr>
          <a:xfrm>
            <a:off x="3744350" y="1199175"/>
            <a:ext cx="1524000" cy="472200"/>
          </a:xfrm>
          <a:prstGeom prst="rect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7" name="Google Shape;2137;p164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7403400" cy="86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1) Represent the expressions using a grid model. You do not need to calculate the product.</a:t>
            </a:r>
            <a:endParaRPr sz="1800"/>
          </a:p>
        </p:txBody>
      </p:sp>
      <p:sp>
        <p:nvSpPr>
          <p:cNvPr id="2138" name="Google Shape;2138;p164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Multiply 2-digit numbers by 2-digit numbers</a:t>
            </a:r>
            <a:endParaRPr/>
          </a:p>
        </p:txBody>
      </p:sp>
      <p:cxnSp>
        <p:nvCxnSpPr>
          <p:cNvPr id="2139" name="Google Shape;2139;p164"/>
          <p:cNvCxnSpPr/>
          <p:nvPr/>
        </p:nvCxnSpPr>
        <p:spPr>
          <a:xfrm>
            <a:off x="4570200" y="1616850"/>
            <a:ext cx="3600" cy="3210300"/>
          </a:xfrm>
          <a:prstGeom prst="straightConnector1">
            <a:avLst/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140" name="Google Shape;2140;p164"/>
          <p:cNvCxnSpPr/>
          <p:nvPr/>
        </p:nvCxnSpPr>
        <p:spPr>
          <a:xfrm rot="10800000">
            <a:off x="350225" y="3206050"/>
            <a:ext cx="8439900" cy="0"/>
          </a:xfrm>
          <a:prstGeom prst="straightConnector1">
            <a:avLst/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141" name="Google Shape;2141;p164"/>
          <p:cNvSpPr txBox="1"/>
          <p:nvPr/>
        </p:nvSpPr>
        <p:spPr>
          <a:xfrm>
            <a:off x="350225" y="1616850"/>
            <a:ext cx="334500" cy="27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a)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42" name="Google Shape;2142;p164"/>
          <p:cNvSpPr txBox="1"/>
          <p:nvPr/>
        </p:nvSpPr>
        <p:spPr>
          <a:xfrm>
            <a:off x="4739700" y="1616850"/>
            <a:ext cx="334500" cy="27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b)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43" name="Google Shape;2143;p164"/>
          <p:cNvSpPr txBox="1"/>
          <p:nvPr/>
        </p:nvSpPr>
        <p:spPr>
          <a:xfrm>
            <a:off x="350225" y="3361675"/>
            <a:ext cx="334500" cy="27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c)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44" name="Google Shape;2144;p164"/>
          <p:cNvSpPr txBox="1"/>
          <p:nvPr/>
        </p:nvSpPr>
        <p:spPr>
          <a:xfrm>
            <a:off x="4656750" y="3361675"/>
            <a:ext cx="334500" cy="27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d)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45" name="Google Shape;2145;p164"/>
          <p:cNvSpPr txBox="1"/>
          <p:nvPr/>
        </p:nvSpPr>
        <p:spPr>
          <a:xfrm>
            <a:off x="1780350" y="1515150"/>
            <a:ext cx="1035000" cy="37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15 × 26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46" name="Google Shape;2146;p164"/>
          <p:cNvSpPr txBox="1"/>
          <p:nvPr/>
        </p:nvSpPr>
        <p:spPr>
          <a:xfrm>
            <a:off x="6256800" y="1487763"/>
            <a:ext cx="1035000" cy="37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25 × 17 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47" name="Google Shape;2147;p164"/>
          <p:cNvSpPr txBox="1"/>
          <p:nvPr/>
        </p:nvSpPr>
        <p:spPr>
          <a:xfrm>
            <a:off x="1780350" y="3310825"/>
            <a:ext cx="1035000" cy="37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32 × 24 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48" name="Google Shape;2148;p164"/>
          <p:cNvSpPr txBox="1"/>
          <p:nvPr/>
        </p:nvSpPr>
        <p:spPr>
          <a:xfrm>
            <a:off x="6256800" y="3283438"/>
            <a:ext cx="1470600" cy="37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46 × 27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3" name="Google Shape;2153;p165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658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2) Look at the grid and part-part-whole models below. Use information from each to fill in the blanks and calculate the products.</a:t>
            </a:r>
            <a:endParaRPr sz="1800"/>
          </a:p>
        </p:txBody>
      </p:sp>
      <p:sp>
        <p:nvSpPr>
          <p:cNvPr id="2154" name="Google Shape;2154;p165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Multiply 2-digit numbers by 2-digit numbers</a:t>
            </a:r>
            <a:endParaRPr/>
          </a:p>
        </p:txBody>
      </p:sp>
      <p:grpSp>
        <p:nvGrpSpPr>
          <p:cNvPr id="2155" name="Google Shape;2155;p165"/>
          <p:cNvGrpSpPr/>
          <p:nvPr/>
        </p:nvGrpSpPr>
        <p:grpSpPr>
          <a:xfrm>
            <a:off x="2042873" y="1606961"/>
            <a:ext cx="2644545" cy="1003089"/>
            <a:chOff x="-5046050" y="828938"/>
            <a:chExt cx="7411840" cy="2662125"/>
          </a:xfrm>
        </p:grpSpPr>
        <p:grpSp>
          <p:nvGrpSpPr>
            <p:cNvPr id="2156" name="Google Shape;2156;p165"/>
            <p:cNvGrpSpPr/>
            <p:nvPr/>
          </p:nvGrpSpPr>
          <p:grpSpPr>
            <a:xfrm>
              <a:off x="-5046050" y="828938"/>
              <a:ext cx="4721891" cy="2662125"/>
              <a:chOff x="-3494225" y="1867675"/>
              <a:chExt cx="4721891" cy="2662125"/>
            </a:xfrm>
          </p:grpSpPr>
          <p:grpSp>
            <p:nvGrpSpPr>
              <p:cNvPr id="2157" name="Google Shape;2157;p165"/>
              <p:cNvGrpSpPr/>
              <p:nvPr/>
            </p:nvGrpSpPr>
            <p:grpSpPr>
              <a:xfrm>
                <a:off x="-3494225" y="1867675"/>
                <a:ext cx="4426800" cy="2452325"/>
                <a:chOff x="5168525" y="2450775"/>
                <a:chExt cx="4426800" cy="2452325"/>
              </a:xfrm>
            </p:grpSpPr>
            <p:sp>
              <p:nvSpPr>
                <p:cNvPr id="2158" name="Google Shape;2158;p165"/>
                <p:cNvSpPr/>
                <p:nvPr/>
              </p:nvSpPr>
              <p:spPr>
                <a:xfrm>
                  <a:off x="5168525" y="2450775"/>
                  <a:ext cx="4426800" cy="2452200"/>
                </a:xfrm>
                <a:prstGeom prst="rect">
                  <a:avLst/>
                </a:prstGeom>
                <a:solidFill>
                  <a:srgbClr val="F3EEFB"/>
                </a:solidFill>
                <a:ln w="38100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  <p:sp>
              <p:nvSpPr>
                <p:cNvPr id="2159" name="Google Shape;2159;p165"/>
                <p:cNvSpPr/>
                <p:nvPr/>
              </p:nvSpPr>
              <p:spPr>
                <a:xfrm>
                  <a:off x="5168525" y="4049900"/>
                  <a:ext cx="4426800" cy="853200"/>
                </a:xfrm>
                <a:prstGeom prst="rect">
                  <a:avLst/>
                </a:prstGeom>
                <a:solidFill>
                  <a:srgbClr val="FAEAF6"/>
                </a:solidFill>
                <a:ln w="38100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</p:grpSp>
          <p:sp>
            <p:nvSpPr>
              <p:cNvPr id="2160" name="Google Shape;2160;p165"/>
              <p:cNvSpPr txBox="1"/>
              <p:nvPr/>
            </p:nvSpPr>
            <p:spPr>
              <a:xfrm>
                <a:off x="-2300305" y="2374190"/>
                <a:ext cx="2513400" cy="372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800">
                    <a:solidFill>
                      <a:schemeClr val="dk1"/>
                    </a:solidFill>
                    <a:latin typeface="Lexend"/>
                    <a:ea typeface="Lexend"/>
                    <a:cs typeface="Lexend"/>
                    <a:sym typeface="Lexend"/>
                  </a:rPr>
                  <a:t>? × 10 </a:t>
                </a:r>
                <a:endParaRPr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  <p:sp>
            <p:nvSpPr>
              <p:cNvPr id="2161" name="Google Shape;2161;p165"/>
              <p:cNvSpPr txBox="1"/>
              <p:nvPr/>
            </p:nvSpPr>
            <p:spPr>
              <a:xfrm>
                <a:off x="-2191320" y="3607694"/>
                <a:ext cx="2513400" cy="372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800">
                    <a:solidFill>
                      <a:schemeClr val="dk1"/>
                    </a:solidFill>
                    <a:latin typeface="Lexend"/>
                    <a:ea typeface="Lexend"/>
                    <a:cs typeface="Lexend"/>
                    <a:sym typeface="Lexend"/>
                  </a:rPr>
                  <a:t>35 × ?</a:t>
                </a:r>
                <a:endParaRPr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  <p:cxnSp>
            <p:nvCxnSpPr>
              <p:cNvPr id="2162" name="Google Shape;2162;p165"/>
              <p:cNvCxnSpPr/>
              <p:nvPr/>
            </p:nvCxnSpPr>
            <p:spPr>
              <a:xfrm flipH="1">
                <a:off x="1216266" y="1884988"/>
                <a:ext cx="11400" cy="1575900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  <p:cxnSp>
            <p:nvCxnSpPr>
              <p:cNvPr id="2163" name="Google Shape;2163;p165"/>
              <p:cNvCxnSpPr/>
              <p:nvPr/>
            </p:nvCxnSpPr>
            <p:spPr>
              <a:xfrm flipH="1">
                <a:off x="1216266" y="3532038"/>
                <a:ext cx="11400" cy="820500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  <p:cxnSp>
            <p:nvCxnSpPr>
              <p:cNvPr id="2164" name="Google Shape;2164;p165"/>
              <p:cNvCxnSpPr/>
              <p:nvPr/>
            </p:nvCxnSpPr>
            <p:spPr>
              <a:xfrm flipH="1">
                <a:off x="-3493025" y="4520800"/>
                <a:ext cx="4425600" cy="9000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</p:grpSp>
        <p:sp>
          <p:nvSpPr>
            <p:cNvPr id="2165" name="Google Shape;2165;p165"/>
            <p:cNvSpPr txBox="1"/>
            <p:nvPr/>
          </p:nvSpPr>
          <p:spPr>
            <a:xfrm>
              <a:off x="58496" y="1393209"/>
              <a:ext cx="1998900" cy="372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rPr>
                <a:t>10</a:t>
              </a:r>
              <a:endParaRPr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endParaRPr>
            </a:p>
          </p:txBody>
        </p:sp>
        <p:sp>
          <p:nvSpPr>
            <p:cNvPr id="2166" name="Google Shape;2166;p165"/>
            <p:cNvSpPr txBox="1"/>
            <p:nvPr/>
          </p:nvSpPr>
          <p:spPr>
            <a:xfrm>
              <a:off x="58490" y="2700024"/>
              <a:ext cx="2307300" cy="372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rPr>
                <a:t>?</a:t>
              </a:r>
              <a:endParaRPr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endParaRPr>
            </a:p>
          </p:txBody>
        </p:sp>
      </p:grpSp>
      <p:sp>
        <p:nvSpPr>
          <p:cNvPr id="2167" name="Google Shape;2167;p165"/>
          <p:cNvSpPr txBox="1"/>
          <p:nvPr/>
        </p:nvSpPr>
        <p:spPr>
          <a:xfrm>
            <a:off x="2654134" y="2781196"/>
            <a:ext cx="414900" cy="32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? </a:t>
            </a: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grpSp>
        <p:nvGrpSpPr>
          <p:cNvPr id="2168" name="Google Shape;2168;p165"/>
          <p:cNvGrpSpPr/>
          <p:nvPr/>
        </p:nvGrpSpPr>
        <p:grpSpPr>
          <a:xfrm>
            <a:off x="5508140" y="1366595"/>
            <a:ext cx="1592974" cy="1662265"/>
            <a:chOff x="2416863" y="2880000"/>
            <a:chExt cx="1740575" cy="1577700"/>
          </a:xfrm>
        </p:grpSpPr>
        <p:sp>
          <p:nvSpPr>
            <p:cNvPr id="2169" name="Google Shape;2169;p165"/>
            <p:cNvSpPr/>
            <p:nvPr/>
          </p:nvSpPr>
          <p:spPr>
            <a:xfrm>
              <a:off x="2886663" y="2880000"/>
              <a:ext cx="772200" cy="677700"/>
            </a:xfrm>
            <a:prstGeom prst="ellipse">
              <a:avLst/>
            </a:prstGeom>
            <a:solidFill>
              <a:srgbClr val="BEF2BD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2170" name="Google Shape;2170;p165"/>
            <p:cNvSpPr/>
            <p:nvPr/>
          </p:nvSpPr>
          <p:spPr>
            <a:xfrm>
              <a:off x="2416863" y="3780000"/>
              <a:ext cx="772200" cy="677700"/>
            </a:xfrm>
            <a:prstGeom prst="ellipse">
              <a:avLst/>
            </a:prstGeom>
            <a:solidFill>
              <a:srgbClr val="EBEDFE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2171" name="Google Shape;2171;p165"/>
            <p:cNvSpPr/>
            <p:nvPr/>
          </p:nvSpPr>
          <p:spPr>
            <a:xfrm>
              <a:off x="3385238" y="3780000"/>
              <a:ext cx="772200" cy="677700"/>
            </a:xfrm>
            <a:prstGeom prst="ellipse">
              <a:avLst/>
            </a:prstGeom>
            <a:solidFill>
              <a:srgbClr val="FAEAF6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latin typeface="Lexend"/>
                <a:ea typeface="Lexend"/>
                <a:cs typeface="Lexend"/>
                <a:sym typeface="Lexend"/>
              </a:endParaRPr>
            </a:p>
          </p:txBody>
        </p:sp>
        <p:cxnSp>
          <p:nvCxnSpPr>
            <p:cNvPr id="2172" name="Google Shape;2172;p165"/>
            <p:cNvCxnSpPr>
              <a:stCxn id="2169" idx="5"/>
              <a:endCxn id="2171" idx="0"/>
            </p:cNvCxnSpPr>
            <p:nvPr/>
          </p:nvCxnSpPr>
          <p:spPr>
            <a:xfrm>
              <a:off x="3545776" y="3458453"/>
              <a:ext cx="225600" cy="32160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173" name="Google Shape;2173;p165"/>
            <p:cNvCxnSpPr>
              <a:stCxn id="2169" idx="3"/>
              <a:endCxn id="2170" idx="0"/>
            </p:cNvCxnSpPr>
            <p:nvPr/>
          </p:nvCxnSpPr>
          <p:spPr>
            <a:xfrm flipH="1">
              <a:off x="2802949" y="3458453"/>
              <a:ext cx="196800" cy="32160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2174" name="Google Shape;2174;p165"/>
          <p:cNvSpPr txBox="1">
            <a:spLocks noGrp="1"/>
          </p:cNvSpPr>
          <p:nvPr>
            <p:ph type="body" idx="4294967295"/>
          </p:nvPr>
        </p:nvSpPr>
        <p:spPr>
          <a:xfrm>
            <a:off x="5946498" y="1534398"/>
            <a:ext cx="815100" cy="319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/>
              <a:t>35 × 12</a:t>
            </a:r>
            <a:r>
              <a:rPr lang="en-GB"/>
              <a:t>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endParaRPr/>
          </a:p>
        </p:txBody>
      </p:sp>
      <p:sp>
        <p:nvSpPr>
          <p:cNvPr id="2175" name="Google Shape;2175;p165"/>
          <p:cNvSpPr txBox="1">
            <a:spLocks noGrp="1"/>
          </p:cNvSpPr>
          <p:nvPr>
            <p:ph type="body" idx="4294967295"/>
          </p:nvPr>
        </p:nvSpPr>
        <p:spPr>
          <a:xfrm>
            <a:off x="5509996" y="2547130"/>
            <a:ext cx="815100" cy="319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/>
              <a:t>35 × ? </a:t>
            </a: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endParaRPr sz="1700"/>
          </a:p>
        </p:txBody>
      </p:sp>
      <p:sp>
        <p:nvSpPr>
          <p:cNvPr id="2176" name="Google Shape;2176;p165"/>
          <p:cNvSpPr txBox="1">
            <a:spLocks noGrp="1"/>
          </p:cNvSpPr>
          <p:nvPr>
            <p:ph type="body" idx="4294967295"/>
          </p:nvPr>
        </p:nvSpPr>
        <p:spPr>
          <a:xfrm>
            <a:off x="6439534" y="2531974"/>
            <a:ext cx="655200" cy="319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/>
              <a:t>35 × ? </a:t>
            </a: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endParaRPr sz="1700"/>
          </a:p>
        </p:txBody>
      </p:sp>
      <p:sp>
        <p:nvSpPr>
          <p:cNvPr id="2177" name="Google Shape;2177;p165"/>
          <p:cNvSpPr txBox="1"/>
          <p:nvPr/>
        </p:nvSpPr>
        <p:spPr>
          <a:xfrm>
            <a:off x="4026496" y="1357075"/>
            <a:ext cx="1225500" cy="14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___ × ___  </a:t>
            </a:r>
            <a:endParaRPr sz="18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grpSp>
        <p:nvGrpSpPr>
          <p:cNvPr id="2178" name="Google Shape;2178;p165"/>
          <p:cNvGrpSpPr/>
          <p:nvPr/>
        </p:nvGrpSpPr>
        <p:grpSpPr>
          <a:xfrm>
            <a:off x="2042873" y="3498561"/>
            <a:ext cx="2644545" cy="1003089"/>
            <a:chOff x="-5046050" y="828938"/>
            <a:chExt cx="7411840" cy="2662125"/>
          </a:xfrm>
        </p:grpSpPr>
        <p:grpSp>
          <p:nvGrpSpPr>
            <p:cNvPr id="2179" name="Google Shape;2179;p165"/>
            <p:cNvGrpSpPr/>
            <p:nvPr/>
          </p:nvGrpSpPr>
          <p:grpSpPr>
            <a:xfrm>
              <a:off x="-5046050" y="828938"/>
              <a:ext cx="4721891" cy="2662125"/>
              <a:chOff x="-3494225" y="1867675"/>
              <a:chExt cx="4721891" cy="2662125"/>
            </a:xfrm>
          </p:grpSpPr>
          <p:grpSp>
            <p:nvGrpSpPr>
              <p:cNvPr id="2180" name="Google Shape;2180;p165"/>
              <p:cNvGrpSpPr/>
              <p:nvPr/>
            </p:nvGrpSpPr>
            <p:grpSpPr>
              <a:xfrm>
                <a:off x="-3494225" y="1867675"/>
                <a:ext cx="4426800" cy="2452325"/>
                <a:chOff x="5168525" y="2450775"/>
                <a:chExt cx="4426800" cy="2452325"/>
              </a:xfrm>
            </p:grpSpPr>
            <p:sp>
              <p:nvSpPr>
                <p:cNvPr id="2181" name="Google Shape;2181;p165"/>
                <p:cNvSpPr/>
                <p:nvPr/>
              </p:nvSpPr>
              <p:spPr>
                <a:xfrm>
                  <a:off x="5168525" y="2450775"/>
                  <a:ext cx="4426800" cy="2452200"/>
                </a:xfrm>
                <a:prstGeom prst="rect">
                  <a:avLst/>
                </a:prstGeom>
                <a:solidFill>
                  <a:srgbClr val="F3EEFB"/>
                </a:solidFill>
                <a:ln w="38100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  <p:sp>
              <p:nvSpPr>
                <p:cNvPr id="2182" name="Google Shape;2182;p165"/>
                <p:cNvSpPr/>
                <p:nvPr/>
              </p:nvSpPr>
              <p:spPr>
                <a:xfrm>
                  <a:off x="5168525" y="4049900"/>
                  <a:ext cx="4426800" cy="853200"/>
                </a:xfrm>
                <a:prstGeom prst="rect">
                  <a:avLst/>
                </a:prstGeom>
                <a:solidFill>
                  <a:srgbClr val="FAEAF6"/>
                </a:solidFill>
                <a:ln w="38100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</p:grpSp>
          <p:sp>
            <p:nvSpPr>
              <p:cNvPr id="2183" name="Google Shape;2183;p165"/>
              <p:cNvSpPr txBox="1"/>
              <p:nvPr/>
            </p:nvSpPr>
            <p:spPr>
              <a:xfrm>
                <a:off x="-2300305" y="2374190"/>
                <a:ext cx="2513400" cy="372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800">
                    <a:solidFill>
                      <a:schemeClr val="dk1"/>
                    </a:solidFill>
                    <a:latin typeface="Lexend"/>
                    <a:ea typeface="Lexend"/>
                    <a:cs typeface="Lexend"/>
                    <a:sym typeface="Lexend"/>
                  </a:rPr>
                  <a:t>? × 10 </a:t>
                </a:r>
                <a:endParaRPr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  <p:sp>
            <p:nvSpPr>
              <p:cNvPr id="2184" name="Google Shape;2184;p165"/>
              <p:cNvSpPr txBox="1"/>
              <p:nvPr/>
            </p:nvSpPr>
            <p:spPr>
              <a:xfrm>
                <a:off x="-2191320" y="3607694"/>
                <a:ext cx="2513400" cy="372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800">
                    <a:solidFill>
                      <a:schemeClr val="dk1"/>
                    </a:solidFill>
                    <a:latin typeface="Lexend"/>
                    <a:ea typeface="Lexend"/>
                    <a:cs typeface="Lexend"/>
                    <a:sym typeface="Lexend"/>
                  </a:rPr>
                  <a:t>? × 7</a:t>
                </a:r>
                <a:endParaRPr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  <p:cxnSp>
            <p:nvCxnSpPr>
              <p:cNvPr id="2185" name="Google Shape;2185;p165"/>
              <p:cNvCxnSpPr/>
              <p:nvPr/>
            </p:nvCxnSpPr>
            <p:spPr>
              <a:xfrm flipH="1">
                <a:off x="1216266" y="1884988"/>
                <a:ext cx="11400" cy="1575900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  <p:cxnSp>
            <p:nvCxnSpPr>
              <p:cNvPr id="2186" name="Google Shape;2186;p165"/>
              <p:cNvCxnSpPr/>
              <p:nvPr/>
            </p:nvCxnSpPr>
            <p:spPr>
              <a:xfrm flipH="1">
                <a:off x="1216266" y="3532038"/>
                <a:ext cx="11400" cy="820500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  <p:cxnSp>
            <p:nvCxnSpPr>
              <p:cNvPr id="2187" name="Google Shape;2187;p165"/>
              <p:cNvCxnSpPr/>
              <p:nvPr/>
            </p:nvCxnSpPr>
            <p:spPr>
              <a:xfrm flipH="1">
                <a:off x="-3493025" y="4520800"/>
                <a:ext cx="4425600" cy="9000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</p:grpSp>
        <p:sp>
          <p:nvSpPr>
            <p:cNvPr id="2188" name="Google Shape;2188;p165"/>
            <p:cNvSpPr txBox="1"/>
            <p:nvPr/>
          </p:nvSpPr>
          <p:spPr>
            <a:xfrm>
              <a:off x="58496" y="1393209"/>
              <a:ext cx="1998900" cy="372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rPr>
                <a:t>?</a:t>
              </a:r>
              <a:endParaRPr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endParaRPr>
            </a:p>
          </p:txBody>
        </p:sp>
        <p:sp>
          <p:nvSpPr>
            <p:cNvPr id="2189" name="Google Shape;2189;p165"/>
            <p:cNvSpPr txBox="1"/>
            <p:nvPr/>
          </p:nvSpPr>
          <p:spPr>
            <a:xfrm>
              <a:off x="58490" y="2700024"/>
              <a:ext cx="2307300" cy="372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rPr>
                <a:t>?</a:t>
              </a:r>
              <a:endParaRPr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endParaRPr>
            </a:p>
          </p:txBody>
        </p:sp>
      </p:grpSp>
      <p:sp>
        <p:nvSpPr>
          <p:cNvPr id="2190" name="Google Shape;2190;p165"/>
          <p:cNvSpPr txBox="1"/>
          <p:nvPr/>
        </p:nvSpPr>
        <p:spPr>
          <a:xfrm>
            <a:off x="2654134" y="4510646"/>
            <a:ext cx="414900" cy="32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43 </a:t>
            </a: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grpSp>
        <p:nvGrpSpPr>
          <p:cNvPr id="2191" name="Google Shape;2191;p165"/>
          <p:cNvGrpSpPr/>
          <p:nvPr/>
        </p:nvGrpSpPr>
        <p:grpSpPr>
          <a:xfrm>
            <a:off x="5508140" y="3105795"/>
            <a:ext cx="1592974" cy="1662265"/>
            <a:chOff x="2416863" y="2880000"/>
            <a:chExt cx="1740575" cy="1577700"/>
          </a:xfrm>
        </p:grpSpPr>
        <p:sp>
          <p:nvSpPr>
            <p:cNvPr id="2192" name="Google Shape;2192;p165"/>
            <p:cNvSpPr/>
            <p:nvPr/>
          </p:nvSpPr>
          <p:spPr>
            <a:xfrm>
              <a:off x="2886663" y="2880000"/>
              <a:ext cx="772200" cy="677700"/>
            </a:xfrm>
            <a:prstGeom prst="ellipse">
              <a:avLst/>
            </a:prstGeom>
            <a:solidFill>
              <a:srgbClr val="BEF2BD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2193" name="Google Shape;2193;p165"/>
            <p:cNvSpPr/>
            <p:nvPr/>
          </p:nvSpPr>
          <p:spPr>
            <a:xfrm>
              <a:off x="2416863" y="3780000"/>
              <a:ext cx="772200" cy="677700"/>
            </a:xfrm>
            <a:prstGeom prst="ellipse">
              <a:avLst/>
            </a:prstGeom>
            <a:solidFill>
              <a:srgbClr val="EBEDFE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2194" name="Google Shape;2194;p165"/>
            <p:cNvSpPr/>
            <p:nvPr/>
          </p:nvSpPr>
          <p:spPr>
            <a:xfrm>
              <a:off x="3385238" y="3780000"/>
              <a:ext cx="772200" cy="677700"/>
            </a:xfrm>
            <a:prstGeom prst="ellipse">
              <a:avLst/>
            </a:prstGeom>
            <a:solidFill>
              <a:srgbClr val="FAEAF6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latin typeface="Lexend"/>
                <a:ea typeface="Lexend"/>
                <a:cs typeface="Lexend"/>
                <a:sym typeface="Lexend"/>
              </a:endParaRPr>
            </a:p>
          </p:txBody>
        </p:sp>
        <p:cxnSp>
          <p:nvCxnSpPr>
            <p:cNvPr id="2195" name="Google Shape;2195;p165"/>
            <p:cNvCxnSpPr>
              <a:stCxn id="2192" idx="5"/>
              <a:endCxn id="2194" idx="0"/>
            </p:cNvCxnSpPr>
            <p:nvPr/>
          </p:nvCxnSpPr>
          <p:spPr>
            <a:xfrm>
              <a:off x="3545776" y="3458453"/>
              <a:ext cx="225600" cy="32160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196" name="Google Shape;2196;p165"/>
            <p:cNvCxnSpPr>
              <a:stCxn id="2192" idx="3"/>
              <a:endCxn id="2193" idx="0"/>
            </p:cNvCxnSpPr>
            <p:nvPr/>
          </p:nvCxnSpPr>
          <p:spPr>
            <a:xfrm flipH="1">
              <a:off x="2802949" y="3458453"/>
              <a:ext cx="196800" cy="32160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2197" name="Google Shape;2197;p165"/>
          <p:cNvSpPr txBox="1">
            <a:spLocks noGrp="1"/>
          </p:cNvSpPr>
          <p:nvPr>
            <p:ph type="body" idx="4294967295"/>
          </p:nvPr>
        </p:nvSpPr>
        <p:spPr>
          <a:xfrm>
            <a:off x="6041748" y="3273598"/>
            <a:ext cx="815100" cy="319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/>
              <a:t>? × ?</a:t>
            </a:r>
            <a:r>
              <a:rPr lang="en-GB"/>
              <a:t>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endParaRPr/>
          </a:p>
        </p:txBody>
      </p:sp>
      <p:sp>
        <p:nvSpPr>
          <p:cNvPr id="2198" name="Google Shape;2198;p165"/>
          <p:cNvSpPr txBox="1">
            <a:spLocks noGrp="1"/>
          </p:cNvSpPr>
          <p:nvPr>
            <p:ph type="body" idx="4294967295"/>
          </p:nvPr>
        </p:nvSpPr>
        <p:spPr>
          <a:xfrm>
            <a:off x="5573496" y="4286330"/>
            <a:ext cx="815100" cy="319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/>
              <a:t>? × 10 </a:t>
            </a: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endParaRPr sz="1700"/>
          </a:p>
        </p:txBody>
      </p:sp>
      <p:sp>
        <p:nvSpPr>
          <p:cNvPr id="2199" name="Google Shape;2199;p165"/>
          <p:cNvSpPr txBox="1">
            <a:spLocks noGrp="1"/>
          </p:cNvSpPr>
          <p:nvPr>
            <p:ph type="body" idx="4294967295"/>
          </p:nvPr>
        </p:nvSpPr>
        <p:spPr>
          <a:xfrm>
            <a:off x="6518909" y="4271174"/>
            <a:ext cx="655200" cy="319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/>
              <a:t>? × 7 </a:t>
            </a: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endParaRPr sz="1700"/>
          </a:p>
        </p:txBody>
      </p:sp>
      <p:sp>
        <p:nvSpPr>
          <p:cNvPr id="2200" name="Google Shape;2200;p165"/>
          <p:cNvSpPr txBox="1"/>
          <p:nvPr/>
        </p:nvSpPr>
        <p:spPr>
          <a:xfrm>
            <a:off x="3992690" y="2998400"/>
            <a:ext cx="1886700" cy="14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___ × ___  </a:t>
            </a:r>
            <a:endParaRPr sz="18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2201" name="Google Shape;2201;p165"/>
          <p:cNvSpPr txBox="1"/>
          <p:nvPr/>
        </p:nvSpPr>
        <p:spPr>
          <a:xfrm>
            <a:off x="350225" y="1616850"/>
            <a:ext cx="334500" cy="27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a)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202" name="Google Shape;2202;p165"/>
          <p:cNvSpPr txBox="1"/>
          <p:nvPr/>
        </p:nvSpPr>
        <p:spPr>
          <a:xfrm>
            <a:off x="350225" y="3361675"/>
            <a:ext cx="334500" cy="27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b)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7" name="Google Shape;2207;p166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1) Look at the following multiplication equations. Represent these using a grid model. You do not need to calculate the equation.</a:t>
            </a:r>
            <a:endParaRPr sz="1800"/>
          </a:p>
        </p:txBody>
      </p:sp>
      <p:sp>
        <p:nvSpPr>
          <p:cNvPr id="2208" name="Google Shape;2208;p166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Multiply 2-digit numbers by 2-digit numbers</a:t>
            </a:r>
            <a:endParaRPr/>
          </a:p>
        </p:txBody>
      </p:sp>
      <p:cxnSp>
        <p:nvCxnSpPr>
          <p:cNvPr id="2209" name="Google Shape;2209;p166"/>
          <p:cNvCxnSpPr/>
          <p:nvPr/>
        </p:nvCxnSpPr>
        <p:spPr>
          <a:xfrm>
            <a:off x="4570200" y="1616850"/>
            <a:ext cx="15900" cy="3210300"/>
          </a:xfrm>
          <a:prstGeom prst="straightConnector1">
            <a:avLst/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210" name="Google Shape;2210;p166"/>
          <p:cNvCxnSpPr/>
          <p:nvPr/>
        </p:nvCxnSpPr>
        <p:spPr>
          <a:xfrm rot="10800000">
            <a:off x="350225" y="3206050"/>
            <a:ext cx="8439900" cy="0"/>
          </a:xfrm>
          <a:prstGeom prst="straightConnector1">
            <a:avLst/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211" name="Google Shape;2211;p166"/>
          <p:cNvSpPr txBox="1"/>
          <p:nvPr/>
        </p:nvSpPr>
        <p:spPr>
          <a:xfrm>
            <a:off x="350225" y="1616850"/>
            <a:ext cx="334500" cy="27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a)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212" name="Google Shape;2212;p166"/>
          <p:cNvSpPr txBox="1"/>
          <p:nvPr/>
        </p:nvSpPr>
        <p:spPr>
          <a:xfrm>
            <a:off x="4739700" y="1616850"/>
            <a:ext cx="334500" cy="27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b)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213" name="Google Shape;2213;p166"/>
          <p:cNvSpPr txBox="1"/>
          <p:nvPr/>
        </p:nvSpPr>
        <p:spPr>
          <a:xfrm>
            <a:off x="350225" y="3361675"/>
            <a:ext cx="334500" cy="27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c)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214" name="Google Shape;2214;p166"/>
          <p:cNvSpPr txBox="1"/>
          <p:nvPr/>
        </p:nvSpPr>
        <p:spPr>
          <a:xfrm>
            <a:off x="4656750" y="3361675"/>
            <a:ext cx="334500" cy="27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d)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215" name="Google Shape;2215;p166"/>
          <p:cNvSpPr txBox="1"/>
          <p:nvPr/>
        </p:nvSpPr>
        <p:spPr>
          <a:xfrm>
            <a:off x="1780350" y="1410375"/>
            <a:ext cx="1035000" cy="37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15 × 26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216" name="Google Shape;2216;p166"/>
          <p:cNvSpPr txBox="1"/>
          <p:nvPr/>
        </p:nvSpPr>
        <p:spPr>
          <a:xfrm>
            <a:off x="6256800" y="1433838"/>
            <a:ext cx="1035000" cy="37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25 × 17 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217" name="Google Shape;2217;p166"/>
          <p:cNvSpPr txBox="1"/>
          <p:nvPr/>
        </p:nvSpPr>
        <p:spPr>
          <a:xfrm>
            <a:off x="1780350" y="3283450"/>
            <a:ext cx="1035000" cy="37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32 × 24 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218" name="Google Shape;2218;p166"/>
          <p:cNvSpPr txBox="1"/>
          <p:nvPr/>
        </p:nvSpPr>
        <p:spPr>
          <a:xfrm>
            <a:off x="6256800" y="3283438"/>
            <a:ext cx="1470600" cy="37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46 × 27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2219" name="Google Shape;2219;p166"/>
          <p:cNvGrpSpPr/>
          <p:nvPr/>
        </p:nvGrpSpPr>
        <p:grpSpPr>
          <a:xfrm>
            <a:off x="1395550" y="1768699"/>
            <a:ext cx="2633325" cy="1007082"/>
            <a:chOff x="-5046089" y="828938"/>
            <a:chExt cx="7278401" cy="2662125"/>
          </a:xfrm>
        </p:grpSpPr>
        <p:grpSp>
          <p:nvGrpSpPr>
            <p:cNvPr id="2220" name="Google Shape;2220;p166"/>
            <p:cNvGrpSpPr/>
            <p:nvPr/>
          </p:nvGrpSpPr>
          <p:grpSpPr>
            <a:xfrm>
              <a:off x="-5046089" y="828938"/>
              <a:ext cx="4588451" cy="2662125"/>
              <a:chOff x="-3494264" y="1867675"/>
              <a:chExt cx="4588451" cy="2662125"/>
            </a:xfrm>
          </p:grpSpPr>
          <p:grpSp>
            <p:nvGrpSpPr>
              <p:cNvPr id="2221" name="Google Shape;2221;p166"/>
              <p:cNvGrpSpPr/>
              <p:nvPr/>
            </p:nvGrpSpPr>
            <p:grpSpPr>
              <a:xfrm>
                <a:off x="-3494264" y="1867675"/>
                <a:ext cx="4426839" cy="2452211"/>
                <a:chOff x="5168486" y="2450775"/>
                <a:chExt cx="4426839" cy="2452211"/>
              </a:xfrm>
            </p:grpSpPr>
            <p:sp>
              <p:nvSpPr>
                <p:cNvPr id="2222" name="Google Shape;2222;p166"/>
                <p:cNvSpPr/>
                <p:nvPr/>
              </p:nvSpPr>
              <p:spPr>
                <a:xfrm>
                  <a:off x="5168525" y="2450775"/>
                  <a:ext cx="4426800" cy="2452200"/>
                </a:xfrm>
                <a:prstGeom prst="rect">
                  <a:avLst/>
                </a:prstGeom>
                <a:solidFill>
                  <a:srgbClr val="F3EEFB"/>
                </a:solidFill>
                <a:ln w="38100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  <p:sp>
              <p:nvSpPr>
                <p:cNvPr id="2223" name="Google Shape;2223;p166"/>
                <p:cNvSpPr/>
                <p:nvPr/>
              </p:nvSpPr>
              <p:spPr>
                <a:xfrm>
                  <a:off x="5168486" y="4082486"/>
                  <a:ext cx="4426800" cy="820500"/>
                </a:xfrm>
                <a:prstGeom prst="rect">
                  <a:avLst/>
                </a:prstGeom>
                <a:solidFill>
                  <a:srgbClr val="FAEAF6"/>
                </a:solidFill>
                <a:ln w="38100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</p:grpSp>
          <p:sp>
            <p:nvSpPr>
              <p:cNvPr id="2224" name="Google Shape;2224;p166"/>
              <p:cNvSpPr txBox="1"/>
              <p:nvPr/>
            </p:nvSpPr>
            <p:spPr>
              <a:xfrm>
                <a:off x="-2077842" y="2473761"/>
                <a:ext cx="2513400" cy="372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800">
                    <a:solidFill>
                      <a:schemeClr val="dk1"/>
                    </a:solidFill>
                    <a:latin typeface="ABeeZee"/>
                    <a:ea typeface="ABeeZee"/>
                    <a:cs typeface="ABeeZee"/>
                    <a:sym typeface="ABeeZee"/>
                  </a:rPr>
                  <a:t>26 × 10</a:t>
                </a:r>
                <a:endParaRPr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endParaRPr>
              </a:p>
            </p:txBody>
          </p:sp>
          <p:sp>
            <p:nvSpPr>
              <p:cNvPr id="2225" name="Google Shape;2225;p166"/>
              <p:cNvSpPr txBox="1"/>
              <p:nvPr/>
            </p:nvSpPr>
            <p:spPr>
              <a:xfrm>
                <a:off x="-2191339" y="3541315"/>
                <a:ext cx="2513400" cy="372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800">
                    <a:solidFill>
                      <a:schemeClr val="dk1"/>
                    </a:solidFill>
                    <a:latin typeface="ABeeZee"/>
                    <a:ea typeface="ABeeZee"/>
                    <a:cs typeface="ABeeZee"/>
                    <a:sym typeface="ABeeZee"/>
                  </a:rPr>
                  <a:t>26 × 5</a:t>
                </a:r>
                <a:endParaRPr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endParaRPr>
              </a:p>
            </p:txBody>
          </p:sp>
          <p:cxnSp>
            <p:nvCxnSpPr>
              <p:cNvPr id="2226" name="Google Shape;2226;p166"/>
              <p:cNvCxnSpPr/>
              <p:nvPr/>
            </p:nvCxnSpPr>
            <p:spPr>
              <a:xfrm flipH="1">
                <a:off x="1082788" y="1884988"/>
                <a:ext cx="11400" cy="1575900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  <p:cxnSp>
            <p:nvCxnSpPr>
              <p:cNvPr id="2227" name="Google Shape;2227;p166"/>
              <p:cNvCxnSpPr/>
              <p:nvPr/>
            </p:nvCxnSpPr>
            <p:spPr>
              <a:xfrm flipH="1">
                <a:off x="1082788" y="3532038"/>
                <a:ext cx="11400" cy="820500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  <p:cxnSp>
            <p:nvCxnSpPr>
              <p:cNvPr id="2228" name="Google Shape;2228;p166"/>
              <p:cNvCxnSpPr/>
              <p:nvPr/>
            </p:nvCxnSpPr>
            <p:spPr>
              <a:xfrm flipH="1">
                <a:off x="-3493025" y="4520800"/>
                <a:ext cx="4425600" cy="9000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</p:grpSp>
        <p:sp>
          <p:nvSpPr>
            <p:cNvPr id="2229" name="Google Shape;2229;p166"/>
            <p:cNvSpPr txBox="1"/>
            <p:nvPr/>
          </p:nvSpPr>
          <p:spPr>
            <a:xfrm>
              <a:off x="-74982" y="1393209"/>
              <a:ext cx="1998900" cy="372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rPr>
                <a:t>10</a:t>
              </a:r>
              <a:endParaRPr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endParaRPr>
            </a:p>
          </p:txBody>
        </p:sp>
        <p:sp>
          <p:nvSpPr>
            <p:cNvPr id="2230" name="Google Shape;2230;p166"/>
            <p:cNvSpPr txBox="1"/>
            <p:nvPr/>
          </p:nvSpPr>
          <p:spPr>
            <a:xfrm>
              <a:off x="-74988" y="2700024"/>
              <a:ext cx="2307300" cy="372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rPr>
                <a:t>5 </a:t>
              </a:r>
              <a:endParaRPr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endParaRPr>
            </a:p>
          </p:txBody>
        </p:sp>
      </p:grpSp>
      <p:grpSp>
        <p:nvGrpSpPr>
          <p:cNvPr id="2231" name="Google Shape;2231;p166"/>
          <p:cNvGrpSpPr/>
          <p:nvPr/>
        </p:nvGrpSpPr>
        <p:grpSpPr>
          <a:xfrm>
            <a:off x="5602295" y="1765796"/>
            <a:ext cx="2779607" cy="1151635"/>
            <a:chOff x="-5046050" y="828938"/>
            <a:chExt cx="7278362" cy="2662125"/>
          </a:xfrm>
        </p:grpSpPr>
        <p:grpSp>
          <p:nvGrpSpPr>
            <p:cNvPr id="2232" name="Google Shape;2232;p166"/>
            <p:cNvGrpSpPr/>
            <p:nvPr/>
          </p:nvGrpSpPr>
          <p:grpSpPr>
            <a:xfrm>
              <a:off x="-5046050" y="828938"/>
              <a:ext cx="4588413" cy="2662125"/>
              <a:chOff x="-3494225" y="1867675"/>
              <a:chExt cx="4588413" cy="2662125"/>
            </a:xfrm>
          </p:grpSpPr>
          <p:grpSp>
            <p:nvGrpSpPr>
              <p:cNvPr id="2233" name="Google Shape;2233;p166"/>
              <p:cNvGrpSpPr/>
              <p:nvPr/>
            </p:nvGrpSpPr>
            <p:grpSpPr>
              <a:xfrm>
                <a:off x="-3494225" y="1867675"/>
                <a:ext cx="4426800" cy="2452325"/>
                <a:chOff x="5168525" y="2450775"/>
                <a:chExt cx="4426800" cy="2452325"/>
              </a:xfrm>
            </p:grpSpPr>
            <p:sp>
              <p:nvSpPr>
                <p:cNvPr id="2234" name="Google Shape;2234;p166"/>
                <p:cNvSpPr/>
                <p:nvPr/>
              </p:nvSpPr>
              <p:spPr>
                <a:xfrm>
                  <a:off x="5168525" y="2450775"/>
                  <a:ext cx="4426800" cy="2452200"/>
                </a:xfrm>
                <a:prstGeom prst="rect">
                  <a:avLst/>
                </a:prstGeom>
                <a:solidFill>
                  <a:srgbClr val="F3EEFB"/>
                </a:solidFill>
                <a:ln w="38100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  <p:sp>
              <p:nvSpPr>
                <p:cNvPr id="2235" name="Google Shape;2235;p166"/>
                <p:cNvSpPr/>
                <p:nvPr/>
              </p:nvSpPr>
              <p:spPr>
                <a:xfrm>
                  <a:off x="5168525" y="4049900"/>
                  <a:ext cx="4426800" cy="853200"/>
                </a:xfrm>
                <a:prstGeom prst="rect">
                  <a:avLst/>
                </a:prstGeom>
                <a:solidFill>
                  <a:srgbClr val="FAEAF6"/>
                </a:solidFill>
                <a:ln w="38100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</p:grpSp>
          <p:sp>
            <p:nvSpPr>
              <p:cNvPr id="2236" name="Google Shape;2236;p166"/>
              <p:cNvSpPr txBox="1"/>
              <p:nvPr/>
            </p:nvSpPr>
            <p:spPr>
              <a:xfrm>
                <a:off x="-2077842" y="2374190"/>
                <a:ext cx="2513400" cy="372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800">
                    <a:solidFill>
                      <a:schemeClr val="dk1"/>
                    </a:solidFill>
                    <a:latin typeface="ABeeZee"/>
                    <a:ea typeface="ABeeZee"/>
                    <a:cs typeface="ABeeZee"/>
                    <a:sym typeface="ABeeZee"/>
                  </a:rPr>
                  <a:t>25 × 10 </a:t>
                </a:r>
                <a:endParaRPr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endParaRPr>
              </a:p>
            </p:txBody>
          </p:sp>
          <p:sp>
            <p:nvSpPr>
              <p:cNvPr id="2237" name="Google Shape;2237;p166"/>
              <p:cNvSpPr txBox="1"/>
              <p:nvPr/>
            </p:nvSpPr>
            <p:spPr>
              <a:xfrm>
                <a:off x="-2191321" y="3607667"/>
                <a:ext cx="1822200" cy="372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800">
                    <a:solidFill>
                      <a:schemeClr val="dk1"/>
                    </a:solidFill>
                    <a:latin typeface="ABeeZee"/>
                    <a:ea typeface="ABeeZee"/>
                    <a:cs typeface="ABeeZee"/>
                    <a:sym typeface="ABeeZee"/>
                  </a:rPr>
                  <a:t>25 × 7</a:t>
                </a:r>
                <a:endParaRPr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endParaRPr>
              </a:p>
            </p:txBody>
          </p:sp>
          <p:cxnSp>
            <p:nvCxnSpPr>
              <p:cNvPr id="2238" name="Google Shape;2238;p166"/>
              <p:cNvCxnSpPr/>
              <p:nvPr/>
            </p:nvCxnSpPr>
            <p:spPr>
              <a:xfrm flipH="1">
                <a:off x="1082788" y="1884988"/>
                <a:ext cx="11400" cy="1575900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  <p:cxnSp>
            <p:nvCxnSpPr>
              <p:cNvPr id="2239" name="Google Shape;2239;p166"/>
              <p:cNvCxnSpPr/>
              <p:nvPr/>
            </p:nvCxnSpPr>
            <p:spPr>
              <a:xfrm flipH="1">
                <a:off x="1082788" y="3532038"/>
                <a:ext cx="11400" cy="820500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  <p:cxnSp>
            <p:nvCxnSpPr>
              <p:cNvPr id="2240" name="Google Shape;2240;p166"/>
              <p:cNvCxnSpPr/>
              <p:nvPr/>
            </p:nvCxnSpPr>
            <p:spPr>
              <a:xfrm flipH="1">
                <a:off x="-3493025" y="4520800"/>
                <a:ext cx="4425600" cy="9000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</p:grpSp>
        <p:sp>
          <p:nvSpPr>
            <p:cNvPr id="2241" name="Google Shape;2241;p166"/>
            <p:cNvSpPr txBox="1"/>
            <p:nvPr/>
          </p:nvSpPr>
          <p:spPr>
            <a:xfrm>
              <a:off x="-74982" y="1393209"/>
              <a:ext cx="1998900" cy="372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rPr>
                <a:t>10</a:t>
              </a:r>
              <a:endParaRPr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endParaRPr>
            </a:p>
          </p:txBody>
        </p:sp>
        <p:sp>
          <p:nvSpPr>
            <p:cNvPr id="2242" name="Google Shape;2242;p166"/>
            <p:cNvSpPr txBox="1"/>
            <p:nvPr/>
          </p:nvSpPr>
          <p:spPr>
            <a:xfrm>
              <a:off x="-74988" y="2700024"/>
              <a:ext cx="2307300" cy="372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rPr>
                <a:t>7</a:t>
              </a:r>
              <a:endParaRPr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endParaRPr>
            </a:p>
          </p:txBody>
        </p:sp>
      </p:grpSp>
      <p:grpSp>
        <p:nvGrpSpPr>
          <p:cNvPr id="2243" name="Google Shape;2243;p166"/>
          <p:cNvGrpSpPr/>
          <p:nvPr/>
        </p:nvGrpSpPr>
        <p:grpSpPr>
          <a:xfrm>
            <a:off x="1388318" y="3547141"/>
            <a:ext cx="2478282" cy="935471"/>
            <a:chOff x="-5046050" y="828938"/>
            <a:chExt cx="7278362" cy="2662125"/>
          </a:xfrm>
        </p:grpSpPr>
        <p:grpSp>
          <p:nvGrpSpPr>
            <p:cNvPr id="2244" name="Google Shape;2244;p166"/>
            <p:cNvGrpSpPr/>
            <p:nvPr/>
          </p:nvGrpSpPr>
          <p:grpSpPr>
            <a:xfrm>
              <a:off x="-5046050" y="828938"/>
              <a:ext cx="4588413" cy="2662125"/>
              <a:chOff x="-3494225" y="1867675"/>
              <a:chExt cx="4588413" cy="2662125"/>
            </a:xfrm>
          </p:grpSpPr>
          <p:grpSp>
            <p:nvGrpSpPr>
              <p:cNvPr id="2245" name="Google Shape;2245;p166"/>
              <p:cNvGrpSpPr/>
              <p:nvPr/>
            </p:nvGrpSpPr>
            <p:grpSpPr>
              <a:xfrm>
                <a:off x="-3494225" y="1867675"/>
                <a:ext cx="4426800" cy="2452325"/>
                <a:chOff x="5168525" y="2450775"/>
                <a:chExt cx="4426800" cy="2452325"/>
              </a:xfrm>
            </p:grpSpPr>
            <p:sp>
              <p:nvSpPr>
                <p:cNvPr id="2246" name="Google Shape;2246;p166"/>
                <p:cNvSpPr/>
                <p:nvPr/>
              </p:nvSpPr>
              <p:spPr>
                <a:xfrm>
                  <a:off x="5168525" y="2450775"/>
                  <a:ext cx="4426800" cy="2452200"/>
                </a:xfrm>
                <a:prstGeom prst="rect">
                  <a:avLst/>
                </a:prstGeom>
                <a:solidFill>
                  <a:srgbClr val="F3EEFB"/>
                </a:solidFill>
                <a:ln w="38100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  <p:sp>
              <p:nvSpPr>
                <p:cNvPr id="2247" name="Google Shape;2247;p166"/>
                <p:cNvSpPr/>
                <p:nvPr/>
              </p:nvSpPr>
              <p:spPr>
                <a:xfrm>
                  <a:off x="5168525" y="4049900"/>
                  <a:ext cx="4426800" cy="853200"/>
                </a:xfrm>
                <a:prstGeom prst="rect">
                  <a:avLst/>
                </a:prstGeom>
                <a:solidFill>
                  <a:srgbClr val="FAEAF6"/>
                </a:solidFill>
                <a:ln w="38100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</p:grpSp>
          <p:sp>
            <p:nvSpPr>
              <p:cNvPr id="2248" name="Google Shape;2248;p166"/>
              <p:cNvSpPr txBox="1"/>
              <p:nvPr/>
            </p:nvSpPr>
            <p:spPr>
              <a:xfrm>
                <a:off x="-2232043" y="2374190"/>
                <a:ext cx="2513400" cy="372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800">
                    <a:solidFill>
                      <a:schemeClr val="dk1"/>
                    </a:solidFill>
                    <a:latin typeface="ABeeZee"/>
                    <a:ea typeface="ABeeZee"/>
                    <a:cs typeface="ABeeZee"/>
                    <a:sym typeface="ABeeZee"/>
                  </a:rPr>
                  <a:t>32 × 20</a:t>
                </a:r>
                <a:endParaRPr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endParaRPr>
              </a:p>
            </p:txBody>
          </p:sp>
          <p:sp>
            <p:nvSpPr>
              <p:cNvPr id="2249" name="Google Shape;2249;p166"/>
              <p:cNvSpPr txBox="1"/>
              <p:nvPr/>
            </p:nvSpPr>
            <p:spPr>
              <a:xfrm>
                <a:off x="-2345527" y="3607669"/>
                <a:ext cx="2513400" cy="372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800">
                    <a:solidFill>
                      <a:schemeClr val="dk1"/>
                    </a:solidFill>
                    <a:latin typeface="ABeeZee"/>
                    <a:ea typeface="ABeeZee"/>
                    <a:cs typeface="ABeeZee"/>
                    <a:sym typeface="ABeeZee"/>
                  </a:rPr>
                  <a:t>32 × 4</a:t>
                </a:r>
                <a:endParaRPr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endParaRPr>
              </a:p>
            </p:txBody>
          </p:sp>
          <p:cxnSp>
            <p:nvCxnSpPr>
              <p:cNvPr id="2250" name="Google Shape;2250;p166"/>
              <p:cNvCxnSpPr/>
              <p:nvPr/>
            </p:nvCxnSpPr>
            <p:spPr>
              <a:xfrm flipH="1">
                <a:off x="1082788" y="1884988"/>
                <a:ext cx="11400" cy="1575900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  <p:cxnSp>
            <p:nvCxnSpPr>
              <p:cNvPr id="2251" name="Google Shape;2251;p166"/>
              <p:cNvCxnSpPr/>
              <p:nvPr/>
            </p:nvCxnSpPr>
            <p:spPr>
              <a:xfrm flipH="1">
                <a:off x="1082788" y="3532038"/>
                <a:ext cx="11400" cy="820500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  <p:cxnSp>
            <p:nvCxnSpPr>
              <p:cNvPr id="2252" name="Google Shape;2252;p166"/>
              <p:cNvCxnSpPr/>
              <p:nvPr/>
            </p:nvCxnSpPr>
            <p:spPr>
              <a:xfrm flipH="1">
                <a:off x="-3493025" y="4520800"/>
                <a:ext cx="4425600" cy="9000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</p:grpSp>
        <p:sp>
          <p:nvSpPr>
            <p:cNvPr id="2253" name="Google Shape;2253;p166"/>
            <p:cNvSpPr txBox="1"/>
            <p:nvPr/>
          </p:nvSpPr>
          <p:spPr>
            <a:xfrm>
              <a:off x="-74982" y="1393209"/>
              <a:ext cx="1998900" cy="372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rPr>
                <a:t>20</a:t>
              </a:r>
              <a:endParaRPr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endParaRPr>
            </a:p>
          </p:txBody>
        </p:sp>
        <p:sp>
          <p:nvSpPr>
            <p:cNvPr id="2254" name="Google Shape;2254;p166"/>
            <p:cNvSpPr txBox="1"/>
            <p:nvPr/>
          </p:nvSpPr>
          <p:spPr>
            <a:xfrm>
              <a:off x="-74988" y="2700024"/>
              <a:ext cx="2307300" cy="372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rPr>
                <a:t>4 </a:t>
              </a:r>
              <a:endParaRPr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endParaRPr>
            </a:p>
          </p:txBody>
        </p:sp>
      </p:grpSp>
      <p:grpSp>
        <p:nvGrpSpPr>
          <p:cNvPr id="2255" name="Google Shape;2255;p166"/>
          <p:cNvGrpSpPr/>
          <p:nvPr/>
        </p:nvGrpSpPr>
        <p:grpSpPr>
          <a:xfrm>
            <a:off x="5774447" y="3547159"/>
            <a:ext cx="2478282" cy="999628"/>
            <a:chOff x="-5046050" y="828938"/>
            <a:chExt cx="7278362" cy="2662125"/>
          </a:xfrm>
        </p:grpSpPr>
        <p:grpSp>
          <p:nvGrpSpPr>
            <p:cNvPr id="2256" name="Google Shape;2256;p166"/>
            <p:cNvGrpSpPr/>
            <p:nvPr/>
          </p:nvGrpSpPr>
          <p:grpSpPr>
            <a:xfrm>
              <a:off x="-5046050" y="828938"/>
              <a:ext cx="4588413" cy="2662125"/>
              <a:chOff x="-3494225" y="1867675"/>
              <a:chExt cx="4588413" cy="2662125"/>
            </a:xfrm>
          </p:grpSpPr>
          <p:grpSp>
            <p:nvGrpSpPr>
              <p:cNvPr id="2257" name="Google Shape;2257;p166"/>
              <p:cNvGrpSpPr/>
              <p:nvPr/>
            </p:nvGrpSpPr>
            <p:grpSpPr>
              <a:xfrm>
                <a:off x="-3494225" y="1867675"/>
                <a:ext cx="4426800" cy="2452325"/>
                <a:chOff x="5168525" y="2450775"/>
                <a:chExt cx="4426800" cy="2452325"/>
              </a:xfrm>
            </p:grpSpPr>
            <p:sp>
              <p:nvSpPr>
                <p:cNvPr id="2258" name="Google Shape;2258;p166"/>
                <p:cNvSpPr/>
                <p:nvPr/>
              </p:nvSpPr>
              <p:spPr>
                <a:xfrm>
                  <a:off x="5168525" y="2450775"/>
                  <a:ext cx="4426800" cy="2452200"/>
                </a:xfrm>
                <a:prstGeom prst="rect">
                  <a:avLst/>
                </a:prstGeom>
                <a:solidFill>
                  <a:srgbClr val="F3EEFB"/>
                </a:solidFill>
                <a:ln w="38100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  <p:sp>
              <p:nvSpPr>
                <p:cNvPr id="2259" name="Google Shape;2259;p166"/>
                <p:cNvSpPr/>
                <p:nvPr/>
              </p:nvSpPr>
              <p:spPr>
                <a:xfrm>
                  <a:off x="5168525" y="4049900"/>
                  <a:ext cx="4426800" cy="853200"/>
                </a:xfrm>
                <a:prstGeom prst="rect">
                  <a:avLst/>
                </a:prstGeom>
                <a:solidFill>
                  <a:srgbClr val="FAEAF6"/>
                </a:solidFill>
                <a:ln w="38100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</p:grpSp>
          <p:sp>
            <p:nvSpPr>
              <p:cNvPr id="2260" name="Google Shape;2260;p166"/>
              <p:cNvSpPr txBox="1"/>
              <p:nvPr/>
            </p:nvSpPr>
            <p:spPr>
              <a:xfrm>
                <a:off x="-2154942" y="2440570"/>
                <a:ext cx="2513400" cy="372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800">
                    <a:solidFill>
                      <a:schemeClr val="dk1"/>
                    </a:solidFill>
                    <a:latin typeface="ABeeZee"/>
                    <a:ea typeface="ABeeZee"/>
                    <a:cs typeface="ABeeZee"/>
                    <a:sym typeface="ABeeZee"/>
                  </a:rPr>
                  <a:t>46 × 20 </a:t>
                </a:r>
                <a:endParaRPr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endParaRPr>
              </a:p>
            </p:txBody>
          </p:sp>
          <p:sp>
            <p:nvSpPr>
              <p:cNvPr id="2261" name="Google Shape;2261;p166"/>
              <p:cNvSpPr txBox="1"/>
              <p:nvPr/>
            </p:nvSpPr>
            <p:spPr>
              <a:xfrm>
                <a:off x="-2268453" y="3674043"/>
                <a:ext cx="2513400" cy="372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800">
                    <a:solidFill>
                      <a:schemeClr val="dk1"/>
                    </a:solidFill>
                    <a:latin typeface="ABeeZee"/>
                    <a:ea typeface="ABeeZee"/>
                    <a:cs typeface="ABeeZee"/>
                    <a:sym typeface="ABeeZee"/>
                  </a:rPr>
                  <a:t>46 × 7 </a:t>
                </a:r>
                <a:endParaRPr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endParaRPr>
              </a:p>
            </p:txBody>
          </p:sp>
          <p:cxnSp>
            <p:nvCxnSpPr>
              <p:cNvPr id="2262" name="Google Shape;2262;p166"/>
              <p:cNvCxnSpPr/>
              <p:nvPr/>
            </p:nvCxnSpPr>
            <p:spPr>
              <a:xfrm flipH="1">
                <a:off x="1082788" y="1884988"/>
                <a:ext cx="11400" cy="1575900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  <p:cxnSp>
            <p:nvCxnSpPr>
              <p:cNvPr id="2263" name="Google Shape;2263;p166"/>
              <p:cNvCxnSpPr/>
              <p:nvPr/>
            </p:nvCxnSpPr>
            <p:spPr>
              <a:xfrm flipH="1">
                <a:off x="1082788" y="3532038"/>
                <a:ext cx="11400" cy="820500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  <p:cxnSp>
            <p:nvCxnSpPr>
              <p:cNvPr id="2264" name="Google Shape;2264;p166"/>
              <p:cNvCxnSpPr/>
              <p:nvPr/>
            </p:nvCxnSpPr>
            <p:spPr>
              <a:xfrm flipH="1">
                <a:off x="-3493025" y="4520800"/>
                <a:ext cx="4425600" cy="9000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</p:grpSp>
        <p:sp>
          <p:nvSpPr>
            <p:cNvPr id="2265" name="Google Shape;2265;p166"/>
            <p:cNvSpPr txBox="1"/>
            <p:nvPr/>
          </p:nvSpPr>
          <p:spPr>
            <a:xfrm>
              <a:off x="-74982" y="1393209"/>
              <a:ext cx="1998900" cy="372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rPr>
                <a:t>20 </a:t>
              </a:r>
              <a:endParaRPr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endParaRPr>
            </a:p>
          </p:txBody>
        </p:sp>
        <p:sp>
          <p:nvSpPr>
            <p:cNvPr id="2266" name="Google Shape;2266;p166"/>
            <p:cNvSpPr txBox="1"/>
            <p:nvPr/>
          </p:nvSpPr>
          <p:spPr>
            <a:xfrm>
              <a:off x="-74988" y="2700024"/>
              <a:ext cx="2307300" cy="372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rPr>
                <a:t>7 </a:t>
              </a:r>
              <a:endParaRPr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endParaRPr>
            </a:p>
          </p:txBody>
        </p:sp>
      </p:grpSp>
      <p:sp>
        <p:nvSpPr>
          <p:cNvPr id="2267" name="Google Shape;2267;p166"/>
          <p:cNvSpPr txBox="1"/>
          <p:nvPr/>
        </p:nvSpPr>
        <p:spPr>
          <a:xfrm>
            <a:off x="2023250" y="2786763"/>
            <a:ext cx="334500" cy="27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26</a:t>
            </a: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2268" name="Google Shape;2268;p166"/>
          <p:cNvSpPr txBox="1"/>
          <p:nvPr/>
        </p:nvSpPr>
        <p:spPr>
          <a:xfrm>
            <a:off x="6256800" y="2927550"/>
            <a:ext cx="443700" cy="37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25 </a:t>
            </a: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2269" name="Google Shape;2269;p166"/>
          <p:cNvSpPr txBox="1"/>
          <p:nvPr/>
        </p:nvSpPr>
        <p:spPr>
          <a:xfrm>
            <a:off x="1947353" y="4540167"/>
            <a:ext cx="366900" cy="27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32 </a:t>
            </a: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2270" name="Google Shape;2270;p166"/>
          <p:cNvSpPr txBox="1"/>
          <p:nvPr/>
        </p:nvSpPr>
        <p:spPr>
          <a:xfrm>
            <a:off x="6352315" y="4613414"/>
            <a:ext cx="366900" cy="29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46 </a:t>
            </a: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5" name="Google Shape;2275;p167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595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2) Look at the grid and part-part-whole models below. Use information from each to fill in the blanks and calculate the answers.</a:t>
            </a:r>
            <a:endParaRPr sz="1800"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/>
          </a:p>
        </p:txBody>
      </p:sp>
      <p:sp>
        <p:nvSpPr>
          <p:cNvPr id="2276" name="Google Shape;2276;p167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Multiply 2-digit numbers by 2-digit numbers</a:t>
            </a:r>
            <a:endParaRPr/>
          </a:p>
        </p:txBody>
      </p:sp>
      <p:grpSp>
        <p:nvGrpSpPr>
          <p:cNvPr id="2277" name="Google Shape;2277;p167"/>
          <p:cNvGrpSpPr/>
          <p:nvPr/>
        </p:nvGrpSpPr>
        <p:grpSpPr>
          <a:xfrm>
            <a:off x="2042873" y="1606961"/>
            <a:ext cx="2644545" cy="1003089"/>
            <a:chOff x="-5046050" y="828938"/>
            <a:chExt cx="7411840" cy="2662125"/>
          </a:xfrm>
        </p:grpSpPr>
        <p:grpSp>
          <p:nvGrpSpPr>
            <p:cNvPr id="2278" name="Google Shape;2278;p167"/>
            <p:cNvGrpSpPr/>
            <p:nvPr/>
          </p:nvGrpSpPr>
          <p:grpSpPr>
            <a:xfrm>
              <a:off x="-5046050" y="828938"/>
              <a:ext cx="4721891" cy="2662125"/>
              <a:chOff x="-3494225" y="1867675"/>
              <a:chExt cx="4721891" cy="2662125"/>
            </a:xfrm>
          </p:grpSpPr>
          <p:grpSp>
            <p:nvGrpSpPr>
              <p:cNvPr id="2279" name="Google Shape;2279;p167"/>
              <p:cNvGrpSpPr/>
              <p:nvPr/>
            </p:nvGrpSpPr>
            <p:grpSpPr>
              <a:xfrm>
                <a:off x="-3494225" y="1867675"/>
                <a:ext cx="4426800" cy="2452325"/>
                <a:chOff x="5168525" y="2450775"/>
                <a:chExt cx="4426800" cy="2452325"/>
              </a:xfrm>
            </p:grpSpPr>
            <p:sp>
              <p:nvSpPr>
                <p:cNvPr id="2280" name="Google Shape;2280;p167"/>
                <p:cNvSpPr/>
                <p:nvPr/>
              </p:nvSpPr>
              <p:spPr>
                <a:xfrm>
                  <a:off x="5168525" y="2450775"/>
                  <a:ext cx="4426800" cy="2452200"/>
                </a:xfrm>
                <a:prstGeom prst="rect">
                  <a:avLst/>
                </a:prstGeom>
                <a:solidFill>
                  <a:srgbClr val="F3EEFB"/>
                </a:solidFill>
                <a:ln w="38100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  <p:sp>
              <p:nvSpPr>
                <p:cNvPr id="2281" name="Google Shape;2281;p167"/>
                <p:cNvSpPr/>
                <p:nvPr/>
              </p:nvSpPr>
              <p:spPr>
                <a:xfrm>
                  <a:off x="5168525" y="4049900"/>
                  <a:ext cx="4426800" cy="853200"/>
                </a:xfrm>
                <a:prstGeom prst="rect">
                  <a:avLst/>
                </a:prstGeom>
                <a:solidFill>
                  <a:srgbClr val="FAEAF6"/>
                </a:solidFill>
                <a:ln w="38100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</p:grpSp>
          <p:sp>
            <p:nvSpPr>
              <p:cNvPr id="2282" name="Google Shape;2282;p167"/>
              <p:cNvSpPr txBox="1"/>
              <p:nvPr/>
            </p:nvSpPr>
            <p:spPr>
              <a:xfrm>
                <a:off x="-2300305" y="2374190"/>
                <a:ext cx="2513400" cy="372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800">
                    <a:solidFill>
                      <a:schemeClr val="dk1"/>
                    </a:solidFill>
                    <a:latin typeface="ABeeZee"/>
                    <a:ea typeface="ABeeZee"/>
                    <a:cs typeface="ABeeZee"/>
                    <a:sym typeface="ABeeZee"/>
                  </a:rPr>
                  <a:t>35 × 10 </a:t>
                </a:r>
                <a:endParaRPr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endParaRPr>
              </a:p>
            </p:txBody>
          </p:sp>
          <p:sp>
            <p:nvSpPr>
              <p:cNvPr id="2283" name="Google Shape;2283;p167"/>
              <p:cNvSpPr txBox="1"/>
              <p:nvPr/>
            </p:nvSpPr>
            <p:spPr>
              <a:xfrm>
                <a:off x="-2191320" y="3607694"/>
                <a:ext cx="2513400" cy="372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800">
                    <a:solidFill>
                      <a:schemeClr val="dk1"/>
                    </a:solidFill>
                    <a:latin typeface="ABeeZee"/>
                    <a:ea typeface="ABeeZee"/>
                    <a:cs typeface="ABeeZee"/>
                    <a:sym typeface="ABeeZee"/>
                  </a:rPr>
                  <a:t>35 × 2</a:t>
                </a:r>
                <a:endParaRPr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endParaRPr>
              </a:p>
            </p:txBody>
          </p:sp>
          <p:cxnSp>
            <p:nvCxnSpPr>
              <p:cNvPr id="2284" name="Google Shape;2284;p167"/>
              <p:cNvCxnSpPr/>
              <p:nvPr/>
            </p:nvCxnSpPr>
            <p:spPr>
              <a:xfrm flipH="1">
                <a:off x="1216266" y="1884988"/>
                <a:ext cx="11400" cy="1575900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  <p:cxnSp>
            <p:nvCxnSpPr>
              <p:cNvPr id="2285" name="Google Shape;2285;p167"/>
              <p:cNvCxnSpPr/>
              <p:nvPr/>
            </p:nvCxnSpPr>
            <p:spPr>
              <a:xfrm flipH="1">
                <a:off x="1216266" y="3532038"/>
                <a:ext cx="11400" cy="820500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  <p:cxnSp>
            <p:nvCxnSpPr>
              <p:cNvPr id="2286" name="Google Shape;2286;p167"/>
              <p:cNvCxnSpPr/>
              <p:nvPr/>
            </p:nvCxnSpPr>
            <p:spPr>
              <a:xfrm flipH="1">
                <a:off x="-3493025" y="4520800"/>
                <a:ext cx="4425600" cy="9000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</p:grpSp>
        <p:sp>
          <p:nvSpPr>
            <p:cNvPr id="2287" name="Google Shape;2287;p167"/>
            <p:cNvSpPr txBox="1"/>
            <p:nvPr/>
          </p:nvSpPr>
          <p:spPr>
            <a:xfrm>
              <a:off x="58496" y="1393209"/>
              <a:ext cx="1998900" cy="372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rPr>
                <a:t>10</a:t>
              </a:r>
              <a:endParaRPr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endParaRPr>
            </a:p>
          </p:txBody>
        </p:sp>
        <p:sp>
          <p:nvSpPr>
            <p:cNvPr id="2288" name="Google Shape;2288;p167"/>
            <p:cNvSpPr txBox="1"/>
            <p:nvPr/>
          </p:nvSpPr>
          <p:spPr>
            <a:xfrm>
              <a:off x="58490" y="2700024"/>
              <a:ext cx="2307300" cy="372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rPr>
                <a:t>2</a:t>
              </a:r>
              <a:endParaRPr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endParaRPr>
            </a:p>
          </p:txBody>
        </p:sp>
      </p:grpSp>
      <p:sp>
        <p:nvSpPr>
          <p:cNvPr id="2289" name="Google Shape;2289;p167"/>
          <p:cNvSpPr txBox="1"/>
          <p:nvPr/>
        </p:nvSpPr>
        <p:spPr>
          <a:xfrm>
            <a:off x="2654134" y="2781196"/>
            <a:ext cx="414900" cy="32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35 </a:t>
            </a: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grpSp>
        <p:nvGrpSpPr>
          <p:cNvPr id="2290" name="Google Shape;2290;p167"/>
          <p:cNvGrpSpPr/>
          <p:nvPr/>
        </p:nvGrpSpPr>
        <p:grpSpPr>
          <a:xfrm>
            <a:off x="5478250" y="1336375"/>
            <a:ext cx="1652795" cy="1722818"/>
            <a:chOff x="2384202" y="2851317"/>
            <a:chExt cx="1805938" cy="1635173"/>
          </a:xfrm>
        </p:grpSpPr>
        <p:sp>
          <p:nvSpPr>
            <p:cNvPr id="2291" name="Google Shape;2291;p167"/>
            <p:cNvSpPr/>
            <p:nvPr/>
          </p:nvSpPr>
          <p:spPr>
            <a:xfrm>
              <a:off x="2886661" y="2851317"/>
              <a:ext cx="804900" cy="706500"/>
            </a:xfrm>
            <a:prstGeom prst="ellipse">
              <a:avLst/>
            </a:prstGeom>
            <a:solidFill>
              <a:srgbClr val="BEF2BD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2292" name="Google Shape;2292;p167"/>
            <p:cNvSpPr/>
            <p:nvPr/>
          </p:nvSpPr>
          <p:spPr>
            <a:xfrm>
              <a:off x="2384202" y="3779990"/>
              <a:ext cx="804900" cy="706500"/>
            </a:xfrm>
            <a:prstGeom prst="ellipse">
              <a:avLst/>
            </a:prstGeom>
            <a:solidFill>
              <a:srgbClr val="EBEDFE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2293" name="Google Shape;2293;p167"/>
            <p:cNvSpPr/>
            <p:nvPr/>
          </p:nvSpPr>
          <p:spPr>
            <a:xfrm>
              <a:off x="3385241" y="3779990"/>
              <a:ext cx="804900" cy="706500"/>
            </a:xfrm>
            <a:prstGeom prst="ellipse">
              <a:avLst/>
            </a:prstGeom>
            <a:solidFill>
              <a:srgbClr val="FAEAF6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latin typeface="Lexend"/>
                <a:ea typeface="Lexend"/>
                <a:cs typeface="Lexend"/>
                <a:sym typeface="Lexend"/>
              </a:endParaRPr>
            </a:p>
          </p:txBody>
        </p:sp>
        <p:cxnSp>
          <p:nvCxnSpPr>
            <p:cNvPr id="2294" name="Google Shape;2294;p167"/>
            <p:cNvCxnSpPr>
              <a:stCxn id="2291" idx="5"/>
              <a:endCxn id="2293" idx="0"/>
            </p:cNvCxnSpPr>
            <p:nvPr/>
          </p:nvCxnSpPr>
          <p:spPr>
            <a:xfrm>
              <a:off x="3573687" y="3454353"/>
              <a:ext cx="213900" cy="32550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295" name="Google Shape;2295;p167"/>
            <p:cNvCxnSpPr>
              <a:stCxn id="2291" idx="3"/>
              <a:endCxn id="2292" idx="0"/>
            </p:cNvCxnSpPr>
            <p:nvPr/>
          </p:nvCxnSpPr>
          <p:spPr>
            <a:xfrm flipH="1">
              <a:off x="2786736" y="3454353"/>
              <a:ext cx="217800" cy="32550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2296" name="Google Shape;2296;p167"/>
          <p:cNvSpPr txBox="1">
            <a:spLocks noGrp="1"/>
          </p:cNvSpPr>
          <p:nvPr>
            <p:ph type="body" idx="4294967295"/>
          </p:nvPr>
        </p:nvSpPr>
        <p:spPr>
          <a:xfrm>
            <a:off x="5946498" y="1534398"/>
            <a:ext cx="815100" cy="319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/>
              <a:t>35 × 12</a:t>
            </a:r>
            <a:r>
              <a:rPr lang="en-GB"/>
              <a:t>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endParaRPr/>
          </a:p>
        </p:txBody>
      </p:sp>
      <p:sp>
        <p:nvSpPr>
          <p:cNvPr id="2297" name="Google Shape;2297;p167"/>
          <p:cNvSpPr txBox="1">
            <a:spLocks noGrp="1"/>
          </p:cNvSpPr>
          <p:nvPr>
            <p:ph type="body" idx="4294967295"/>
          </p:nvPr>
        </p:nvSpPr>
        <p:spPr>
          <a:xfrm>
            <a:off x="5509996" y="2547130"/>
            <a:ext cx="815100" cy="319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/>
              <a:t>35 × </a:t>
            </a:r>
            <a:r>
              <a:rPr lang="en-GB" sz="1600">
                <a:latin typeface="ABeeZee"/>
                <a:ea typeface="ABeeZee"/>
                <a:cs typeface="ABeeZee"/>
                <a:sym typeface="ABeeZee"/>
              </a:rPr>
              <a:t>10</a:t>
            </a:r>
            <a:r>
              <a:rPr lang="en-GB" sz="1700"/>
              <a:t> </a:t>
            </a: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endParaRPr sz="1700"/>
          </a:p>
        </p:txBody>
      </p:sp>
      <p:sp>
        <p:nvSpPr>
          <p:cNvPr id="2298" name="Google Shape;2298;p167"/>
          <p:cNvSpPr txBox="1">
            <a:spLocks noGrp="1"/>
          </p:cNvSpPr>
          <p:nvPr>
            <p:ph type="body" idx="4294967295"/>
          </p:nvPr>
        </p:nvSpPr>
        <p:spPr>
          <a:xfrm>
            <a:off x="6455397" y="2521963"/>
            <a:ext cx="815100" cy="319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/>
              <a:t>35 × </a:t>
            </a:r>
            <a:r>
              <a:rPr lang="en-GB" sz="1600">
                <a:latin typeface="ABeeZee"/>
                <a:ea typeface="ABeeZee"/>
                <a:cs typeface="ABeeZee"/>
                <a:sym typeface="ABeeZee"/>
              </a:rPr>
              <a:t>2</a:t>
            </a:r>
            <a:r>
              <a:rPr lang="en-GB" sz="1700"/>
              <a:t> </a:t>
            </a: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endParaRPr sz="1700"/>
          </a:p>
        </p:txBody>
      </p:sp>
      <p:sp>
        <p:nvSpPr>
          <p:cNvPr id="2299" name="Google Shape;2299;p167"/>
          <p:cNvSpPr txBox="1"/>
          <p:nvPr/>
        </p:nvSpPr>
        <p:spPr>
          <a:xfrm>
            <a:off x="4211246" y="1410525"/>
            <a:ext cx="1225500" cy="14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35 × 12  </a:t>
            </a:r>
            <a:endParaRPr sz="18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grpSp>
        <p:nvGrpSpPr>
          <p:cNvPr id="2300" name="Google Shape;2300;p167"/>
          <p:cNvGrpSpPr/>
          <p:nvPr/>
        </p:nvGrpSpPr>
        <p:grpSpPr>
          <a:xfrm>
            <a:off x="2042873" y="3498561"/>
            <a:ext cx="2644545" cy="1003089"/>
            <a:chOff x="-5046050" y="828938"/>
            <a:chExt cx="7411840" cy="2662125"/>
          </a:xfrm>
        </p:grpSpPr>
        <p:grpSp>
          <p:nvGrpSpPr>
            <p:cNvPr id="2301" name="Google Shape;2301;p167"/>
            <p:cNvGrpSpPr/>
            <p:nvPr/>
          </p:nvGrpSpPr>
          <p:grpSpPr>
            <a:xfrm>
              <a:off x="-5046050" y="828938"/>
              <a:ext cx="4721891" cy="2662125"/>
              <a:chOff x="-3494225" y="1867675"/>
              <a:chExt cx="4721891" cy="2662125"/>
            </a:xfrm>
          </p:grpSpPr>
          <p:grpSp>
            <p:nvGrpSpPr>
              <p:cNvPr id="2302" name="Google Shape;2302;p167"/>
              <p:cNvGrpSpPr/>
              <p:nvPr/>
            </p:nvGrpSpPr>
            <p:grpSpPr>
              <a:xfrm>
                <a:off x="-3494225" y="1867675"/>
                <a:ext cx="4426800" cy="2452325"/>
                <a:chOff x="5168525" y="2450775"/>
                <a:chExt cx="4426800" cy="2452325"/>
              </a:xfrm>
            </p:grpSpPr>
            <p:sp>
              <p:nvSpPr>
                <p:cNvPr id="2303" name="Google Shape;2303;p167"/>
                <p:cNvSpPr/>
                <p:nvPr/>
              </p:nvSpPr>
              <p:spPr>
                <a:xfrm>
                  <a:off x="5168525" y="2450775"/>
                  <a:ext cx="4426800" cy="2452200"/>
                </a:xfrm>
                <a:prstGeom prst="rect">
                  <a:avLst/>
                </a:prstGeom>
                <a:solidFill>
                  <a:srgbClr val="F3EEFB"/>
                </a:solidFill>
                <a:ln w="38100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  <p:sp>
              <p:nvSpPr>
                <p:cNvPr id="2304" name="Google Shape;2304;p167"/>
                <p:cNvSpPr/>
                <p:nvPr/>
              </p:nvSpPr>
              <p:spPr>
                <a:xfrm>
                  <a:off x="5168525" y="4049900"/>
                  <a:ext cx="4426800" cy="853200"/>
                </a:xfrm>
                <a:prstGeom prst="rect">
                  <a:avLst/>
                </a:prstGeom>
                <a:solidFill>
                  <a:srgbClr val="FAEAF6"/>
                </a:solidFill>
                <a:ln w="38100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</p:grpSp>
          <p:sp>
            <p:nvSpPr>
              <p:cNvPr id="2305" name="Google Shape;2305;p167"/>
              <p:cNvSpPr txBox="1"/>
              <p:nvPr/>
            </p:nvSpPr>
            <p:spPr>
              <a:xfrm>
                <a:off x="-2300305" y="2374190"/>
                <a:ext cx="2513400" cy="372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800">
                    <a:solidFill>
                      <a:schemeClr val="dk1"/>
                    </a:solidFill>
                    <a:latin typeface="ABeeZee"/>
                    <a:ea typeface="ABeeZee"/>
                    <a:cs typeface="ABeeZee"/>
                    <a:sym typeface="ABeeZee"/>
                  </a:rPr>
                  <a:t>43 × 10 </a:t>
                </a:r>
                <a:endParaRPr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endParaRPr>
              </a:p>
            </p:txBody>
          </p:sp>
          <p:sp>
            <p:nvSpPr>
              <p:cNvPr id="2306" name="Google Shape;2306;p167"/>
              <p:cNvSpPr txBox="1"/>
              <p:nvPr/>
            </p:nvSpPr>
            <p:spPr>
              <a:xfrm>
                <a:off x="-2191320" y="3607694"/>
                <a:ext cx="2513400" cy="372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800">
                    <a:solidFill>
                      <a:schemeClr val="dk1"/>
                    </a:solidFill>
                    <a:latin typeface="ABeeZee"/>
                    <a:ea typeface="ABeeZee"/>
                    <a:cs typeface="ABeeZee"/>
                    <a:sym typeface="ABeeZee"/>
                  </a:rPr>
                  <a:t>43 × 7</a:t>
                </a:r>
                <a:endParaRPr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endParaRPr>
              </a:p>
            </p:txBody>
          </p:sp>
          <p:cxnSp>
            <p:nvCxnSpPr>
              <p:cNvPr id="2307" name="Google Shape;2307;p167"/>
              <p:cNvCxnSpPr/>
              <p:nvPr/>
            </p:nvCxnSpPr>
            <p:spPr>
              <a:xfrm flipH="1">
                <a:off x="1216266" y="1884988"/>
                <a:ext cx="11400" cy="1575900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  <p:cxnSp>
            <p:nvCxnSpPr>
              <p:cNvPr id="2308" name="Google Shape;2308;p167"/>
              <p:cNvCxnSpPr/>
              <p:nvPr/>
            </p:nvCxnSpPr>
            <p:spPr>
              <a:xfrm flipH="1">
                <a:off x="1216266" y="3532038"/>
                <a:ext cx="11400" cy="820500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  <p:cxnSp>
            <p:nvCxnSpPr>
              <p:cNvPr id="2309" name="Google Shape;2309;p167"/>
              <p:cNvCxnSpPr/>
              <p:nvPr/>
            </p:nvCxnSpPr>
            <p:spPr>
              <a:xfrm flipH="1">
                <a:off x="-3493025" y="4520800"/>
                <a:ext cx="4425600" cy="9000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</p:grpSp>
        <p:sp>
          <p:nvSpPr>
            <p:cNvPr id="2310" name="Google Shape;2310;p167"/>
            <p:cNvSpPr txBox="1"/>
            <p:nvPr/>
          </p:nvSpPr>
          <p:spPr>
            <a:xfrm>
              <a:off x="58496" y="1393209"/>
              <a:ext cx="1998900" cy="372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rPr>
                <a:t>10</a:t>
              </a:r>
              <a:endParaRPr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endParaRPr>
            </a:p>
          </p:txBody>
        </p:sp>
        <p:sp>
          <p:nvSpPr>
            <p:cNvPr id="2311" name="Google Shape;2311;p167"/>
            <p:cNvSpPr txBox="1"/>
            <p:nvPr/>
          </p:nvSpPr>
          <p:spPr>
            <a:xfrm>
              <a:off x="58490" y="2700024"/>
              <a:ext cx="2307300" cy="372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rPr>
                <a:t>7</a:t>
              </a:r>
              <a:endParaRPr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endParaRPr>
            </a:p>
          </p:txBody>
        </p:sp>
      </p:grpSp>
      <p:sp>
        <p:nvSpPr>
          <p:cNvPr id="2312" name="Google Shape;2312;p167"/>
          <p:cNvSpPr txBox="1"/>
          <p:nvPr/>
        </p:nvSpPr>
        <p:spPr>
          <a:xfrm>
            <a:off x="2654134" y="4510646"/>
            <a:ext cx="414900" cy="32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43 </a:t>
            </a: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grpSp>
        <p:nvGrpSpPr>
          <p:cNvPr id="2313" name="Google Shape;2313;p167"/>
          <p:cNvGrpSpPr/>
          <p:nvPr/>
        </p:nvGrpSpPr>
        <p:grpSpPr>
          <a:xfrm>
            <a:off x="5478250" y="3105795"/>
            <a:ext cx="1622865" cy="1692598"/>
            <a:chOff x="2384203" y="2880000"/>
            <a:chExt cx="1773235" cy="1606490"/>
          </a:xfrm>
        </p:grpSpPr>
        <p:sp>
          <p:nvSpPr>
            <p:cNvPr id="2314" name="Google Shape;2314;p167"/>
            <p:cNvSpPr/>
            <p:nvPr/>
          </p:nvSpPr>
          <p:spPr>
            <a:xfrm>
              <a:off x="2886663" y="2880000"/>
              <a:ext cx="772200" cy="677700"/>
            </a:xfrm>
            <a:prstGeom prst="ellipse">
              <a:avLst/>
            </a:prstGeom>
            <a:solidFill>
              <a:srgbClr val="BEF2BD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2315" name="Google Shape;2315;p167"/>
            <p:cNvSpPr/>
            <p:nvPr/>
          </p:nvSpPr>
          <p:spPr>
            <a:xfrm>
              <a:off x="2384203" y="3779990"/>
              <a:ext cx="804900" cy="706500"/>
            </a:xfrm>
            <a:prstGeom prst="ellipse">
              <a:avLst/>
            </a:prstGeom>
            <a:solidFill>
              <a:srgbClr val="EBEDFE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2316" name="Google Shape;2316;p167"/>
            <p:cNvSpPr/>
            <p:nvPr/>
          </p:nvSpPr>
          <p:spPr>
            <a:xfrm>
              <a:off x="3385238" y="3780000"/>
              <a:ext cx="772200" cy="677700"/>
            </a:xfrm>
            <a:prstGeom prst="ellipse">
              <a:avLst/>
            </a:prstGeom>
            <a:solidFill>
              <a:srgbClr val="FAEAF6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latin typeface="Lexend"/>
                <a:ea typeface="Lexend"/>
                <a:cs typeface="Lexend"/>
                <a:sym typeface="Lexend"/>
              </a:endParaRPr>
            </a:p>
          </p:txBody>
        </p:sp>
        <p:cxnSp>
          <p:nvCxnSpPr>
            <p:cNvPr id="2317" name="Google Shape;2317;p167"/>
            <p:cNvCxnSpPr>
              <a:stCxn id="2314" idx="5"/>
              <a:endCxn id="2316" idx="0"/>
            </p:cNvCxnSpPr>
            <p:nvPr/>
          </p:nvCxnSpPr>
          <p:spPr>
            <a:xfrm>
              <a:off x="3545776" y="3458453"/>
              <a:ext cx="225600" cy="32160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318" name="Google Shape;2318;p167"/>
            <p:cNvCxnSpPr>
              <a:stCxn id="2314" idx="3"/>
              <a:endCxn id="2315" idx="0"/>
            </p:cNvCxnSpPr>
            <p:nvPr/>
          </p:nvCxnSpPr>
          <p:spPr>
            <a:xfrm flipH="1">
              <a:off x="2786749" y="3458453"/>
              <a:ext cx="213000" cy="32160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2319" name="Google Shape;2319;p167"/>
          <p:cNvSpPr txBox="1">
            <a:spLocks noGrp="1"/>
          </p:cNvSpPr>
          <p:nvPr>
            <p:ph type="body" idx="4294967295"/>
          </p:nvPr>
        </p:nvSpPr>
        <p:spPr>
          <a:xfrm>
            <a:off x="5961850" y="3357125"/>
            <a:ext cx="911400" cy="319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ABeeZee"/>
                <a:ea typeface="ABeeZee"/>
                <a:cs typeface="ABeeZee"/>
                <a:sym typeface="ABeeZee"/>
              </a:rPr>
              <a:t>43</a:t>
            </a:r>
            <a:r>
              <a:rPr lang="en-GB" sz="1500"/>
              <a:t> × </a:t>
            </a:r>
            <a:r>
              <a:rPr lang="en-GB" sz="1500">
                <a:latin typeface="ABeeZee"/>
                <a:ea typeface="ABeeZee"/>
                <a:cs typeface="ABeeZee"/>
                <a:sym typeface="ABeeZee"/>
              </a:rPr>
              <a:t>17 </a:t>
            </a:r>
            <a:endParaRPr sz="150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endParaRPr sz="2000"/>
          </a:p>
        </p:txBody>
      </p:sp>
      <p:sp>
        <p:nvSpPr>
          <p:cNvPr id="2320" name="Google Shape;2320;p167"/>
          <p:cNvSpPr txBox="1">
            <a:spLocks noGrp="1"/>
          </p:cNvSpPr>
          <p:nvPr>
            <p:ph type="body" idx="4294967295"/>
          </p:nvPr>
        </p:nvSpPr>
        <p:spPr>
          <a:xfrm>
            <a:off x="5478246" y="4286330"/>
            <a:ext cx="815100" cy="319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>
                <a:latin typeface="ABeeZee"/>
                <a:ea typeface="ABeeZee"/>
                <a:cs typeface="ABeeZee"/>
                <a:sym typeface="ABeeZee"/>
              </a:rPr>
              <a:t>43</a:t>
            </a:r>
            <a:r>
              <a:rPr lang="en-GB" sz="1700"/>
              <a:t> × 10 </a:t>
            </a: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endParaRPr sz="1700"/>
          </a:p>
        </p:txBody>
      </p:sp>
      <p:sp>
        <p:nvSpPr>
          <p:cNvPr id="2321" name="Google Shape;2321;p167"/>
          <p:cNvSpPr txBox="1">
            <a:spLocks noGrp="1"/>
          </p:cNvSpPr>
          <p:nvPr>
            <p:ph type="body" idx="4294967295"/>
          </p:nvPr>
        </p:nvSpPr>
        <p:spPr>
          <a:xfrm>
            <a:off x="6455409" y="4271174"/>
            <a:ext cx="655200" cy="319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>
                <a:latin typeface="ABeeZee"/>
                <a:ea typeface="ABeeZee"/>
                <a:cs typeface="ABeeZee"/>
                <a:sym typeface="ABeeZee"/>
              </a:rPr>
              <a:t>43</a:t>
            </a:r>
            <a:r>
              <a:rPr lang="en-GB" sz="1700"/>
              <a:t> × 7 </a:t>
            </a: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endParaRPr sz="1700"/>
          </a:p>
        </p:txBody>
      </p:sp>
      <p:sp>
        <p:nvSpPr>
          <p:cNvPr id="2322" name="Google Shape;2322;p167"/>
          <p:cNvSpPr txBox="1"/>
          <p:nvPr/>
        </p:nvSpPr>
        <p:spPr>
          <a:xfrm>
            <a:off x="3992690" y="2998400"/>
            <a:ext cx="1886700" cy="14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43 × 17  </a:t>
            </a:r>
            <a:endParaRPr sz="18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2323" name="Google Shape;2323;p167"/>
          <p:cNvSpPr txBox="1"/>
          <p:nvPr/>
        </p:nvSpPr>
        <p:spPr>
          <a:xfrm>
            <a:off x="350225" y="1616850"/>
            <a:ext cx="334500" cy="27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a)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324" name="Google Shape;2324;p167"/>
          <p:cNvSpPr txBox="1"/>
          <p:nvPr/>
        </p:nvSpPr>
        <p:spPr>
          <a:xfrm>
            <a:off x="350225" y="3361675"/>
            <a:ext cx="334500" cy="27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b)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9" name="Google Shape;2329;p168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595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2) Look at the grid and part-part-whole models below. Use information from each to fill in the blanks and calculate the answers.</a:t>
            </a:r>
            <a:endParaRPr sz="1800"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/>
          </a:p>
        </p:txBody>
      </p:sp>
      <p:sp>
        <p:nvSpPr>
          <p:cNvPr id="2330" name="Google Shape;2330;p168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Multiply 2-digit numbers by 2-digit numbers</a:t>
            </a:r>
            <a:endParaRPr/>
          </a:p>
        </p:txBody>
      </p:sp>
      <p:sp>
        <p:nvSpPr>
          <p:cNvPr id="2331" name="Google Shape;2331;p168"/>
          <p:cNvSpPr txBox="1"/>
          <p:nvPr/>
        </p:nvSpPr>
        <p:spPr>
          <a:xfrm>
            <a:off x="350225" y="1616850"/>
            <a:ext cx="334500" cy="27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a)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332" name="Google Shape;2332;p168"/>
          <p:cNvSpPr txBox="1"/>
          <p:nvPr/>
        </p:nvSpPr>
        <p:spPr>
          <a:xfrm>
            <a:off x="350225" y="3361675"/>
            <a:ext cx="334500" cy="27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b)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graphicFrame>
        <p:nvGraphicFramePr>
          <p:cNvPr id="2333" name="Google Shape;2333;p168"/>
          <p:cNvGraphicFramePr/>
          <p:nvPr/>
        </p:nvGraphicFramePr>
        <p:xfrm>
          <a:off x="794775" y="16168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{3C4C6AAF-0990-44BF-8178-714B9E8C5E42}</a:tableStyleId>
              </a:tblPr>
              <a:tblGrid>
                <a:gridCol w="331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</a:tblGrid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3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5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3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5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3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5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0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1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0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×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×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7</a:t>
                      </a: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0</a:t>
                      </a: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+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3</a:t>
                      </a:r>
                      <a:endParaRPr sz="2000">
                        <a:solidFill>
                          <a:schemeClr val="accent4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5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0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7</a:t>
                      </a: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0</a:t>
                      </a: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4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0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2334" name="Google Shape;2334;p168"/>
          <p:cNvGraphicFramePr/>
          <p:nvPr/>
        </p:nvGraphicFramePr>
        <p:xfrm>
          <a:off x="879788" y="32400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{3C4C6AAF-0990-44BF-8178-714B9E8C5E42}</a:tableStyleId>
              </a:tblPr>
              <a:tblGrid>
                <a:gridCol w="331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31975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</a:tblGrid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4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3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4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3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4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3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0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1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0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×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7</a:t>
                      </a: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×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3</a:t>
                      </a: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0</a:t>
                      </a: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1</a:t>
                      </a: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+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4</a:t>
                      </a:r>
                      <a:endParaRPr sz="2000">
                        <a:solidFill>
                          <a:schemeClr val="accent4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3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0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3</a:t>
                      </a: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0</a:t>
                      </a: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1</a:t>
                      </a: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7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3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1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cxnSp>
        <p:nvCxnSpPr>
          <p:cNvPr id="2335" name="Google Shape;2335;p168"/>
          <p:cNvCxnSpPr/>
          <p:nvPr/>
        </p:nvCxnSpPr>
        <p:spPr>
          <a:xfrm>
            <a:off x="879788" y="4153749"/>
            <a:ext cx="995700" cy="33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2336" name="Google Shape;2336;p168"/>
          <p:cNvGrpSpPr/>
          <p:nvPr/>
        </p:nvGrpSpPr>
        <p:grpSpPr>
          <a:xfrm>
            <a:off x="6351375" y="1266545"/>
            <a:ext cx="1652783" cy="1662267"/>
            <a:chOff x="2384203" y="2880000"/>
            <a:chExt cx="1805926" cy="1577702"/>
          </a:xfrm>
        </p:grpSpPr>
        <p:sp>
          <p:nvSpPr>
            <p:cNvPr id="2337" name="Google Shape;2337;p168"/>
            <p:cNvSpPr/>
            <p:nvPr/>
          </p:nvSpPr>
          <p:spPr>
            <a:xfrm>
              <a:off x="2886663" y="2880000"/>
              <a:ext cx="772200" cy="677700"/>
            </a:xfrm>
            <a:prstGeom prst="ellipse">
              <a:avLst/>
            </a:prstGeom>
            <a:solidFill>
              <a:srgbClr val="BEF2BD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2338" name="Google Shape;2338;p168"/>
            <p:cNvSpPr/>
            <p:nvPr/>
          </p:nvSpPr>
          <p:spPr>
            <a:xfrm>
              <a:off x="2384203" y="3780002"/>
              <a:ext cx="837600" cy="677700"/>
            </a:xfrm>
            <a:prstGeom prst="ellipse">
              <a:avLst/>
            </a:prstGeom>
            <a:solidFill>
              <a:srgbClr val="EBEDFE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2339" name="Google Shape;2339;p168"/>
            <p:cNvSpPr/>
            <p:nvPr/>
          </p:nvSpPr>
          <p:spPr>
            <a:xfrm>
              <a:off x="3352529" y="3780002"/>
              <a:ext cx="837600" cy="677700"/>
            </a:xfrm>
            <a:prstGeom prst="ellipse">
              <a:avLst/>
            </a:prstGeom>
            <a:solidFill>
              <a:srgbClr val="FAEAF6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latin typeface="Lexend"/>
                <a:ea typeface="Lexend"/>
                <a:cs typeface="Lexend"/>
                <a:sym typeface="Lexend"/>
              </a:endParaRPr>
            </a:p>
          </p:txBody>
        </p:sp>
        <p:cxnSp>
          <p:nvCxnSpPr>
            <p:cNvPr id="2340" name="Google Shape;2340;p168"/>
            <p:cNvCxnSpPr>
              <a:stCxn id="2337" idx="5"/>
              <a:endCxn id="2339" idx="0"/>
            </p:cNvCxnSpPr>
            <p:nvPr/>
          </p:nvCxnSpPr>
          <p:spPr>
            <a:xfrm>
              <a:off x="3545776" y="3458453"/>
              <a:ext cx="225600" cy="32160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341" name="Google Shape;2341;p168"/>
            <p:cNvCxnSpPr>
              <a:stCxn id="2337" idx="3"/>
              <a:endCxn id="2338" idx="0"/>
            </p:cNvCxnSpPr>
            <p:nvPr/>
          </p:nvCxnSpPr>
          <p:spPr>
            <a:xfrm flipH="1">
              <a:off x="2802949" y="3458453"/>
              <a:ext cx="196800" cy="32160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2342" name="Google Shape;2342;p168"/>
          <p:cNvSpPr txBox="1">
            <a:spLocks noGrp="1"/>
          </p:cNvSpPr>
          <p:nvPr>
            <p:ph type="body" idx="4294967295"/>
          </p:nvPr>
        </p:nvSpPr>
        <p:spPr>
          <a:xfrm>
            <a:off x="6383121" y="2447080"/>
            <a:ext cx="815100" cy="319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/>
              <a:t>35 × </a:t>
            </a:r>
            <a:r>
              <a:rPr lang="en-GB" sz="1600">
                <a:latin typeface="ABeeZee"/>
                <a:ea typeface="ABeeZee"/>
                <a:cs typeface="ABeeZee"/>
                <a:sym typeface="ABeeZee"/>
              </a:rPr>
              <a:t>10</a:t>
            </a:r>
            <a:r>
              <a:rPr lang="en-GB" sz="1700"/>
              <a:t> </a:t>
            </a: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endParaRPr sz="1700"/>
          </a:p>
        </p:txBody>
      </p:sp>
      <p:sp>
        <p:nvSpPr>
          <p:cNvPr id="2343" name="Google Shape;2343;p168"/>
          <p:cNvSpPr txBox="1">
            <a:spLocks noGrp="1"/>
          </p:cNvSpPr>
          <p:nvPr>
            <p:ph type="body" idx="4294967295"/>
          </p:nvPr>
        </p:nvSpPr>
        <p:spPr>
          <a:xfrm>
            <a:off x="7312647" y="2431925"/>
            <a:ext cx="815100" cy="319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/>
              <a:t>35 × </a:t>
            </a:r>
            <a:r>
              <a:rPr lang="en-GB" sz="1600">
                <a:latin typeface="ABeeZee"/>
                <a:ea typeface="ABeeZee"/>
                <a:cs typeface="ABeeZee"/>
                <a:sym typeface="ABeeZee"/>
              </a:rPr>
              <a:t>2</a:t>
            </a:r>
            <a:r>
              <a:rPr lang="en-GB" sz="1700"/>
              <a:t> </a:t>
            </a: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endParaRPr sz="1700"/>
          </a:p>
        </p:txBody>
      </p:sp>
      <p:grpSp>
        <p:nvGrpSpPr>
          <p:cNvPr id="2344" name="Google Shape;2344;p168"/>
          <p:cNvGrpSpPr/>
          <p:nvPr/>
        </p:nvGrpSpPr>
        <p:grpSpPr>
          <a:xfrm>
            <a:off x="6351375" y="3158145"/>
            <a:ext cx="1652783" cy="1662267"/>
            <a:chOff x="2384203" y="2880000"/>
            <a:chExt cx="1805926" cy="1577702"/>
          </a:xfrm>
        </p:grpSpPr>
        <p:sp>
          <p:nvSpPr>
            <p:cNvPr id="2345" name="Google Shape;2345;p168"/>
            <p:cNvSpPr/>
            <p:nvPr/>
          </p:nvSpPr>
          <p:spPr>
            <a:xfrm>
              <a:off x="2886663" y="2880000"/>
              <a:ext cx="772200" cy="677700"/>
            </a:xfrm>
            <a:prstGeom prst="ellipse">
              <a:avLst/>
            </a:prstGeom>
            <a:solidFill>
              <a:srgbClr val="BEF2BD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2346" name="Google Shape;2346;p168"/>
            <p:cNvSpPr/>
            <p:nvPr/>
          </p:nvSpPr>
          <p:spPr>
            <a:xfrm>
              <a:off x="2384203" y="3779990"/>
              <a:ext cx="837600" cy="677700"/>
            </a:xfrm>
            <a:prstGeom prst="ellipse">
              <a:avLst/>
            </a:prstGeom>
            <a:solidFill>
              <a:srgbClr val="EBEDFE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2347" name="Google Shape;2347;p168"/>
            <p:cNvSpPr/>
            <p:nvPr/>
          </p:nvSpPr>
          <p:spPr>
            <a:xfrm>
              <a:off x="3352529" y="3780002"/>
              <a:ext cx="837600" cy="677700"/>
            </a:xfrm>
            <a:prstGeom prst="ellipse">
              <a:avLst/>
            </a:prstGeom>
            <a:solidFill>
              <a:srgbClr val="FAEAF6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latin typeface="Lexend"/>
                <a:ea typeface="Lexend"/>
                <a:cs typeface="Lexend"/>
                <a:sym typeface="Lexend"/>
              </a:endParaRPr>
            </a:p>
          </p:txBody>
        </p:sp>
        <p:cxnSp>
          <p:nvCxnSpPr>
            <p:cNvPr id="2348" name="Google Shape;2348;p168"/>
            <p:cNvCxnSpPr>
              <a:stCxn id="2345" idx="5"/>
              <a:endCxn id="2347" idx="0"/>
            </p:cNvCxnSpPr>
            <p:nvPr/>
          </p:nvCxnSpPr>
          <p:spPr>
            <a:xfrm>
              <a:off x="3545776" y="3458453"/>
              <a:ext cx="225600" cy="32160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349" name="Google Shape;2349;p168"/>
            <p:cNvCxnSpPr>
              <a:stCxn id="2345" idx="3"/>
              <a:endCxn id="2346" idx="0"/>
            </p:cNvCxnSpPr>
            <p:nvPr/>
          </p:nvCxnSpPr>
          <p:spPr>
            <a:xfrm flipH="1">
              <a:off x="2802949" y="3458453"/>
              <a:ext cx="196800" cy="32160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2350" name="Google Shape;2350;p168"/>
          <p:cNvSpPr txBox="1">
            <a:spLocks noGrp="1"/>
          </p:cNvSpPr>
          <p:nvPr>
            <p:ph type="body" idx="4294967295"/>
          </p:nvPr>
        </p:nvSpPr>
        <p:spPr>
          <a:xfrm>
            <a:off x="6834975" y="3409475"/>
            <a:ext cx="911400" cy="319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ABeeZee"/>
                <a:ea typeface="ABeeZee"/>
                <a:cs typeface="ABeeZee"/>
                <a:sym typeface="ABeeZee"/>
              </a:rPr>
              <a:t>43</a:t>
            </a:r>
            <a:r>
              <a:rPr lang="en-GB" sz="1500"/>
              <a:t> × </a:t>
            </a:r>
            <a:r>
              <a:rPr lang="en-GB" sz="1500">
                <a:latin typeface="ABeeZee"/>
                <a:ea typeface="ABeeZee"/>
                <a:cs typeface="ABeeZee"/>
                <a:sym typeface="ABeeZee"/>
              </a:rPr>
              <a:t>17 </a:t>
            </a:r>
            <a:endParaRPr sz="150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endParaRPr sz="2000"/>
          </a:p>
        </p:txBody>
      </p:sp>
      <p:sp>
        <p:nvSpPr>
          <p:cNvPr id="2351" name="Google Shape;2351;p168"/>
          <p:cNvSpPr txBox="1">
            <a:spLocks noGrp="1"/>
          </p:cNvSpPr>
          <p:nvPr>
            <p:ph type="body" idx="4294967295"/>
          </p:nvPr>
        </p:nvSpPr>
        <p:spPr>
          <a:xfrm>
            <a:off x="6383121" y="4343455"/>
            <a:ext cx="815100" cy="319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>
                <a:latin typeface="ABeeZee"/>
                <a:ea typeface="ABeeZee"/>
                <a:cs typeface="ABeeZee"/>
                <a:sym typeface="ABeeZee"/>
              </a:rPr>
              <a:t>43</a:t>
            </a:r>
            <a:r>
              <a:rPr lang="en-GB" sz="1700"/>
              <a:t> × 10 </a:t>
            </a: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endParaRPr sz="1700"/>
          </a:p>
        </p:txBody>
      </p:sp>
      <p:sp>
        <p:nvSpPr>
          <p:cNvPr id="2352" name="Google Shape;2352;p168"/>
          <p:cNvSpPr txBox="1">
            <a:spLocks noGrp="1"/>
          </p:cNvSpPr>
          <p:nvPr>
            <p:ph type="body" idx="4294967295"/>
          </p:nvPr>
        </p:nvSpPr>
        <p:spPr>
          <a:xfrm>
            <a:off x="7328534" y="4323524"/>
            <a:ext cx="655200" cy="319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>
                <a:latin typeface="ABeeZee"/>
                <a:ea typeface="ABeeZee"/>
                <a:cs typeface="ABeeZee"/>
                <a:sym typeface="ABeeZee"/>
              </a:rPr>
              <a:t>43</a:t>
            </a:r>
            <a:r>
              <a:rPr lang="en-GB" sz="1700"/>
              <a:t> × 7 </a:t>
            </a: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endParaRPr sz="1700"/>
          </a:p>
        </p:txBody>
      </p:sp>
      <p:sp>
        <p:nvSpPr>
          <p:cNvPr id="2353" name="Google Shape;2353;p168"/>
          <p:cNvSpPr txBox="1">
            <a:spLocks noGrp="1"/>
          </p:cNvSpPr>
          <p:nvPr>
            <p:ph type="body" idx="4294967295"/>
          </p:nvPr>
        </p:nvSpPr>
        <p:spPr>
          <a:xfrm>
            <a:off x="6865657" y="1438498"/>
            <a:ext cx="815100" cy="319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/>
              <a:t>35 × 12</a:t>
            </a:r>
            <a:r>
              <a:rPr lang="en-GB" sz="2000"/>
              <a:t> </a:t>
            </a:r>
            <a:endParaRPr sz="2000"/>
          </a:p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endParaRPr/>
          </a:p>
        </p:txBody>
      </p:sp>
      <p:sp>
        <p:nvSpPr>
          <p:cNvPr id="2354" name="Google Shape;2354;p168"/>
          <p:cNvSpPr txBox="1"/>
          <p:nvPr/>
        </p:nvSpPr>
        <p:spPr>
          <a:xfrm>
            <a:off x="4211247" y="2816875"/>
            <a:ext cx="235200" cy="14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1  </a:t>
            </a:r>
            <a:endParaRPr sz="18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2355" name="Google Shape;2355;p168"/>
          <p:cNvSpPr txBox="1"/>
          <p:nvPr/>
        </p:nvSpPr>
        <p:spPr>
          <a:xfrm>
            <a:off x="2656950" y="4459100"/>
            <a:ext cx="235200" cy="27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2  </a:t>
            </a:r>
            <a:endParaRPr sz="18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cxnSp>
        <p:nvCxnSpPr>
          <p:cNvPr id="2356" name="Google Shape;2356;p168"/>
          <p:cNvCxnSpPr/>
          <p:nvPr/>
        </p:nvCxnSpPr>
        <p:spPr>
          <a:xfrm>
            <a:off x="879788" y="4454858"/>
            <a:ext cx="995700" cy="33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357" name="Google Shape;2357;p168"/>
          <p:cNvCxnSpPr/>
          <p:nvPr/>
        </p:nvCxnSpPr>
        <p:spPr>
          <a:xfrm>
            <a:off x="2207085" y="4454858"/>
            <a:ext cx="995700" cy="33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358" name="Google Shape;2358;p168"/>
          <p:cNvCxnSpPr/>
          <p:nvPr/>
        </p:nvCxnSpPr>
        <p:spPr>
          <a:xfrm>
            <a:off x="2207085" y="4153749"/>
            <a:ext cx="995700" cy="33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359" name="Google Shape;2359;p168"/>
          <p:cNvCxnSpPr/>
          <p:nvPr/>
        </p:nvCxnSpPr>
        <p:spPr>
          <a:xfrm>
            <a:off x="4203053" y="4153749"/>
            <a:ext cx="995700" cy="33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360" name="Google Shape;2360;p168"/>
          <p:cNvCxnSpPr/>
          <p:nvPr/>
        </p:nvCxnSpPr>
        <p:spPr>
          <a:xfrm>
            <a:off x="4203053" y="4458549"/>
            <a:ext cx="995700" cy="33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361" name="Google Shape;2361;p168"/>
          <p:cNvCxnSpPr/>
          <p:nvPr/>
        </p:nvCxnSpPr>
        <p:spPr>
          <a:xfrm>
            <a:off x="4119469" y="2531398"/>
            <a:ext cx="995700" cy="33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362" name="Google Shape;2362;p168"/>
          <p:cNvCxnSpPr/>
          <p:nvPr/>
        </p:nvCxnSpPr>
        <p:spPr>
          <a:xfrm>
            <a:off x="4119469" y="2836198"/>
            <a:ext cx="995700" cy="33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363" name="Google Shape;2363;p168"/>
          <p:cNvCxnSpPr/>
          <p:nvPr/>
        </p:nvCxnSpPr>
        <p:spPr>
          <a:xfrm>
            <a:off x="2119810" y="2531398"/>
            <a:ext cx="995700" cy="33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364" name="Google Shape;2364;p168"/>
          <p:cNvCxnSpPr/>
          <p:nvPr/>
        </p:nvCxnSpPr>
        <p:spPr>
          <a:xfrm>
            <a:off x="2119810" y="2836198"/>
            <a:ext cx="995700" cy="33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365" name="Google Shape;2365;p168"/>
          <p:cNvCxnSpPr/>
          <p:nvPr/>
        </p:nvCxnSpPr>
        <p:spPr>
          <a:xfrm>
            <a:off x="794875" y="2531398"/>
            <a:ext cx="995700" cy="33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366" name="Google Shape;2366;p168"/>
          <p:cNvCxnSpPr/>
          <p:nvPr/>
        </p:nvCxnSpPr>
        <p:spPr>
          <a:xfrm>
            <a:off x="794875" y="2836198"/>
            <a:ext cx="995700" cy="33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1" name="Google Shape;2371;p169"/>
          <p:cNvSpPr txBox="1">
            <a:spLocks noGrp="1"/>
          </p:cNvSpPr>
          <p:nvPr>
            <p:ph type="title"/>
          </p:nvPr>
        </p:nvSpPr>
        <p:spPr>
          <a:xfrm>
            <a:off x="1225225" y="2090813"/>
            <a:ext cx="68523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Multiply 2-digit numbers by 2-digit numbers</a:t>
            </a:r>
            <a:endParaRPr/>
          </a:p>
        </p:txBody>
      </p:sp>
      <p:sp>
        <p:nvSpPr>
          <p:cNvPr id="2372" name="Google Shape;2372;p169"/>
          <p:cNvSpPr txBox="1">
            <a:spLocks noGrp="1"/>
          </p:cNvSpPr>
          <p:nvPr>
            <p:ph type="title" idx="2"/>
          </p:nvPr>
        </p:nvSpPr>
        <p:spPr>
          <a:xfrm>
            <a:off x="1225225" y="3027088"/>
            <a:ext cx="68523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Multiply 3-digit numbers by 2-digit numbers</a:t>
            </a:r>
            <a:endParaRPr/>
          </a:p>
        </p:txBody>
      </p:sp>
      <p:sp>
        <p:nvSpPr>
          <p:cNvPr id="2373" name="Google Shape;2373;p169"/>
          <p:cNvSpPr txBox="1">
            <a:spLocks noGrp="1"/>
          </p:cNvSpPr>
          <p:nvPr>
            <p:ph type="title" idx="3"/>
          </p:nvPr>
        </p:nvSpPr>
        <p:spPr>
          <a:xfrm>
            <a:off x="324000" y="657600"/>
            <a:ext cx="62550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Explain how to multiply a 3-digit number by a 2-digit number</a:t>
            </a:r>
            <a:endParaRPr/>
          </a:p>
        </p:txBody>
      </p:sp>
      <p:pic>
        <p:nvPicPr>
          <p:cNvPr id="2374" name="Google Shape;2374;p16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4000" y="2994382"/>
            <a:ext cx="450575" cy="446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9" name="Google Shape;2379;p170"/>
          <p:cNvSpPr txBox="1">
            <a:spLocks noGrp="1"/>
          </p:cNvSpPr>
          <p:nvPr>
            <p:ph type="body" idx="1"/>
          </p:nvPr>
        </p:nvSpPr>
        <p:spPr>
          <a:xfrm>
            <a:off x="382175" y="1743300"/>
            <a:ext cx="8237700" cy="416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You can use a grid model to show your thinking.</a:t>
            </a:r>
            <a:endParaRPr sz="1800"/>
          </a:p>
        </p:txBody>
      </p:sp>
      <p:sp>
        <p:nvSpPr>
          <p:cNvPr id="2380" name="Google Shape;2380;p170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Multiply 3-digit numbers by 2-digit numbers</a:t>
            </a:r>
            <a:endParaRPr/>
          </a:p>
        </p:txBody>
      </p:sp>
      <p:grpSp>
        <p:nvGrpSpPr>
          <p:cNvPr id="2381" name="Google Shape;2381;p170"/>
          <p:cNvGrpSpPr/>
          <p:nvPr/>
        </p:nvGrpSpPr>
        <p:grpSpPr>
          <a:xfrm>
            <a:off x="324002" y="2375679"/>
            <a:ext cx="5215244" cy="2068559"/>
            <a:chOff x="729622" y="1422550"/>
            <a:chExt cx="6245053" cy="2999650"/>
          </a:xfrm>
        </p:grpSpPr>
        <p:sp>
          <p:nvSpPr>
            <p:cNvPr id="2382" name="Google Shape;2382;p170"/>
            <p:cNvSpPr/>
            <p:nvPr/>
          </p:nvSpPr>
          <p:spPr>
            <a:xfrm>
              <a:off x="2547875" y="1422550"/>
              <a:ext cx="4426800" cy="2452200"/>
            </a:xfrm>
            <a:prstGeom prst="rect">
              <a:avLst/>
            </a:prstGeom>
            <a:solidFill>
              <a:srgbClr val="F3EEFB"/>
            </a:solidFill>
            <a:ln w="381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2383" name="Google Shape;2383;p170"/>
            <p:cNvSpPr txBox="1"/>
            <p:nvPr/>
          </p:nvSpPr>
          <p:spPr>
            <a:xfrm>
              <a:off x="4243781" y="2513848"/>
              <a:ext cx="1472400" cy="372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2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232 × 17 </a:t>
              </a:r>
              <a:endParaRPr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2384" name="Google Shape;2384;p170"/>
            <p:cNvSpPr txBox="1"/>
            <p:nvPr/>
          </p:nvSpPr>
          <p:spPr>
            <a:xfrm>
              <a:off x="3189295" y="4049900"/>
              <a:ext cx="3174600" cy="372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232 on each shelf</a:t>
              </a:r>
              <a:endPara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2385" name="Google Shape;2385;p170"/>
            <p:cNvSpPr txBox="1"/>
            <p:nvPr/>
          </p:nvSpPr>
          <p:spPr>
            <a:xfrm>
              <a:off x="729622" y="2385602"/>
              <a:ext cx="1818900" cy="372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9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17 shelves</a:t>
              </a:r>
              <a:endParaRPr sz="1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cxnSp>
          <p:nvCxnSpPr>
            <p:cNvPr id="2386" name="Google Shape;2386;p170"/>
            <p:cNvCxnSpPr/>
            <p:nvPr/>
          </p:nvCxnSpPr>
          <p:spPr>
            <a:xfrm>
              <a:off x="2409775" y="1457100"/>
              <a:ext cx="21300" cy="2417700"/>
            </a:xfrm>
            <a:prstGeom prst="straightConnector1">
              <a:avLst/>
            </a:prstGeom>
            <a:noFill/>
            <a:ln w="38100" cap="flat" cmpd="sng">
              <a:solidFill>
                <a:schemeClr val="dk1"/>
              </a:solidFill>
              <a:prstDash val="solid"/>
              <a:round/>
              <a:headEnd type="stealth" w="med" len="med"/>
              <a:tailEnd type="stealth" w="med" len="med"/>
            </a:ln>
          </p:spPr>
        </p:cxnSp>
        <p:cxnSp>
          <p:nvCxnSpPr>
            <p:cNvPr id="2387" name="Google Shape;2387;p170"/>
            <p:cNvCxnSpPr/>
            <p:nvPr/>
          </p:nvCxnSpPr>
          <p:spPr>
            <a:xfrm flipH="1">
              <a:off x="2548475" y="4049900"/>
              <a:ext cx="4425600" cy="9000"/>
            </a:xfrm>
            <a:prstGeom prst="straightConnector1">
              <a:avLst/>
            </a:prstGeom>
            <a:noFill/>
            <a:ln w="38100" cap="flat" cmpd="sng">
              <a:solidFill>
                <a:schemeClr val="dk1"/>
              </a:solidFill>
              <a:prstDash val="solid"/>
              <a:round/>
              <a:headEnd type="stealth" w="med" len="med"/>
              <a:tailEnd type="stealth" w="med" len="med"/>
            </a:ln>
          </p:spPr>
        </p:cxnSp>
      </p:grpSp>
      <p:grpSp>
        <p:nvGrpSpPr>
          <p:cNvPr id="2388" name="Google Shape;2388;p170"/>
          <p:cNvGrpSpPr/>
          <p:nvPr/>
        </p:nvGrpSpPr>
        <p:grpSpPr>
          <a:xfrm>
            <a:off x="415904" y="2356800"/>
            <a:ext cx="5236977" cy="2360025"/>
            <a:chOff x="-4912971" y="1519988"/>
            <a:chExt cx="5236977" cy="2360025"/>
          </a:xfrm>
        </p:grpSpPr>
        <p:grpSp>
          <p:nvGrpSpPr>
            <p:cNvPr id="2389" name="Google Shape;2389;p170"/>
            <p:cNvGrpSpPr/>
            <p:nvPr/>
          </p:nvGrpSpPr>
          <p:grpSpPr>
            <a:xfrm>
              <a:off x="-4912971" y="1519988"/>
              <a:ext cx="5236977" cy="2008573"/>
              <a:chOff x="-6808567" y="828938"/>
              <a:chExt cx="6350930" cy="2662125"/>
            </a:xfrm>
          </p:grpSpPr>
          <p:grpSp>
            <p:nvGrpSpPr>
              <p:cNvPr id="2390" name="Google Shape;2390;p170"/>
              <p:cNvGrpSpPr/>
              <p:nvPr/>
            </p:nvGrpSpPr>
            <p:grpSpPr>
              <a:xfrm>
                <a:off x="-5046050" y="828938"/>
                <a:ext cx="4588413" cy="2662125"/>
                <a:chOff x="-3494225" y="1867675"/>
                <a:chExt cx="4588413" cy="2662125"/>
              </a:xfrm>
            </p:grpSpPr>
            <p:grpSp>
              <p:nvGrpSpPr>
                <p:cNvPr id="2391" name="Google Shape;2391;p170"/>
                <p:cNvGrpSpPr/>
                <p:nvPr/>
              </p:nvGrpSpPr>
              <p:grpSpPr>
                <a:xfrm>
                  <a:off x="-3494225" y="1867675"/>
                  <a:ext cx="4426800" cy="2452325"/>
                  <a:chOff x="5168525" y="2450775"/>
                  <a:chExt cx="4426800" cy="2452325"/>
                </a:xfrm>
              </p:grpSpPr>
              <p:sp>
                <p:nvSpPr>
                  <p:cNvPr id="2392" name="Google Shape;2392;p170"/>
                  <p:cNvSpPr/>
                  <p:nvPr/>
                </p:nvSpPr>
                <p:spPr>
                  <a:xfrm>
                    <a:off x="5168525" y="2450775"/>
                    <a:ext cx="4426800" cy="2452200"/>
                  </a:xfrm>
                  <a:prstGeom prst="rect">
                    <a:avLst/>
                  </a:prstGeom>
                  <a:solidFill>
                    <a:srgbClr val="F3EEFB"/>
                  </a:solidFill>
                  <a:ln w="38100" cap="flat" cmpd="sng">
                    <a:solidFill>
                      <a:schemeClr val="dk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>
                      <a:latin typeface="Lexend"/>
                      <a:ea typeface="Lexend"/>
                      <a:cs typeface="Lexend"/>
                      <a:sym typeface="Lexend"/>
                    </a:endParaRPr>
                  </a:p>
                </p:txBody>
              </p:sp>
              <p:sp>
                <p:nvSpPr>
                  <p:cNvPr id="2393" name="Google Shape;2393;p170"/>
                  <p:cNvSpPr/>
                  <p:nvPr/>
                </p:nvSpPr>
                <p:spPr>
                  <a:xfrm>
                    <a:off x="5168525" y="4049900"/>
                    <a:ext cx="4426800" cy="853200"/>
                  </a:xfrm>
                  <a:prstGeom prst="rect">
                    <a:avLst/>
                  </a:prstGeom>
                  <a:solidFill>
                    <a:srgbClr val="FAEAF6"/>
                  </a:solidFill>
                  <a:ln w="38100" cap="flat" cmpd="sng">
                    <a:solidFill>
                      <a:schemeClr val="dk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>
                      <a:latin typeface="Lexend"/>
                      <a:ea typeface="Lexend"/>
                      <a:cs typeface="Lexend"/>
                      <a:sym typeface="Lexend"/>
                    </a:endParaRPr>
                  </a:p>
                </p:txBody>
              </p:sp>
            </p:grpSp>
            <p:sp>
              <p:nvSpPr>
                <p:cNvPr id="2394" name="Google Shape;2394;p170"/>
                <p:cNvSpPr txBox="1"/>
                <p:nvPr/>
              </p:nvSpPr>
              <p:spPr>
                <a:xfrm>
                  <a:off x="-1923909" y="2513864"/>
                  <a:ext cx="2256600" cy="37230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0" tIns="0" rIns="0" bIns="0" anchor="t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en-GB" sz="2200">
                      <a:solidFill>
                        <a:schemeClr val="dk1"/>
                      </a:solidFill>
                      <a:latin typeface="Lexend"/>
                      <a:ea typeface="Lexend"/>
                      <a:cs typeface="Lexend"/>
                      <a:sym typeface="Lexend"/>
                    </a:rPr>
                    <a:t>232 × 10 </a:t>
                  </a:r>
                  <a:endParaRPr sz="2200">
                    <a:solidFill>
                      <a:schemeClr val="dk1"/>
                    </a:solidFill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  <p:sp>
              <p:nvSpPr>
                <p:cNvPr id="2395" name="Google Shape;2395;p170"/>
                <p:cNvSpPr txBox="1"/>
                <p:nvPr/>
              </p:nvSpPr>
              <p:spPr>
                <a:xfrm>
                  <a:off x="-1923878" y="3677615"/>
                  <a:ext cx="2091600" cy="37230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0" tIns="0" rIns="0" bIns="0" anchor="t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en-GB" sz="2200">
                      <a:solidFill>
                        <a:schemeClr val="dk1"/>
                      </a:solidFill>
                      <a:latin typeface="Lexend"/>
                      <a:ea typeface="Lexend"/>
                      <a:cs typeface="Lexend"/>
                      <a:sym typeface="Lexend"/>
                    </a:rPr>
                    <a:t>232 × 7 </a:t>
                  </a:r>
                  <a:endParaRPr sz="2200">
                    <a:solidFill>
                      <a:schemeClr val="dk1"/>
                    </a:solidFill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  <p:cxnSp>
              <p:nvCxnSpPr>
                <p:cNvPr id="2396" name="Google Shape;2396;p170"/>
                <p:cNvCxnSpPr/>
                <p:nvPr/>
              </p:nvCxnSpPr>
              <p:spPr>
                <a:xfrm flipH="1">
                  <a:off x="1082788" y="1884988"/>
                  <a:ext cx="11400" cy="1575900"/>
                </a:xfrm>
                <a:prstGeom prst="straightConnector1">
                  <a:avLst/>
                </a:prstGeom>
                <a:noFill/>
                <a:ln w="38100" cap="flat" cmpd="sng">
                  <a:solidFill>
                    <a:schemeClr val="dk1"/>
                  </a:solidFill>
                  <a:prstDash val="solid"/>
                  <a:round/>
                  <a:headEnd type="stealth" w="med" len="med"/>
                  <a:tailEnd type="stealth" w="med" len="med"/>
                </a:ln>
              </p:spPr>
            </p:cxnSp>
            <p:cxnSp>
              <p:nvCxnSpPr>
                <p:cNvPr id="2397" name="Google Shape;2397;p170"/>
                <p:cNvCxnSpPr/>
                <p:nvPr/>
              </p:nvCxnSpPr>
              <p:spPr>
                <a:xfrm flipH="1">
                  <a:off x="1082788" y="3532038"/>
                  <a:ext cx="11400" cy="820500"/>
                </a:xfrm>
                <a:prstGeom prst="straightConnector1">
                  <a:avLst/>
                </a:prstGeom>
                <a:noFill/>
                <a:ln w="38100" cap="flat" cmpd="sng">
                  <a:solidFill>
                    <a:schemeClr val="dk1"/>
                  </a:solidFill>
                  <a:prstDash val="solid"/>
                  <a:round/>
                  <a:headEnd type="stealth" w="med" len="med"/>
                  <a:tailEnd type="stealth" w="med" len="med"/>
                </a:ln>
              </p:spPr>
            </p:cxnSp>
            <p:cxnSp>
              <p:nvCxnSpPr>
                <p:cNvPr id="2398" name="Google Shape;2398;p170"/>
                <p:cNvCxnSpPr/>
                <p:nvPr/>
              </p:nvCxnSpPr>
              <p:spPr>
                <a:xfrm flipH="1">
                  <a:off x="-3493025" y="4520800"/>
                  <a:ext cx="4425600" cy="9000"/>
                </a:xfrm>
                <a:prstGeom prst="straightConnector1">
                  <a:avLst/>
                </a:prstGeom>
                <a:noFill/>
                <a:ln w="38100" cap="flat" cmpd="sng">
                  <a:solidFill>
                    <a:schemeClr val="dk1"/>
                  </a:solidFill>
                  <a:prstDash val="solid"/>
                  <a:round/>
                  <a:headEnd type="stealth" w="med" len="med"/>
                  <a:tailEnd type="stealth" w="med" len="med"/>
                </a:ln>
              </p:spPr>
            </p:cxnSp>
          </p:grpSp>
          <p:sp>
            <p:nvSpPr>
              <p:cNvPr id="2399" name="Google Shape;2399;p170"/>
              <p:cNvSpPr txBox="1"/>
              <p:nvPr/>
            </p:nvSpPr>
            <p:spPr>
              <a:xfrm>
                <a:off x="-6808567" y="1217539"/>
                <a:ext cx="1612200" cy="372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900">
                    <a:solidFill>
                      <a:schemeClr val="dk1"/>
                    </a:solidFill>
                    <a:latin typeface="Lexend"/>
                    <a:ea typeface="Lexend"/>
                    <a:cs typeface="Lexend"/>
                    <a:sym typeface="Lexend"/>
                  </a:rPr>
                  <a:t>10 shelves</a:t>
                </a:r>
                <a:endParaRPr sz="19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  <p:sp>
            <p:nvSpPr>
              <p:cNvPr id="2400" name="Google Shape;2400;p170"/>
              <p:cNvSpPr txBox="1"/>
              <p:nvPr/>
            </p:nvSpPr>
            <p:spPr>
              <a:xfrm>
                <a:off x="-6731075" y="2638877"/>
                <a:ext cx="1534800" cy="372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800">
                    <a:solidFill>
                      <a:schemeClr val="dk1"/>
                    </a:solidFill>
                    <a:latin typeface="Lexend"/>
                    <a:ea typeface="Lexend"/>
                    <a:cs typeface="Lexend"/>
                    <a:sym typeface="Lexend"/>
                  </a:rPr>
                  <a:t>7 shelves</a:t>
                </a:r>
                <a:endParaRPr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</p:grpSp>
        <p:sp>
          <p:nvSpPr>
            <p:cNvPr id="2401" name="Google Shape;2401;p170"/>
            <p:cNvSpPr txBox="1"/>
            <p:nvPr/>
          </p:nvSpPr>
          <p:spPr>
            <a:xfrm>
              <a:off x="-2645037" y="3686213"/>
              <a:ext cx="2341200" cy="193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232 in each shelf</a:t>
              </a:r>
              <a:endPara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2402" name="Google Shape;2402;p170"/>
          <p:cNvSpPr txBox="1"/>
          <p:nvPr/>
        </p:nvSpPr>
        <p:spPr>
          <a:xfrm>
            <a:off x="382175" y="721900"/>
            <a:ext cx="7077000" cy="35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At a tennis event, a stall stocks 232 bottles of water on one set of shelves. If it has 17 full shelves, how many bottles of water does it have to sell?</a:t>
            </a:r>
            <a:endParaRPr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07" name="Google Shape;2407;p171"/>
          <p:cNvGrpSpPr/>
          <p:nvPr/>
        </p:nvGrpSpPr>
        <p:grpSpPr>
          <a:xfrm>
            <a:off x="5774404" y="1189616"/>
            <a:ext cx="2060667" cy="1940729"/>
            <a:chOff x="2416863" y="2880000"/>
            <a:chExt cx="1740575" cy="1577700"/>
          </a:xfrm>
        </p:grpSpPr>
        <p:sp>
          <p:nvSpPr>
            <p:cNvPr id="2408" name="Google Shape;2408;p171"/>
            <p:cNvSpPr/>
            <p:nvPr/>
          </p:nvSpPr>
          <p:spPr>
            <a:xfrm>
              <a:off x="2886663" y="2880000"/>
              <a:ext cx="772200" cy="677700"/>
            </a:xfrm>
            <a:prstGeom prst="ellipse">
              <a:avLst/>
            </a:prstGeom>
            <a:solidFill>
              <a:srgbClr val="BEF2BD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2409" name="Google Shape;2409;p171"/>
            <p:cNvSpPr/>
            <p:nvPr/>
          </p:nvSpPr>
          <p:spPr>
            <a:xfrm>
              <a:off x="2416863" y="3780000"/>
              <a:ext cx="772200" cy="677700"/>
            </a:xfrm>
            <a:prstGeom prst="ellipse">
              <a:avLst/>
            </a:prstGeom>
            <a:solidFill>
              <a:srgbClr val="EBEDFE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2410" name="Google Shape;2410;p171"/>
            <p:cNvSpPr/>
            <p:nvPr/>
          </p:nvSpPr>
          <p:spPr>
            <a:xfrm>
              <a:off x="3385238" y="3780000"/>
              <a:ext cx="772200" cy="677700"/>
            </a:xfrm>
            <a:prstGeom prst="ellipse">
              <a:avLst/>
            </a:prstGeom>
            <a:solidFill>
              <a:srgbClr val="FAEAF6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latin typeface="Lexend"/>
                <a:ea typeface="Lexend"/>
                <a:cs typeface="Lexend"/>
                <a:sym typeface="Lexend"/>
              </a:endParaRPr>
            </a:p>
          </p:txBody>
        </p:sp>
        <p:cxnSp>
          <p:nvCxnSpPr>
            <p:cNvPr id="2411" name="Google Shape;2411;p171"/>
            <p:cNvCxnSpPr>
              <a:stCxn id="2408" idx="5"/>
              <a:endCxn id="2410" idx="0"/>
            </p:cNvCxnSpPr>
            <p:nvPr/>
          </p:nvCxnSpPr>
          <p:spPr>
            <a:xfrm>
              <a:off x="3545776" y="3458453"/>
              <a:ext cx="225600" cy="32160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412" name="Google Shape;2412;p171"/>
            <p:cNvCxnSpPr>
              <a:stCxn id="2408" idx="3"/>
              <a:endCxn id="2409" idx="0"/>
            </p:cNvCxnSpPr>
            <p:nvPr/>
          </p:nvCxnSpPr>
          <p:spPr>
            <a:xfrm flipH="1">
              <a:off x="2802949" y="3458453"/>
              <a:ext cx="196800" cy="32160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2413" name="Google Shape;2413;p171"/>
          <p:cNvSpPr txBox="1">
            <a:spLocks noGrp="1"/>
          </p:cNvSpPr>
          <p:nvPr>
            <p:ph type="body" idx="1"/>
          </p:nvPr>
        </p:nvSpPr>
        <p:spPr>
          <a:xfrm>
            <a:off x="1519781" y="3175275"/>
            <a:ext cx="1075800" cy="373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232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endParaRPr/>
          </a:p>
        </p:txBody>
      </p:sp>
      <p:sp>
        <p:nvSpPr>
          <p:cNvPr id="2414" name="Google Shape;2414;p171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Multiply 3-digit numbers by 2-digit numbers</a:t>
            </a:r>
            <a:endParaRPr/>
          </a:p>
        </p:txBody>
      </p:sp>
      <p:grpSp>
        <p:nvGrpSpPr>
          <p:cNvPr id="2415" name="Google Shape;2415;p171"/>
          <p:cNvGrpSpPr/>
          <p:nvPr/>
        </p:nvGrpSpPr>
        <p:grpSpPr>
          <a:xfrm>
            <a:off x="323994" y="1145862"/>
            <a:ext cx="3931124" cy="2028273"/>
            <a:chOff x="-5046050" y="828938"/>
            <a:chExt cx="5862100" cy="2662125"/>
          </a:xfrm>
        </p:grpSpPr>
        <p:grpSp>
          <p:nvGrpSpPr>
            <p:cNvPr id="2416" name="Google Shape;2416;p171"/>
            <p:cNvGrpSpPr/>
            <p:nvPr/>
          </p:nvGrpSpPr>
          <p:grpSpPr>
            <a:xfrm>
              <a:off x="-5046050" y="828938"/>
              <a:ext cx="4588413" cy="2662125"/>
              <a:chOff x="-3494225" y="1867675"/>
              <a:chExt cx="4588413" cy="2662125"/>
            </a:xfrm>
          </p:grpSpPr>
          <p:grpSp>
            <p:nvGrpSpPr>
              <p:cNvPr id="2417" name="Google Shape;2417;p171"/>
              <p:cNvGrpSpPr/>
              <p:nvPr/>
            </p:nvGrpSpPr>
            <p:grpSpPr>
              <a:xfrm>
                <a:off x="-3494225" y="1867675"/>
                <a:ext cx="4426800" cy="2452325"/>
                <a:chOff x="5168525" y="2450775"/>
                <a:chExt cx="4426800" cy="2452325"/>
              </a:xfrm>
            </p:grpSpPr>
            <p:sp>
              <p:nvSpPr>
                <p:cNvPr id="2418" name="Google Shape;2418;p171"/>
                <p:cNvSpPr/>
                <p:nvPr/>
              </p:nvSpPr>
              <p:spPr>
                <a:xfrm>
                  <a:off x="5168525" y="2450775"/>
                  <a:ext cx="4426800" cy="2452200"/>
                </a:xfrm>
                <a:prstGeom prst="rect">
                  <a:avLst/>
                </a:prstGeom>
                <a:solidFill>
                  <a:srgbClr val="F3EEFB"/>
                </a:solidFill>
                <a:ln w="38100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  <p:sp>
              <p:nvSpPr>
                <p:cNvPr id="2419" name="Google Shape;2419;p171"/>
                <p:cNvSpPr/>
                <p:nvPr/>
              </p:nvSpPr>
              <p:spPr>
                <a:xfrm>
                  <a:off x="5168525" y="4049900"/>
                  <a:ext cx="4426800" cy="853200"/>
                </a:xfrm>
                <a:prstGeom prst="rect">
                  <a:avLst/>
                </a:prstGeom>
                <a:solidFill>
                  <a:srgbClr val="FAEAF6"/>
                </a:solidFill>
                <a:ln w="38100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</p:grpSp>
          <p:sp>
            <p:nvSpPr>
              <p:cNvPr id="2420" name="Google Shape;2420;p171"/>
              <p:cNvSpPr txBox="1"/>
              <p:nvPr/>
            </p:nvSpPr>
            <p:spPr>
              <a:xfrm>
                <a:off x="-2077840" y="2473759"/>
                <a:ext cx="1822200" cy="372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2200">
                    <a:solidFill>
                      <a:schemeClr val="dk1"/>
                    </a:solidFill>
                    <a:latin typeface="Lexend"/>
                    <a:ea typeface="Lexend"/>
                    <a:cs typeface="Lexend"/>
                    <a:sym typeface="Lexend"/>
                  </a:rPr>
                  <a:t>232 × 10 </a:t>
                </a:r>
                <a:endParaRPr sz="22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  <p:sp>
            <p:nvSpPr>
              <p:cNvPr id="2421" name="Google Shape;2421;p171"/>
              <p:cNvSpPr txBox="1"/>
              <p:nvPr/>
            </p:nvSpPr>
            <p:spPr>
              <a:xfrm>
                <a:off x="-2191321" y="3707238"/>
                <a:ext cx="1822200" cy="372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2200">
                    <a:solidFill>
                      <a:schemeClr val="dk1"/>
                    </a:solidFill>
                    <a:latin typeface="Lexend"/>
                    <a:ea typeface="Lexend"/>
                    <a:cs typeface="Lexend"/>
                    <a:sym typeface="Lexend"/>
                  </a:rPr>
                  <a:t>232 × 7 </a:t>
                </a:r>
                <a:endParaRPr sz="22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  <p:cxnSp>
            <p:nvCxnSpPr>
              <p:cNvPr id="2422" name="Google Shape;2422;p171"/>
              <p:cNvCxnSpPr/>
              <p:nvPr/>
            </p:nvCxnSpPr>
            <p:spPr>
              <a:xfrm flipH="1">
                <a:off x="1082788" y="1884988"/>
                <a:ext cx="11400" cy="1575900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  <p:cxnSp>
            <p:nvCxnSpPr>
              <p:cNvPr id="2423" name="Google Shape;2423;p171"/>
              <p:cNvCxnSpPr/>
              <p:nvPr/>
            </p:nvCxnSpPr>
            <p:spPr>
              <a:xfrm flipH="1">
                <a:off x="1082788" y="3532038"/>
                <a:ext cx="11400" cy="820500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  <p:cxnSp>
            <p:nvCxnSpPr>
              <p:cNvPr id="2424" name="Google Shape;2424;p171"/>
              <p:cNvCxnSpPr/>
              <p:nvPr/>
            </p:nvCxnSpPr>
            <p:spPr>
              <a:xfrm flipH="1">
                <a:off x="-3493025" y="4520800"/>
                <a:ext cx="4425600" cy="9000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</p:grpSp>
        <p:sp>
          <p:nvSpPr>
            <p:cNvPr id="2425" name="Google Shape;2425;p171"/>
            <p:cNvSpPr txBox="1"/>
            <p:nvPr/>
          </p:nvSpPr>
          <p:spPr>
            <a:xfrm>
              <a:off x="-306250" y="1393200"/>
              <a:ext cx="1122300" cy="372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10 </a:t>
              </a:r>
              <a:endParaRPr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2426" name="Google Shape;2426;p171"/>
            <p:cNvSpPr txBox="1"/>
            <p:nvPr/>
          </p:nvSpPr>
          <p:spPr>
            <a:xfrm>
              <a:off x="-306250" y="2700000"/>
              <a:ext cx="1122300" cy="372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7 </a:t>
              </a:r>
              <a:endPara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aphicFrame>
        <p:nvGraphicFramePr>
          <p:cNvPr id="2427" name="Google Shape;2427;p171"/>
          <p:cNvGraphicFramePr/>
          <p:nvPr/>
        </p:nvGraphicFramePr>
        <p:xfrm>
          <a:off x="324000" y="34713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{3C4C6AAF-0990-44BF-8178-714B9E8C5E42}</a:tableStyleId>
              </a:tblPr>
              <a:tblGrid>
                <a:gridCol w="292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</a:tblGrid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2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3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2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2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3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2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2</a:t>
                      </a:r>
                      <a:endParaRPr sz="2000">
                        <a:solidFill>
                          <a:schemeClr val="accent4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3</a:t>
                      </a:r>
                      <a:endParaRPr sz="2000">
                        <a:solidFill>
                          <a:schemeClr val="accent4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2</a:t>
                      </a:r>
                      <a:endParaRPr sz="2000">
                        <a:solidFill>
                          <a:schemeClr val="accent4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0</a:t>
                      </a:r>
                      <a:endParaRPr sz="2000">
                        <a:solidFill>
                          <a:schemeClr val="accent4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1</a:t>
                      </a:r>
                      <a:endParaRPr sz="2000">
                        <a:solidFill>
                          <a:schemeClr val="accent4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0</a:t>
                      </a:r>
                      <a:endParaRPr sz="2000">
                        <a:solidFill>
                          <a:schemeClr val="accent4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×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7</a:t>
                      </a:r>
                      <a:endParaRPr sz="2000">
                        <a:solidFill>
                          <a:schemeClr val="accent3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×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1</a:t>
                      </a:r>
                      <a:endParaRPr sz="2000">
                        <a:solidFill>
                          <a:schemeClr val="accent3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6</a:t>
                      </a:r>
                      <a:endParaRPr sz="2000">
                        <a:solidFill>
                          <a:schemeClr val="accent3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2</a:t>
                      </a:r>
                      <a:endParaRPr sz="2000">
                        <a:solidFill>
                          <a:schemeClr val="accent3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4</a:t>
                      </a:r>
                      <a:endParaRPr sz="2000">
                        <a:solidFill>
                          <a:schemeClr val="accent3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+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2</a:t>
                      </a:r>
                      <a:endParaRPr sz="2000">
                        <a:solidFill>
                          <a:schemeClr val="accent4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3</a:t>
                      </a:r>
                      <a:endParaRPr sz="2000">
                        <a:solidFill>
                          <a:schemeClr val="accent4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2</a:t>
                      </a:r>
                      <a:endParaRPr sz="2000">
                        <a:solidFill>
                          <a:schemeClr val="accent4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0</a:t>
                      </a:r>
                      <a:endParaRPr sz="2000">
                        <a:solidFill>
                          <a:schemeClr val="accent4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1</a:t>
                      </a:r>
                      <a:endParaRPr sz="2000">
                        <a:solidFill>
                          <a:schemeClr val="accent3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6</a:t>
                      </a:r>
                      <a:endParaRPr sz="2000">
                        <a:solidFill>
                          <a:schemeClr val="accent3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2</a:t>
                      </a:r>
                      <a:endParaRPr sz="2000">
                        <a:solidFill>
                          <a:schemeClr val="accent3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4</a:t>
                      </a:r>
                      <a:endParaRPr sz="2000">
                        <a:solidFill>
                          <a:schemeClr val="accent3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3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9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4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4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cxnSp>
        <p:nvCxnSpPr>
          <p:cNvPr id="2428" name="Google Shape;2428;p171"/>
          <p:cNvCxnSpPr/>
          <p:nvPr/>
        </p:nvCxnSpPr>
        <p:spPr>
          <a:xfrm>
            <a:off x="314125" y="4394325"/>
            <a:ext cx="1192800" cy="48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429" name="Google Shape;2429;p171"/>
          <p:cNvCxnSpPr/>
          <p:nvPr/>
        </p:nvCxnSpPr>
        <p:spPr>
          <a:xfrm>
            <a:off x="1874150" y="4385675"/>
            <a:ext cx="1008300" cy="30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430" name="Google Shape;2430;p171"/>
          <p:cNvCxnSpPr/>
          <p:nvPr/>
        </p:nvCxnSpPr>
        <p:spPr>
          <a:xfrm>
            <a:off x="3631375" y="4385675"/>
            <a:ext cx="1008300" cy="30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431" name="Google Shape;2431;p171"/>
          <p:cNvSpPr txBox="1">
            <a:spLocks noGrp="1"/>
          </p:cNvSpPr>
          <p:nvPr>
            <p:ph type="body" idx="1"/>
          </p:nvPr>
        </p:nvSpPr>
        <p:spPr>
          <a:xfrm>
            <a:off x="5801302" y="2529275"/>
            <a:ext cx="1008300" cy="373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232 × 10</a:t>
            </a:r>
            <a:r>
              <a:rPr lang="en-GB"/>
              <a:t>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endParaRPr/>
          </a:p>
        </p:txBody>
      </p:sp>
      <p:sp>
        <p:nvSpPr>
          <p:cNvPr id="2432" name="Google Shape;2432;p171"/>
          <p:cNvSpPr txBox="1">
            <a:spLocks noGrp="1"/>
          </p:cNvSpPr>
          <p:nvPr>
            <p:ph type="body" idx="1"/>
          </p:nvPr>
        </p:nvSpPr>
        <p:spPr>
          <a:xfrm>
            <a:off x="7035438" y="2513400"/>
            <a:ext cx="847500" cy="373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232 × 7</a:t>
            </a:r>
            <a:r>
              <a:rPr lang="en-GB"/>
              <a:t>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endParaRPr/>
          </a:p>
        </p:txBody>
      </p:sp>
      <p:sp>
        <p:nvSpPr>
          <p:cNvPr id="2433" name="Google Shape;2433;p171"/>
          <p:cNvSpPr txBox="1"/>
          <p:nvPr/>
        </p:nvSpPr>
        <p:spPr>
          <a:xfrm>
            <a:off x="314125" y="578025"/>
            <a:ext cx="7209000" cy="19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You can also use the part- part-whole model to show your thinking.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434" name="Google Shape;2434;p171"/>
          <p:cNvSpPr/>
          <p:nvPr/>
        </p:nvSpPr>
        <p:spPr>
          <a:xfrm>
            <a:off x="324000" y="3776125"/>
            <a:ext cx="1360800" cy="9282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435" name="Google Shape;2435;p171"/>
          <p:cNvSpPr/>
          <p:nvPr/>
        </p:nvSpPr>
        <p:spPr>
          <a:xfrm>
            <a:off x="1751300" y="3776125"/>
            <a:ext cx="1430400" cy="9282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436" name="Google Shape;2436;p171"/>
          <p:cNvSpPr/>
          <p:nvPr/>
        </p:nvSpPr>
        <p:spPr>
          <a:xfrm>
            <a:off x="3508525" y="3706475"/>
            <a:ext cx="1430400" cy="1004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437" name="Google Shape;2437;p171"/>
          <p:cNvSpPr/>
          <p:nvPr/>
        </p:nvSpPr>
        <p:spPr>
          <a:xfrm>
            <a:off x="1169450" y="1543150"/>
            <a:ext cx="1254000" cy="450900"/>
          </a:xfrm>
          <a:prstGeom prst="ellipse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438" name="Google Shape;2438;p171"/>
          <p:cNvSpPr/>
          <p:nvPr/>
        </p:nvSpPr>
        <p:spPr>
          <a:xfrm>
            <a:off x="1057800" y="2474550"/>
            <a:ext cx="1254000" cy="450900"/>
          </a:xfrm>
          <a:prstGeom prst="ellipse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439" name="Google Shape;2439;p171"/>
          <p:cNvSpPr txBox="1">
            <a:spLocks noGrp="1"/>
          </p:cNvSpPr>
          <p:nvPr>
            <p:ph type="body" idx="1"/>
          </p:nvPr>
        </p:nvSpPr>
        <p:spPr>
          <a:xfrm>
            <a:off x="6360121" y="1425463"/>
            <a:ext cx="1008300" cy="373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232 × 17</a:t>
            </a:r>
            <a:r>
              <a:rPr lang="en-GB"/>
              <a:t>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4" name="Google Shape;2444;p172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997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/>
              <a:t>Andeep has represented 245 × 33 </a:t>
            </a:r>
            <a:endParaRPr sz="2000"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r>
              <a:rPr lang="en-GB" sz="2000"/>
              <a:t>Is he correct? Justify your thinking to your partner.</a:t>
            </a:r>
            <a:endParaRPr sz="2000"/>
          </a:p>
        </p:txBody>
      </p:sp>
      <p:sp>
        <p:nvSpPr>
          <p:cNvPr id="2445" name="Google Shape;2445;p172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Multiply 3-digit numbers by 2-digit numbers</a:t>
            </a:r>
            <a:endParaRPr/>
          </a:p>
        </p:txBody>
      </p:sp>
      <p:pic>
        <p:nvPicPr>
          <p:cNvPr id="2446" name="Google Shape;2446;p17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109659" y="3282763"/>
            <a:ext cx="710333" cy="99447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447" name="Google Shape;2447;p172"/>
          <p:cNvGrpSpPr/>
          <p:nvPr/>
        </p:nvGrpSpPr>
        <p:grpSpPr>
          <a:xfrm>
            <a:off x="417347" y="2235702"/>
            <a:ext cx="3477398" cy="1554149"/>
            <a:chOff x="-5046050" y="828938"/>
            <a:chExt cx="5862100" cy="2662125"/>
          </a:xfrm>
        </p:grpSpPr>
        <p:grpSp>
          <p:nvGrpSpPr>
            <p:cNvPr id="2448" name="Google Shape;2448;p172"/>
            <p:cNvGrpSpPr/>
            <p:nvPr/>
          </p:nvGrpSpPr>
          <p:grpSpPr>
            <a:xfrm>
              <a:off x="-5046050" y="828938"/>
              <a:ext cx="4588413" cy="2662125"/>
              <a:chOff x="-3494225" y="1867675"/>
              <a:chExt cx="4588413" cy="2662125"/>
            </a:xfrm>
          </p:grpSpPr>
          <p:grpSp>
            <p:nvGrpSpPr>
              <p:cNvPr id="2449" name="Google Shape;2449;p172"/>
              <p:cNvGrpSpPr/>
              <p:nvPr/>
            </p:nvGrpSpPr>
            <p:grpSpPr>
              <a:xfrm>
                <a:off x="-3494225" y="1867675"/>
                <a:ext cx="4426800" cy="2452325"/>
                <a:chOff x="5168525" y="2450775"/>
                <a:chExt cx="4426800" cy="2452325"/>
              </a:xfrm>
            </p:grpSpPr>
            <p:sp>
              <p:nvSpPr>
                <p:cNvPr id="2450" name="Google Shape;2450;p172"/>
                <p:cNvSpPr/>
                <p:nvPr/>
              </p:nvSpPr>
              <p:spPr>
                <a:xfrm>
                  <a:off x="5168525" y="2450775"/>
                  <a:ext cx="4426800" cy="2452200"/>
                </a:xfrm>
                <a:prstGeom prst="rect">
                  <a:avLst/>
                </a:prstGeom>
                <a:solidFill>
                  <a:srgbClr val="F3EEFB"/>
                </a:solidFill>
                <a:ln w="38100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  <p:sp>
              <p:nvSpPr>
                <p:cNvPr id="2451" name="Google Shape;2451;p172"/>
                <p:cNvSpPr/>
                <p:nvPr/>
              </p:nvSpPr>
              <p:spPr>
                <a:xfrm>
                  <a:off x="5168525" y="4049900"/>
                  <a:ext cx="4426800" cy="853200"/>
                </a:xfrm>
                <a:prstGeom prst="rect">
                  <a:avLst/>
                </a:prstGeom>
                <a:solidFill>
                  <a:srgbClr val="FAEAF6"/>
                </a:solidFill>
                <a:ln w="38100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</p:grpSp>
          <p:sp>
            <p:nvSpPr>
              <p:cNvPr id="2452" name="Google Shape;2452;p172"/>
              <p:cNvSpPr txBox="1"/>
              <p:nvPr/>
            </p:nvSpPr>
            <p:spPr>
              <a:xfrm>
                <a:off x="-2319432" y="2473744"/>
                <a:ext cx="2747100" cy="372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2200">
                    <a:solidFill>
                      <a:schemeClr val="dk1"/>
                    </a:solidFill>
                    <a:latin typeface="Lexend"/>
                    <a:ea typeface="Lexend"/>
                    <a:cs typeface="Lexend"/>
                    <a:sym typeface="Lexend"/>
                  </a:rPr>
                  <a:t>245 × 33</a:t>
                </a:r>
                <a:endParaRPr sz="22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  <p:sp>
            <p:nvSpPr>
              <p:cNvPr id="2453" name="Google Shape;2453;p172"/>
              <p:cNvSpPr txBox="1"/>
              <p:nvPr/>
            </p:nvSpPr>
            <p:spPr>
              <a:xfrm>
                <a:off x="-2319441" y="3615006"/>
                <a:ext cx="1822200" cy="372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2200">
                    <a:solidFill>
                      <a:schemeClr val="dk1"/>
                    </a:solidFill>
                    <a:latin typeface="Lexend"/>
                    <a:ea typeface="Lexend"/>
                    <a:cs typeface="Lexend"/>
                    <a:sym typeface="Lexend"/>
                  </a:rPr>
                  <a:t>245 × 3</a:t>
                </a:r>
                <a:endParaRPr sz="22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  <p:cxnSp>
            <p:nvCxnSpPr>
              <p:cNvPr id="2454" name="Google Shape;2454;p172"/>
              <p:cNvCxnSpPr/>
              <p:nvPr/>
            </p:nvCxnSpPr>
            <p:spPr>
              <a:xfrm flipH="1">
                <a:off x="1082788" y="1884988"/>
                <a:ext cx="11400" cy="1575900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  <p:cxnSp>
            <p:nvCxnSpPr>
              <p:cNvPr id="2455" name="Google Shape;2455;p172"/>
              <p:cNvCxnSpPr/>
              <p:nvPr/>
            </p:nvCxnSpPr>
            <p:spPr>
              <a:xfrm flipH="1">
                <a:off x="1082788" y="3532038"/>
                <a:ext cx="11400" cy="820500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  <p:cxnSp>
            <p:nvCxnSpPr>
              <p:cNvPr id="2456" name="Google Shape;2456;p172"/>
              <p:cNvCxnSpPr/>
              <p:nvPr/>
            </p:nvCxnSpPr>
            <p:spPr>
              <a:xfrm flipH="1">
                <a:off x="-3493025" y="4520800"/>
                <a:ext cx="4425600" cy="9000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</p:grpSp>
        <p:sp>
          <p:nvSpPr>
            <p:cNvPr id="2457" name="Google Shape;2457;p172"/>
            <p:cNvSpPr txBox="1"/>
            <p:nvPr/>
          </p:nvSpPr>
          <p:spPr>
            <a:xfrm>
              <a:off x="-306250" y="1393200"/>
              <a:ext cx="1122300" cy="372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33 </a:t>
              </a:r>
              <a:endParaRPr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2458" name="Google Shape;2458;p172"/>
            <p:cNvSpPr txBox="1"/>
            <p:nvPr/>
          </p:nvSpPr>
          <p:spPr>
            <a:xfrm>
              <a:off x="-306250" y="2700000"/>
              <a:ext cx="1122300" cy="372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3 </a:t>
              </a:r>
              <a:endPara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2459" name="Google Shape;2459;p172"/>
          <p:cNvSpPr txBox="1"/>
          <p:nvPr/>
        </p:nvSpPr>
        <p:spPr>
          <a:xfrm>
            <a:off x="1510696" y="3892268"/>
            <a:ext cx="665700" cy="21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245 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460" name="Google Shape;2460;p172"/>
          <p:cNvSpPr txBox="1"/>
          <p:nvPr/>
        </p:nvSpPr>
        <p:spPr>
          <a:xfrm>
            <a:off x="3825875" y="2235700"/>
            <a:ext cx="4041600" cy="123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rPr>
              <a:t>Andeep has partitioned </a:t>
            </a:r>
            <a:r>
              <a:rPr lang="en-GB" sz="2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33 </a:t>
            </a:r>
            <a:r>
              <a:rPr lang="en-GB" sz="22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rPr>
              <a:t>incorrectly. The grid should show </a:t>
            </a:r>
            <a:r>
              <a:rPr lang="en-GB" sz="2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30</a:t>
            </a:r>
            <a:r>
              <a:rPr lang="en-GB" sz="22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rPr>
              <a:t> and </a:t>
            </a:r>
            <a:r>
              <a:rPr lang="en-GB" sz="2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3</a:t>
            </a: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2461" name="Google Shape;2461;p17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71588" y="3570129"/>
            <a:ext cx="396000" cy="4197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6" name="Google Shape;2466;p173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568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1) Answer the following questions below - draw a grid model each time to show how you would partition the calculation. </a:t>
            </a:r>
            <a:endParaRPr sz="1800"/>
          </a:p>
        </p:txBody>
      </p:sp>
      <p:sp>
        <p:nvSpPr>
          <p:cNvPr id="2467" name="Google Shape;2467;p173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Multiply 3-digit numbers by 2-digit numbers</a:t>
            </a:r>
            <a:endParaRPr/>
          </a:p>
        </p:txBody>
      </p:sp>
      <p:sp>
        <p:nvSpPr>
          <p:cNvPr id="2468" name="Google Shape;2468;p173"/>
          <p:cNvSpPr txBox="1"/>
          <p:nvPr/>
        </p:nvSpPr>
        <p:spPr>
          <a:xfrm>
            <a:off x="350225" y="1616850"/>
            <a:ext cx="1528800" cy="95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a) 323 × 23 =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b) 431 × 22 =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c) 204 × 34 =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d) 420 × 12 =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e) 389 × 12 = 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3" name="Google Shape;2473;p174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774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1) Answer the following questions below - draw a grid model each time to show how you would partition the calculation. </a:t>
            </a:r>
            <a:endParaRPr sz="1800"/>
          </a:p>
        </p:txBody>
      </p:sp>
      <p:sp>
        <p:nvSpPr>
          <p:cNvPr id="2474" name="Google Shape;2474;p174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Multiply 3-digit numbers by 2-digit numbers</a:t>
            </a:r>
            <a:endParaRPr/>
          </a:p>
        </p:txBody>
      </p:sp>
      <p:sp>
        <p:nvSpPr>
          <p:cNvPr id="2475" name="Google Shape;2475;p174"/>
          <p:cNvSpPr txBox="1"/>
          <p:nvPr/>
        </p:nvSpPr>
        <p:spPr>
          <a:xfrm>
            <a:off x="368150" y="1483100"/>
            <a:ext cx="2421600" cy="27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a) 323 × 23 = </a:t>
            </a:r>
            <a:r>
              <a:rPr lang="en-GB"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7,429</a:t>
            </a:r>
            <a:endParaRPr sz="18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b) 431 × 22 = </a:t>
            </a:r>
            <a:r>
              <a:rPr lang="en-GB"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9,482</a:t>
            </a:r>
            <a:endParaRPr sz="18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2476" name="Google Shape;2476;p174"/>
          <p:cNvGrpSpPr/>
          <p:nvPr/>
        </p:nvGrpSpPr>
        <p:grpSpPr>
          <a:xfrm>
            <a:off x="368063" y="1927404"/>
            <a:ext cx="2345095" cy="877436"/>
            <a:chOff x="-5046070" y="828938"/>
            <a:chExt cx="7278382" cy="2662125"/>
          </a:xfrm>
        </p:grpSpPr>
        <p:grpSp>
          <p:nvGrpSpPr>
            <p:cNvPr id="2477" name="Google Shape;2477;p174"/>
            <p:cNvGrpSpPr/>
            <p:nvPr/>
          </p:nvGrpSpPr>
          <p:grpSpPr>
            <a:xfrm>
              <a:off x="-5046070" y="828938"/>
              <a:ext cx="6538197" cy="2662125"/>
              <a:chOff x="-3494245" y="1867675"/>
              <a:chExt cx="6538197" cy="2662125"/>
            </a:xfrm>
          </p:grpSpPr>
          <p:grpSp>
            <p:nvGrpSpPr>
              <p:cNvPr id="2478" name="Google Shape;2478;p174"/>
              <p:cNvGrpSpPr/>
              <p:nvPr/>
            </p:nvGrpSpPr>
            <p:grpSpPr>
              <a:xfrm>
                <a:off x="-3494245" y="1867675"/>
                <a:ext cx="4426820" cy="2452227"/>
                <a:chOff x="5168505" y="2450775"/>
                <a:chExt cx="4426820" cy="2452227"/>
              </a:xfrm>
            </p:grpSpPr>
            <p:sp>
              <p:nvSpPr>
                <p:cNvPr id="2479" name="Google Shape;2479;p174"/>
                <p:cNvSpPr/>
                <p:nvPr/>
              </p:nvSpPr>
              <p:spPr>
                <a:xfrm>
                  <a:off x="5168525" y="2450775"/>
                  <a:ext cx="4426800" cy="2452200"/>
                </a:xfrm>
                <a:prstGeom prst="rect">
                  <a:avLst/>
                </a:prstGeom>
                <a:solidFill>
                  <a:srgbClr val="F3EEFB"/>
                </a:solidFill>
                <a:ln w="38100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  <p:sp>
              <p:nvSpPr>
                <p:cNvPr id="2480" name="Google Shape;2480;p174"/>
                <p:cNvSpPr/>
                <p:nvPr/>
              </p:nvSpPr>
              <p:spPr>
                <a:xfrm>
                  <a:off x="5168505" y="3761202"/>
                  <a:ext cx="4426800" cy="1141800"/>
                </a:xfrm>
                <a:prstGeom prst="rect">
                  <a:avLst/>
                </a:prstGeom>
                <a:solidFill>
                  <a:srgbClr val="FAEAF6"/>
                </a:solidFill>
                <a:ln w="38100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</p:grpSp>
          <p:sp>
            <p:nvSpPr>
              <p:cNvPr id="2481" name="Google Shape;2481;p174"/>
              <p:cNvSpPr txBox="1"/>
              <p:nvPr/>
            </p:nvSpPr>
            <p:spPr>
              <a:xfrm>
                <a:off x="-3105016" y="2238795"/>
                <a:ext cx="3649500" cy="372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800">
                    <a:solidFill>
                      <a:schemeClr val="dk1"/>
                    </a:solidFill>
                    <a:latin typeface="ABeeZee"/>
                    <a:ea typeface="ABeeZee"/>
                    <a:cs typeface="ABeeZee"/>
                    <a:sym typeface="ABeeZee"/>
                  </a:rPr>
                  <a:t>323 × 20 </a:t>
                </a:r>
                <a:endParaRPr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endParaRPr>
              </a:p>
            </p:txBody>
          </p:sp>
          <p:sp>
            <p:nvSpPr>
              <p:cNvPr id="2482" name="Google Shape;2482;p174"/>
              <p:cNvSpPr txBox="1"/>
              <p:nvPr/>
            </p:nvSpPr>
            <p:spPr>
              <a:xfrm>
                <a:off x="-3112348" y="3476394"/>
                <a:ext cx="6156300" cy="372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100"/>
                  <a:buFont typeface="Arial"/>
                  <a:buNone/>
                </a:pPr>
                <a:r>
                  <a:rPr lang="en-GB" sz="1800">
                    <a:solidFill>
                      <a:schemeClr val="dk1"/>
                    </a:solidFill>
                    <a:latin typeface="ABeeZee"/>
                    <a:ea typeface="ABeeZee"/>
                    <a:cs typeface="ABeeZee"/>
                    <a:sym typeface="ABeeZee"/>
                  </a:rPr>
                  <a:t>323 × 3 </a:t>
                </a:r>
                <a:endParaRPr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endParaRPr>
              </a:p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800">
                    <a:solidFill>
                      <a:schemeClr val="dk1"/>
                    </a:solidFill>
                    <a:latin typeface="ABeeZee"/>
                    <a:ea typeface="ABeeZee"/>
                    <a:cs typeface="ABeeZee"/>
                    <a:sym typeface="ABeeZee"/>
                  </a:rPr>
                  <a:t> </a:t>
                </a:r>
                <a:endParaRPr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endParaRPr>
              </a:p>
            </p:txBody>
          </p:sp>
          <p:cxnSp>
            <p:nvCxnSpPr>
              <p:cNvPr id="2483" name="Google Shape;2483;p174"/>
              <p:cNvCxnSpPr/>
              <p:nvPr/>
            </p:nvCxnSpPr>
            <p:spPr>
              <a:xfrm flipH="1">
                <a:off x="1202454" y="1884988"/>
                <a:ext cx="11400" cy="1575900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  <p:cxnSp>
            <p:nvCxnSpPr>
              <p:cNvPr id="2484" name="Google Shape;2484;p174"/>
              <p:cNvCxnSpPr/>
              <p:nvPr/>
            </p:nvCxnSpPr>
            <p:spPr>
              <a:xfrm flipH="1">
                <a:off x="1202454" y="3532038"/>
                <a:ext cx="11400" cy="820500"/>
              </a:xfrm>
              <a:prstGeom prst="straightConnector1">
                <a:avLst/>
              </a:prstGeom>
              <a:noFill/>
              <a:ln w="19050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  <p:cxnSp>
            <p:nvCxnSpPr>
              <p:cNvPr id="2485" name="Google Shape;2485;p174"/>
              <p:cNvCxnSpPr/>
              <p:nvPr/>
            </p:nvCxnSpPr>
            <p:spPr>
              <a:xfrm flipH="1">
                <a:off x="-3493025" y="4520800"/>
                <a:ext cx="4425600" cy="9000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</p:grpSp>
        <p:sp>
          <p:nvSpPr>
            <p:cNvPr id="2486" name="Google Shape;2486;p174"/>
            <p:cNvSpPr txBox="1"/>
            <p:nvPr/>
          </p:nvSpPr>
          <p:spPr>
            <a:xfrm>
              <a:off x="-74982" y="1393209"/>
              <a:ext cx="1998900" cy="372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rPr>
                <a:t>20 </a:t>
              </a:r>
              <a:endParaRPr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endParaRPr>
            </a:p>
          </p:txBody>
        </p:sp>
        <p:sp>
          <p:nvSpPr>
            <p:cNvPr id="2487" name="Google Shape;2487;p174"/>
            <p:cNvSpPr txBox="1"/>
            <p:nvPr/>
          </p:nvSpPr>
          <p:spPr>
            <a:xfrm>
              <a:off x="-74988" y="2700024"/>
              <a:ext cx="2307300" cy="372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rPr>
                <a:t>3 </a:t>
              </a:r>
              <a:endParaRPr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endParaRPr>
            </a:p>
          </p:txBody>
        </p:sp>
      </p:grpSp>
      <p:sp>
        <p:nvSpPr>
          <p:cNvPr id="2488" name="Google Shape;2488;p174"/>
          <p:cNvSpPr txBox="1"/>
          <p:nvPr/>
        </p:nvSpPr>
        <p:spPr>
          <a:xfrm>
            <a:off x="927125" y="2814347"/>
            <a:ext cx="539700" cy="23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323 </a:t>
            </a: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grpSp>
        <p:nvGrpSpPr>
          <p:cNvPr id="2489" name="Google Shape;2489;p174"/>
          <p:cNvGrpSpPr/>
          <p:nvPr/>
        </p:nvGrpSpPr>
        <p:grpSpPr>
          <a:xfrm>
            <a:off x="368144" y="3531737"/>
            <a:ext cx="2633319" cy="1007082"/>
            <a:chOff x="-5046070" y="828938"/>
            <a:chExt cx="7278382" cy="2662125"/>
          </a:xfrm>
        </p:grpSpPr>
        <p:grpSp>
          <p:nvGrpSpPr>
            <p:cNvPr id="2490" name="Google Shape;2490;p174"/>
            <p:cNvGrpSpPr/>
            <p:nvPr/>
          </p:nvGrpSpPr>
          <p:grpSpPr>
            <a:xfrm>
              <a:off x="-5046070" y="828938"/>
              <a:ext cx="4708099" cy="2662125"/>
              <a:chOff x="-3494245" y="1867675"/>
              <a:chExt cx="4708099" cy="2662125"/>
            </a:xfrm>
          </p:grpSpPr>
          <p:grpSp>
            <p:nvGrpSpPr>
              <p:cNvPr id="2491" name="Google Shape;2491;p174"/>
              <p:cNvGrpSpPr/>
              <p:nvPr/>
            </p:nvGrpSpPr>
            <p:grpSpPr>
              <a:xfrm>
                <a:off x="-3494245" y="1867675"/>
                <a:ext cx="4426820" cy="2452227"/>
                <a:chOff x="5168505" y="2450775"/>
                <a:chExt cx="4426820" cy="2452227"/>
              </a:xfrm>
            </p:grpSpPr>
            <p:sp>
              <p:nvSpPr>
                <p:cNvPr id="2492" name="Google Shape;2492;p174"/>
                <p:cNvSpPr/>
                <p:nvPr/>
              </p:nvSpPr>
              <p:spPr>
                <a:xfrm>
                  <a:off x="5168525" y="2450775"/>
                  <a:ext cx="4426800" cy="2452200"/>
                </a:xfrm>
                <a:prstGeom prst="rect">
                  <a:avLst/>
                </a:prstGeom>
                <a:solidFill>
                  <a:srgbClr val="F3EEFB"/>
                </a:solidFill>
                <a:ln w="38100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  <p:sp>
              <p:nvSpPr>
                <p:cNvPr id="2493" name="Google Shape;2493;p174"/>
                <p:cNvSpPr/>
                <p:nvPr/>
              </p:nvSpPr>
              <p:spPr>
                <a:xfrm>
                  <a:off x="5168505" y="3761202"/>
                  <a:ext cx="4426800" cy="1141800"/>
                </a:xfrm>
                <a:prstGeom prst="rect">
                  <a:avLst/>
                </a:prstGeom>
                <a:solidFill>
                  <a:srgbClr val="FAEAF6"/>
                </a:solidFill>
                <a:ln w="38100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</p:grpSp>
          <p:sp>
            <p:nvSpPr>
              <p:cNvPr id="2494" name="Google Shape;2494;p174"/>
              <p:cNvSpPr txBox="1"/>
              <p:nvPr/>
            </p:nvSpPr>
            <p:spPr>
              <a:xfrm>
                <a:off x="-2716794" y="2282989"/>
                <a:ext cx="2833200" cy="372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800">
                    <a:solidFill>
                      <a:schemeClr val="dk1"/>
                    </a:solidFill>
                    <a:latin typeface="ABeeZee"/>
                    <a:ea typeface="ABeeZee"/>
                    <a:cs typeface="ABeeZee"/>
                    <a:sym typeface="ABeeZee"/>
                  </a:rPr>
                  <a:t>431 × 20 </a:t>
                </a:r>
                <a:endParaRPr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endParaRPr>
              </a:p>
            </p:txBody>
          </p:sp>
          <p:sp>
            <p:nvSpPr>
              <p:cNvPr id="2495" name="Google Shape;2495;p174"/>
              <p:cNvSpPr txBox="1"/>
              <p:nvPr/>
            </p:nvSpPr>
            <p:spPr>
              <a:xfrm>
                <a:off x="-2789696" y="3541315"/>
                <a:ext cx="3521100" cy="372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800">
                    <a:solidFill>
                      <a:schemeClr val="dk1"/>
                    </a:solidFill>
                    <a:latin typeface="ABeeZee"/>
                    <a:ea typeface="ABeeZee"/>
                    <a:cs typeface="ABeeZee"/>
                    <a:sym typeface="ABeeZee"/>
                  </a:rPr>
                  <a:t>431 × 2 </a:t>
                </a:r>
                <a:endParaRPr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endParaRPr>
              </a:p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800">
                    <a:solidFill>
                      <a:schemeClr val="dk1"/>
                    </a:solidFill>
                    <a:latin typeface="ABeeZee"/>
                    <a:ea typeface="ABeeZee"/>
                    <a:cs typeface="ABeeZee"/>
                    <a:sym typeface="ABeeZee"/>
                  </a:rPr>
                  <a:t> </a:t>
                </a:r>
                <a:endParaRPr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endParaRPr>
              </a:p>
            </p:txBody>
          </p:sp>
          <p:cxnSp>
            <p:nvCxnSpPr>
              <p:cNvPr id="2496" name="Google Shape;2496;p174"/>
              <p:cNvCxnSpPr/>
              <p:nvPr/>
            </p:nvCxnSpPr>
            <p:spPr>
              <a:xfrm flipH="1">
                <a:off x="1202454" y="1884988"/>
                <a:ext cx="11400" cy="1575900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  <p:cxnSp>
            <p:nvCxnSpPr>
              <p:cNvPr id="2497" name="Google Shape;2497;p174"/>
              <p:cNvCxnSpPr/>
              <p:nvPr/>
            </p:nvCxnSpPr>
            <p:spPr>
              <a:xfrm flipH="1">
                <a:off x="1202454" y="3532038"/>
                <a:ext cx="11400" cy="820500"/>
              </a:xfrm>
              <a:prstGeom prst="straightConnector1">
                <a:avLst/>
              </a:prstGeom>
              <a:noFill/>
              <a:ln w="19050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  <p:cxnSp>
            <p:nvCxnSpPr>
              <p:cNvPr id="2498" name="Google Shape;2498;p174"/>
              <p:cNvCxnSpPr/>
              <p:nvPr/>
            </p:nvCxnSpPr>
            <p:spPr>
              <a:xfrm flipH="1">
                <a:off x="-3493025" y="4520800"/>
                <a:ext cx="4425600" cy="9000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</p:grpSp>
        <p:sp>
          <p:nvSpPr>
            <p:cNvPr id="2499" name="Google Shape;2499;p174"/>
            <p:cNvSpPr txBox="1"/>
            <p:nvPr/>
          </p:nvSpPr>
          <p:spPr>
            <a:xfrm>
              <a:off x="-74982" y="1393209"/>
              <a:ext cx="1998900" cy="372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rPr>
                <a:t>20 </a:t>
              </a:r>
              <a:endParaRPr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endParaRPr>
            </a:p>
          </p:txBody>
        </p:sp>
        <p:sp>
          <p:nvSpPr>
            <p:cNvPr id="2500" name="Google Shape;2500;p174"/>
            <p:cNvSpPr txBox="1"/>
            <p:nvPr/>
          </p:nvSpPr>
          <p:spPr>
            <a:xfrm>
              <a:off x="-74988" y="2700024"/>
              <a:ext cx="2307300" cy="372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rPr>
                <a:t>2 </a:t>
              </a:r>
              <a:endParaRPr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endParaRPr>
            </a:p>
          </p:txBody>
        </p:sp>
      </p:grpSp>
      <p:sp>
        <p:nvSpPr>
          <p:cNvPr id="2501" name="Google Shape;2501;p174"/>
          <p:cNvSpPr txBox="1"/>
          <p:nvPr/>
        </p:nvSpPr>
        <p:spPr>
          <a:xfrm>
            <a:off x="995860" y="4549800"/>
            <a:ext cx="606000" cy="27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431 </a:t>
            </a: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2502" name="Google Shape;2502;p174"/>
          <p:cNvGraphicFramePr/>
          <p:nvPr/>
        </p:nvGraphicFramePr>
        <p:xfrm>
          <a:off x="2897075" y="16199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{3C4C6AAF-0990-44BF-8178-714B9E8C5E42}</a:tableStyleId>
              </a:tblPr>
              <a:tblGrid>
                <a:gridCol w="292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</a:tblGrid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3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3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3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3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6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4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6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0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0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×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3</a:t>
                      </a: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×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9</a:t>
                      </a: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6</a:t>
                      </a: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9</a:t>
                      </a: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+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6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4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6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0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9</a:t>
                      </a: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6</a:t>
                      </a: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9</a:t>
                      </a: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7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4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9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cxnSp>
        <p:nvCxnSpPr>
          <p:cNvPr id="2503" name="Google Shape;2503;p174"/>
          <p:cNvCxnSpPr/>
          <p:nvPr/>
        </p:nvCxnSpPr>
        <p:spPr>
          <a:xfrm>
            <a:off x="6204450" y="2534313"/>
            <a:ext cx="1008300" cy="30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504" name="Google Shape;2504;p174"/>
          <p:cNvSpPr txBox="1"/>
          <p:nvPr/>
        </p:nvSpPr>
        <p:spPr>
          <a:xfrm>
            <a:off x="6509779" y="2861025"/>
            <a:ext cx="240600" cy="32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1 </a:t>
            </a: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2505" name="Google Shape;2505;p174"/>
          <p:cNvGraphicFramePr/>
          <p:nvPr/>
        </p:nvGraphicFramePr>
        <p:xfrm>
          <a:off x="2902000" y="32075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{3C4C6AAF-0990-44BF-8178-714B9E8C5E42}</a:tableStyleId>
              </a:tblPr>
              <a:tblGrid>
                <a:gridCol w="292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</a:tblGrid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4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3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1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4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3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1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8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6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0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0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×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×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8</a:t>
                      </a: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6</a:t>
                      </a: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+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8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6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0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8</a:t>
                      </a: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6</a:t>
                      </a: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9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4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8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cxnSp>
        <p:nvCxnSpPr>
          <p:cNvPr id="2506" name="Google Shape;2506;p174"/>
          <p:cNvCxnSpPr/>
          <p:nvPr/>
        </p:nvCxnSpPr>
        <p:spPr>
          <a:xfrm>
            <a:off x="6209375" y="4121875"/>
            <a:ext cx="1008300" cy="30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507" name="Google Shape;2507;p174"/>
          <p:cNvSpPr txBox="1"/>
          <p:nvPr/>
        </p:nvSpPr>
        <p:spPr>
          <a:xfrm>
            <a:off x="6184731" y="4404657"/>
            <a:ext cx="240600" cy="32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1 </a:t>
            </a: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2508" name="Google Shape;2508;p174"/>
          <p:cNvSpPr txBox="1"/>
          <p:nvPr/>
        </p:nvSpPr>
        <p:spPr>
          <a:xfrm>
            <a:off x="6177409" y="2866869"/>
            <a:ext cx="240600" cy="32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1 </a:t>
            </a: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cxnSp>
        <p:nvCxnSpPr>
          <p:cNvPr id="2509" name="Google Shape;2509;p174"/>
          <p:cNvCxnSpPr/>
          <p:nvPr/>
        </p:nvCxnSpPr>
        <p:spPr>
          <a:xfrm>
            <a:off x="2889225" y="2541084"/>
            <a:ext cx="1176900" cy="33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510" name="Google Shape;2510;p174"/>
          <p:cNvCxnSpPr/>
          <p:nvPr/>
        </p:nvCxnSpPr>
        <p:spPr>
          <a:xfrm>
            <a:off x="2889225" y="2845884"/>
            <a:ext cx="1176900" cy="33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511" name="Google Shape;2511;p174"/>
          <p:cNvCxnSpPr/>
          <p:nvPr/>
        </p:nvCxnSpPr>
        <p:spPr>
          <a:xfrm>
            <a:off x="4544875" y="2541075"/>
            <a:ext cx="963900" cy="33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512" name="Google Shape;2512;p174"/>
          <p:cNvCxnSpPr/>
          <p:nvPr/>
        </p:nvCxnSpPr>
        <p:spPr>
          <a:xfrm>
            <a:off x="4544875" y="2845876"/>
            <a:ext cx="963900" cy="33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513" name="Google Shape;2513;p174"/>
          <p:cNvCxnSpPr/>
          <p:nvPr/>
        </p:nvCxnSpPr>
        <p:spPr>
          <a:xfrm>
            <a:off x="6074845" y="2541084"/>
            <a:ext cx="1176900" cy="33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514" name="Google Shape;2514;p174"/>
          <p:cNvCxnSpPr/>
          <p:nvPr/>
        </p:nvCxnSpPr>
        <p:spPr>
          <a:xfrm>
            <a:off x="6074845" y="2845884"/>
            <a:ext cx="1176900" cy="33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515" name="Google Shape;2515;p174"/>
          <p:cNvCxnSpPr/>
          <p:nvPr/>
        </p:nvCxnSpPr>
        <p:spPr>
          <a:xfrm>
            <a:off x="2906305" y="4124205"/>
            <a:ext cx="1176900" cy="33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516" name="Google Shape;2516;p174"/>
          <p:cNvCxnSpPr/>
          <p:nvPr/>
        </p:nvCxnSpPr>
        <p:spPr>
          <a:xfrm>
            <a:off x="2906305" y="4429005"/>
            <a:ext cx="1176900" cy="33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517" name="Google Shape;2517;p174"/>
          <p:cNvCxnSpPr/>
          <p:nvPr/>
        </p:nvCxnSpPr>
        <p:spPr>
          <a:xfrm>
            <a:off x="4589133" y="4124199"/>
            <a:ext cx="963900" cy="33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518" name="Google Shape;2518;p174"/>
          <p:cNvCxnSpPr/>
          <p:nvPr/>
        </p:nvCxnSpPr>
        <p:spPr>
          <a:xfrm>
            <a:off x="4589133" y="4429000"/>
            <a:ext cx="963900" cy="33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519" name="Google Shape;2519;p174"/>
          <p:cNvCxnSpPr/>
          <p:nvPr/>
        </p:nvCxnSpPr>
        <p:spPr>
          <a:xfrm>
            <a:off x="6128875" y="4124205"/>
            <a:ext cx="1176900" cy="33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520" name="Google Shape;2520;p174"/>
          <p:cNvCxnSpPr/>
          <p:nvPr/>
        </p:nvCxnSpPr>
        <p:spPr>
          <a:xfrm>
            <a:off x="6128875" y="4429005"/>
            <a:ext cx="1176900" cy="33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5" name="Google Shape;2525;p175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21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c) 204 × 34 = </a:t>
            </a: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6,936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80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80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d) 420 × 12 = </a:t>
            </a: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5,040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80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80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800"/>
          </a:p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endParaRPr/>
          </a:p>
        </p:txBody>
      </p:sp>
      <p:sp>
        <p:nvSpPr>
          <p:cNvPr id="2526" name="Google Shape;2526;p175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Multiply 3-digit numbers by 2-digit numbers</a:t>
            </a:r>
            <a:endParaRPr/>
          </a:p>
        </p:txBody>
      </p:sp>
      <p:grpSp>
        <p:nvGrpSpPr>
          <p:cNvPr id="2527" name="Google Shape;2527;p175"/>
          <p:cNvGrpSpPr/>
          <p:nvPr/>
        </p:nvGrpSpPr>
        <p:grpSpPr>
          <a:xfrm>
            <a:off x="368132" y="1193787"/>
            <a:ext cx="2633319" cy="1007082"/>
            <a:chOff x="-5046070" y="828938"/>
            <a:chExt cx="7278382" cy="2662125"/>
          </a:xfrm>
        </p:grpSpPr>
        <p:grpSp>
          <p:nvGrpSpPr>
            <p:cNvPr id="2528" name="Google Shape;2528;p175"/>
            <p:cNvGrpSpPr/>
            <p:nvPr/>
          </p:nvGrpSpPr>
          <p:grpSpPr>
            <a:xfrm>
              <a:off x="-5046070" y="828938"/>
              <a:ext cx="4708099" cy="2662125"/>
              <a:chOff x="-3494245" y="1867675"/>
              <a:chExt cx="4708099" cy="2662125"/>
            </a:xfrm>
          </p:grpSpPr>
          <p:grpSp>
            <p:nvGrpSpPr>
              <p:cNvPr id="2529" name="Google Shape;2529;p175"/>
              <p:cNvGrpSpPr/>
              <p:nvPr/>
            </p:nvGrpSpPr>
            <p:grpSpPr>
              <a:xfrm>
                <a:off x="-3494245" y="1867675"/>
                <a:ext cx="4426820" cy="2452227"/>
                <a:chOff x="5168505" y="2450775"/>
                <a:chExt cx="4426820" cy="2452227"/>
              </a:xfrm>
            </p:grpSpPr>
            <p:sp>
              <p:nvSpPr>
                <p:cNvPr id="2530" name="Google Shape;2530;p175"/>
                <p:cNvSpPr/>
                <p:nvPr/>
              </p:nvSpPr>
              <p:spPr>
                <a:xfrm>
                  <a:off x="5168525" y="2450775"/>
                  <a:ext cx="4426800" cy="2452200"/>
                </a:xfrm>
                <a:prstGeom prst="rect">
                  <a:avLst/>
                </a:prstGeom>
                <a:solidFill>
                  <a:srgbClr val="F3EEFB"/>
                </a:solidFill>
                <a:ln w="38100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  <p:sp>
              <p:nvSpPr>
                <p:cNvPr id="2531" name="Google Shape;2531;p175"/>
                <p:cNvSpPr/>
                <p:nvPr/>
              </p:nvSpPr>
              <p:spPr>
                <a:xfrm>
                  <a:off x="5168505" y="3761202"/>
                  <a:ext cx="4426800" cy="1141800"/>
                </a:xfrm>
                <a:prstGeom prst="rect">
                  <a:avLst/>
                </a:prstGeom>
                <a:solidFill>
                  <a:srgbClr val="FAEAF6"/>
                </a:solidFill>
                <a:ln w="38100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</p:grpSp>
          <p:sp>
            <p:nvSpPr>
              <p:cNvPr id="2532" name="Google Shape;2532;p175"/>
              <p:cNvSpPr txBox="1"/>
              <p:nvPr/>
            </p:nvSpPr>
            <p:spPr>
              <a:xfrm>
                <a:off x="-2716794" y="2282989"/>
                <a:ext cx="2833200" cy="372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800">
                    <a:solidFill>
                      <a:schemeClr val="dk1"/>
                    </a:solidFill>
                    <a:latin typeface="ABeeZee"/>
                    <a:ea typeface="ABeeZee"/>
                    <a:cs typeface="ABeeZee"/>
                    <a:sym typeface="ABeeZee"/>
                  </a:rPr>
                  <a:t>204 × 30 </a:t>
                </a:r>
                <a:endParaRPr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endParaRPr>
              </a:p>
            </p:txBody>
          </p:sp>
          <p:sp>
            <p:nvSpPr>
              <p:cNvPr id="2533" name="Google Shape;2533;p175"/>
              <p:cNvSpPr txBox="1"/>
              <p:nvPr/>
            </p:nvSpPr>
            <p:spPr>
              <a:xfrm>
                <a:off x="-2789696" y="3541315"/>
                <a:ext cx="3521100" cy="372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800">
                    <a:solidFill>
                      <a:schemeClr val="dk1"/>
                    </a:solidFill>
                    <a:latin typeface="ABeeZee"/>
                    <a:ea typeface="ABeeZee"/>
                    <a:cs typeface="ABeeZee"/>
                    <a:sym typeface="ABeeZee"/>
                  </a:rPr>
                  <a:t>204 × 4 </a:t>
                </a:r>
                <a:endParaRPr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endParaRPr>
              </a:p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800">
                    <a:solidFill>
                      <a:schemeClr val="dk1"/>
                    </a:solidFill>
                    <a:latin typeface="ABeeZee"/>
                    <a:ea typeface="ABeeZee"/>
                    <a:cs typeface="ABeeZee"/>
                    <a:sym typeface="ABeeZee"/>
                  </a:rPr>
                  <a:t> </a:t>
                </a:r>
                <a:endParaRPr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endParaRPr>
              </a:p>
            </p:txBody>
          </p:sp>
          <p:cxnSp>
            <p:nvCxnSpPr>
              <p:cNvPr id="2534" name="Google Shape;2534;p175"/>
              <p:cNvCxnSpPr/>
              <p:nvPr/>
            </p:nvCxnSpPr>
            <p:spPr>
              <a:xfrm flipH="1">
                <a:off x="1202454" y="1884988"/>
                <a:ext cx="11400" cy="1575900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  <p:cxnSp>
            <p:nvCxnSpPr>
              <p:cNvPr id="2535" name="Google Shape;2535;p175"/>
              <p:cNvCxnSpPr/>
              <p:nvPr/>
            </p:nvCxnSpPr>
            <p:spPr>
              <a:xfrm flipH="1">
                <a:off x="1202454" y="3532038"/>
                <a:ext cx="11400" cy="820500"/>
              </a:xfrm>
              <a:prstGeom prst="straightConnector1">
                <a:avLst/>
              </a:prstGeom>
              <a:noFill/>
              <a:ln w="19050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  <p:cxnSp>
            <p:nvCxnSpPr>
              <p:cNvPr id="2536" name="Google Shape;2536;p175"/>
              <p:cNvCxnSpPr/>
              <p:nvPr/>
            </p:nvCxnSpPr>
            <p:spPr>
              <a:xfrm flipH="1">
                <a:off x="-3493025" y="4520800"/>
                <a:ext cx="4425600" cy="9000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</p:grpSp>
        <p:sp>
          <p:nvSpPr>
            <p:cNvPr id="2537" name="Google Shape;2537;p175"/>
            <p:cNvSpPr txBox="1"/>
            <p:nvPr/>
          </p:nvSpPr>
          <p:spPr>
            <a:xfrm>
              <a:off x="-74982" y="1393209"/>
              <a:ext cx="1998900" cy="372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rPr>
                <a:t>30 </a:t>
              </a:r>
              <a:endParaRPr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endParaRPr>
            </a:p>
          </p:txBody>
        </p:sp>
        <p:sp>
          <p:nvSpPr>
            <p:cNvPr id="2538" name="Google Shape;2538;p175"/>
            <p:cNvSpPr txBox="1"/>
            <p:nvPr/>
          </p:nvSpPr>
          <p:spPr>
            <a:xfrm>
              <a:off x="-74988" y="2700024"/>
              <a:ext cx="2307300" cy="372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rPr>
                <a:t>4 </a:t>
              </a:r>
              <a:endParaRPr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endParaRPr>
            </a:p>
          </p:txBody>
        </p:sp>
      </p:grpSp>
      <p:sp>
        <p:nvSpPr>
          <p:cNvPr id="2539" name="Google Shape;2539;p175"/>
          <p:cNvSpPr txBox="1"/>
          <p:nvPr/>
        </p:nvSpPr>
        <p:spPr>
          <a:xfrm>
            <a:off x="995848" y="2211850"/>
            <a:ext cx="606000" cy="27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204 </a:t>
            </a: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grpSp>
        <p:nvGrpSpPr>
          <p:cNvPr id="2540" name="Google Shape;2540;p175"/>
          <p:cNvGrpSpPr/>
          <p:nvPr/>
        </p:nvGrpSpPr>
        <p:grpSpPr>
          <a:xfrm>
            <a:off x="368144" y="3240012"/>
            <a:ext cx="2633319" cy="1007082"/>
            <a:chOff x="-5046070" y="828938"/>
            <a:chExt cx="7278382" cy="2662125"/>
          </a:xfrm>
        </p:grpSpPr>
        <p:grpSp>
          <p:nvGrpSpPr>
            <p:cNvPr id="2541" name="Google Shape;2541;p175"/>
            <p:cNvGrpSpPr/>
            <p:nvPr/>
          </p:nvGrpSpPr>
          <p:grpSpPr>
            <a:xfrm>
              <a:off x="-5046070" y="828938"/>
              <a:ext cx="4708099" cy="2662125"/>
              <a:chOff x="-3494245" y="1867675"/>
              <a:chExt cx="4708099" cy="2662125"/>
            </a:xfrm>
          </p:grpSpPr>
          <p:grpSp>
            <p:nvGrpSpPr>
              <p:cNvPr id="2542" name="Google Shape;2542;p175"/>
              <p:cNvGrpSpPr/>
              <p:nvPr/>
            </p:nvGrpSpPr>
            <p:grpSpPr>
              <a:xfrm>
                <a:off x="-3494245" y="1867675"/>
                <a:ext cx="4426820" cy="2452227"/>
                <a:chOff x="5168505" y="2450775"/>
                <a:chExt cx="4426820" cy="2452227"/>
              </a:xfrm>
            </p:grpSpPr>
            <p:sp>
              <p:nvSpPr>
                <p:cNvPr id="2543" name="Google Shape;2543;p175"/>
                <p:cNvSpPr/>
                <p:nvPr/>
              </p:nvSpPr>
              <p:spPr>
                <a:xfrm>
                  <a:off x="5168525" y="2450775"/>
                  <a:ext cx="4426800" cy="2452200"/>
                </a:xfrm>
                <a:prstGeom prst="rect">
                  <a:avLst/>
                </a:prstGeom>
                <a:solidFill>
                  <a:srgbClr val="F3EEFB"/>
                </a:solidFill>
                <a:ln w="38100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  <p:sp>
              <p:nvSpPr>
                <p:cNvPr id="2544" name="Google Shape;2544;p175"/>
                <p:cNvSpPr/>
                <p:nvPr/>
              </p:nvSpPr>
              <p:spPr>
                <a:xfrm>
                  <a:off x="5168505" y="3761202"/>
                  <a:ext cx="4426800" cy="1141800"/>
                </a:xfrm>
                <a:prstGeom prst="rect">
                  <a:avLst/>
                </a:prstGeom>
                <a:solidFill>
                  <a:srgbClr val="FAEAF6"/>
                </a:solidFill>
                <a:ln w="38100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</p:grpSp>
          <p:sp>
            <p:nvSpPr>
              <p:cNvPr id="2545" name="Google Shape;2545;p175"/>
              <p:cNvSpPr txBox="1"/>
              <p:nvPr/>
            </p:nvSpPr>
            <p:spPr>
              <a:xfrm>
                <a:off x="-2716794" y="2282989"/>
                <a:ext cx="2833200" cy="372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800">
                    <a:solidFill>
                      <a:schemeClr val="dk1"/>
                    </a:solidFill>
                    <a:latin typeface="ABeeZee"/>
                    <a:ea typeface="ABeeZee"/>
                    <a:cs typeface="ABeeZee"/>
                    <a:sym typeface="ABeeZee"/>
                  </a:rPr>
                  <a:t>420 × 10 </a:t>
                </a:r>
                <a:endParaRPr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endParaRPr>
              </a:p>
            </p:txBody>
          </p:sp>
          <p:sp>
            <p:nvSpPr>
              <p:cNvPr id="2546" name="Google Shape;2546;p175"/>
              <p:cNvSpPr txBox="1"/>
              <p:nvPr/>
            </p:nvSpPr>
            <p:spPr>
              <a:xfrm>
                <a:off x="-2789696" y="3541315"/>
                <a:ext cx="3521100" cy="372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800">
                    <a:solidFill>
                      <a:schemeClr val="dk1"/>
                    </a:solidFill>
                    <a:latin typeface="ABeeZee"/>
                    <a:ea typeface="ABeeZee"/>
                    <a:cs typeface="ABeeZee"/>
                    <a:sym typeface="ABeeZee"/>
                  </a:rPr>
                  <a:t>420 × 2 </a:t>
                </a:r>
                <a:endParaRPr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endParaRPr>
              </a:p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800">
                    <a:solidFill>
                      <a:schemeClr val="dk1"/>
                    </a:solidFill>
                    <a:latin typeface="ABeeZee"/>
                    <a:ea typeface="ABeeZee"/>
                    <a:cs typeface="ABeeZee"/>
                    <a:sym typeface="ABeeZee"/>
                  </a:rPr>
                  <a:t> </a:t>
                </a:r>
                <a:endParaRPr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endParaRPr>
              </a:p>
            </p:txBody>
          </p:sp>
          <p:cxnSp>
            <p:nvCxnSpPr>
              <p:cNvPr id="2547" name="Google Shape;2547;p175"/>
              <p:cNvCxnSpPr/>
              <p:nvPr/>
            </p:nvCxnSpPr>
            <p:spPr>
              <a:xfrm flipH="1">
                <a:off x="1202454" y="1884988"/>
                <a:ext cx="11400" cy="1575900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  <p:cxnSp>
            <p:nvCxnSpPr>
              <p:cNvPr id="2548" name="Google Shape;2548;p175"/>
              <p:cNvCxnSpPr/>
              <p:nvPr/>
            </p:nvCxnSpPr>
            <p:spPr>
              <a:xfrm flipH="1">
                <a:off x="1202454" y="3532038"/>
                <a:ext cx="11400" cy="820500"/>
              </a:xfrm>
              <a:prstGeom prst="straightConnector1">
                <a:avLst/>
              </a:prstGeom>
              <a:noFill/>
              <a:ln w="19050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  <p:cxnSp>
            <p:nvCxnSpPr>
              <p:cNvPr id="2549" name="Google Shape;2549;p175"/>
              <p:cNvCxnSpPr/>
              <p:nvPr/>
            </p:nvCxnSpPr>
            <p:spPr>
              <a:xfrm flipH="1">
                <a:off x="-3493025" y="4520800"/>
                <a:ext cx="4425600" cy="9000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</p:grpSp>
        <p:sp>
          <p:nvSpPr>
            <p:cNvPr id="2550" name="Google Shape;2550;p175"/>
            <p:cNvSpPr txBox="1"/>
            <p:nvPr/>
          </p:nvSpPr>
          <p:spPr>
            <a:xfrm>
              <a:off x="-74982" y="1393209"/>
              <a:ext cx="1998900" cy="372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rPr>
                <a:t>10 </a:t>
              </a:r>
              <a:endParaRPr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endParaRPr>
            </a:p>
          </p:txBody>
        </p:sp>
        <p:sp>
          <p:nvSpPr>
            <p:cNvPr id="2551" name="Google Shape;2551;p175"/>
            <p:cNvSpPr txBox="1"/>
            <p:nvPr/>
          </p:nvSpPr>
          <p:spPr>
            <a:xfrm>
              <a:off x="-74988" y="2700024"/>
              <a:ext cx="2307300" cy="372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rPr>
                <a:t>2 </a:t>
              </a:r>
              <a:endParaRPr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endParaRPr>
            </a:p>
          </p:txBody>
        </p:sp>
      </p:grpSp>
      <p:sp>
        <p:nvSpPr>
          <p:cNvPr id="2552" name="Google Shape;2552;p175"/>
          <p:cNvSpPr txBox="1"/>
          <p:nvPr/>
        </p:nvSpPr>
        <p:spPr>
          <a:xfrm>
            <a:off x="995860" y="4258075"/>
            <a:ext cx="606000" cy="27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420 </a:t>
            </a: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2553" name="Google Shape;2553;p175"/>
          <p:cNvGraphicFramePr/>
          <p:nvPr/>
        </p:nvGraphicFramePr>
        <p:xfrm>
          <a:off x="2897075" y="119376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{3C4C6AAF-0990-44BF-8178-714B9E8C5E42}</a:tableStyleId>
              </a:tblPr>
              <a:tblGrid>
                <a:gridCol w="292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</a:tblGrid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0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4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0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4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6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1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0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3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0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×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4</a:t>
                      </a: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×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8</a:t>
                      </a: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1</a:t>
                      </a: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6</a:t>
                      </a: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+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6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1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0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8</a:t>
                      </a: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1</a:t>
                      </a: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6</a:t>
                      </a: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6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9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3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6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2554" name="Google Shape;2554;p175"/>
          <p:cNvGraphicFramePr/>
          <p:nvPr/>
        </p:nvGraphicFramePr>
        <p:xfrm>
          <a:off x="2902000" y="27813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{3C4C6AAF-0990-44BF-8178-714B9E8C5E42}</a:tableStyleId>
              </a:tblPr>
              <a:tblGrid>
                <a:gridCol w="292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</a:tblGrid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4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0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4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0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4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0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0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1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0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×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×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8</a:t>
                      </a: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4</a:t>
                      </a: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0</a:t>
                      </a: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+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4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0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0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8</a:t>
                      </a: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4</a:t>
                      </a: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0</a:t>
                      </a: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5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0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4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0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555" name="Google Shape;2555;p175"/>
          <p:cNvSpPr txBox="1"/>
          <p:nvPr/>
        </p:nvSpPr>
        <p:spPr>
          <a:xfrm>
            <a:off x="6204454" y="4037013"/>
            <a:ext cx="240600" cy="32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1 </a:t>
            </a: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cxnSp>
        <p:nvCxnSpPr>
          <p:cNvPr id="2556" name="Google Shape;2556;p175"/>
          <p:cNvCxnSpPr/>
          <p:nvPr/>
        </p:nvCxnSpPr>
        <p:spPr>
          <a:xfrm>
            <a:off x="2852275" y="2120835"/>
            <a:ext cx="1176900" cy="33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557" name="Google Shape;2557;p175"/>
          <p:cNvCxnSpPr/>
          <p:nvPr/>
        </p:nvCxnSpPr>
        <p:spPr>
          <a:xfrm>
            <a:off x="2852275" y="2425635"/>
            <a:ext cx="1176900" cy="33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558" name="Google Shape;2558;p175"/>
          <p:cNvCxnSpPr/>
          <p:nvPr/>
        </p:nvCxnSpPr>
        <p:spPr>
          <a:xfrm>
            <a:off x="4571999" y="2120825"/>
            <a:ext cx="927300" cy="33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559" name="Google Shape;2559;p175"/>
          <p:cNvCxnSpPr/>
          <p:nvPr/>
        </p:nvCxnSpPr>
        <p:spPr>
          <a:xfrm>
            <a:off x="4571999" y="2425625"/>
            <a:ext cx="927300" cy="33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560" name="Google Shape;2560;p175"/>
          <p:cNvCxnSpPr/>
          <p:nvPr/>
        </p:nvCxnSpPr>
        <p:spPr>
          <a:xfrm>
            <a:off x="6074845" y="2120835"/>
            <a:ext cx="1176900" cy="33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561" name="Google Shape;2561;p175"/>
          <p:cNvCxnSpPr/>
          <p:nvPr/>
        </p:nvCxnSpPr>
        <p:spPr>
          <a:xfrm>
            <a:off x="6074845" y="2425635"/>
            <a:ext cx="1176900" cy="33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562" name="Google Shape;2562;p175"/>
          <p:cNvCxnSpPr/>
          <p:nvPr/>
        </p:nvCxnSpPr>
        <p:spPr>
          <a:xfrm>
            <a:off x="2852275" y="3684084"/>
            <a:ext cx="1176900" cy="33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563" name="Google Shape;2563;p175"/>
          <p:cNvCxnSpPr/>
          <p:nvPr/>
        </p:nvCxnSpPr>
        <p:spPr>
          <a:xfrm>
            <a:off x="2852275" y="3988884"/>
            <a:ext cx="1176900" cy="33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564" name="Google Shape;2564;p175"/>
          <p:cNvCxnSpPr/>
          <p:nvPr/>
        </p:nvCxnSpPr>
        <p:spPr>
          <a:xfrm>
            <a:off x="4571999" y="3684075"/>
            <a:ext cx="927300" cy="33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565" name="Google Shape;2565;p175"/>
          <p:cNvCxnSpPr/>
          <p:nvPr/>
        </p:nvCxnSpPr>
        <p:spPr>
          <a:xfrm>
            <a:off x="4571999" y="3988875"/>
            <a:ext cx="927300" cy="33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566" name="Google Shape;2566;p175"/>
          <p:cNvCxnSpPr/>
          <p:nvPr/>
        </p:nvCxnSpPr>
        <p:spPr>
          <a:xfrm>
            <a:off x="6074845" y="3684084"/>
            <a:ext cx="1176900" cy="33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567" name="Google Shape;2567;p175"/>
          <p:cNvCxnSpPr/>
          <p:nvPr/>
        </p:nvCxnSpPr>
        <p:spPr>
          <a:xfrm>
            <a:off x="6074845" y="3988884"/>
            <a:ext cx="1176900" cy="33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2" name="Google Shape;2572;p176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3045600" cy="501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e) 389 × 12 = </a:t>
            </a: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4,668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2573" name="Google Shape;2573;p176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Multiply 3-digit numbers by 2-digit numbers</a:t>
            </a:r>
            <a:endParaRPr/>
          </a:p>
        </p:txBody>
      </p:sp>
      <p:grpSp>
        <p:nvGrpSpPr>
          <p:cNvPr id="2574" name="Google Shape;2574;p176"/>
          <p:cNvGrpSpPr/>
          <p:nvPr/>
        </p:nvGrpSpPr>
        <p:grpSpPr>
          <a:xfrm>
            <a:off x="368144" y="1411337"/>
            <a:ext cx="2633319" cy="1007082"/>
            <a:chOff x="-5046070" y="828938"/>
            <a:chExt cx="7278382" cy="2662125"/>
          </a:xfrm>
        </p:grpSpPr>
        <p:grpSp>
          <p:nvGrpSpPr>
            <p:cNvPr id="2575" name="Google Shape;2575;p176"/>
            <p:cNvGrpSpPr/>
            <p:nvPr/>
          </p:nvGrpSpPr>
          <p:grpSpPr>
            <a:xfrm>
              <a:off x="-5046070" y="828938"/>
              <a:ext cx="4708099" cy="2662125"/>
              <a:chOff x="-3494245" y="1867675"/>
              <a:chExt cx="4708099" cy="2662125"/>
            </a:xfrm>
          </p:grpSpPr>
          <p:grpSp>
            <p:nvGrpSpPr>
              <p:cNvPr id="2576" name="Google Shape;2576;p176"/>
              <p:cNvGrpSpPr/>
              <p:nvPr/>
            </p:nvGrpSpPr>
            <p:grpSpPr>
              <a:xfrm>
                <a:off x="-3494245" y="1867675"/>
                <a:ext cx="4426820" cy="2452227"/>
                <a:chOff x="5168505" y="2450775"/>
                <a:chExt cx="4426820" cy="2452227"/>
              </a:xfrm>
            </p:grpSpPr>
            <p:sp>
              <p:nvSpPr>
                <p:cNvPr id="2577" name="Google Shape;2577;p176"/>
                <p:cNvSpPr/>
                <p:nvPr/>
              </p:nvSpPr>
              <p:spPr>
                <a:xfrm>
                  <a:off x="5168525" y="2450775"/>
                  <a:ext cx="4426800" cy="2452200"/>
                </a:xfrm>
                <a:prstGeom prst="rect">
                  <a:avLst/>
                </a:prstGeom>
                <a:solidFill>
                  <a:srgbClr val="F3EEFB"/>
                </a:solidFill>
                <a:ln w="38100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  <p:sp>
              <p:nvSpPr>
                <p:cNvPr id="2578" name="Google Shape;2578;p176"/>
                <p:cNvSpPr/>
                <p:nvPr/>
              </p:nvSpPr>
              <p:spPr>
                <a:xfrm>
                  <a:off x="5168505" y="3761202"/>
                  <a:ext cx="4426800" cy="1141800"/>
                </a:xfrm>
                <a:prstGeom prst="rect">
                  <a:avLst/>
                </a:prstGeom>
                <a:solidFill>
                  <a:srgbClr val="FAEAF6"/>
                </a:solidFill>
                <a:ln w="38100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</p:grpSp>
          <p:sp>
            <p:nvSpPr>
              <p:cNvPr id="2579" name="Google Shape;2579;p176"/>
              <p:cNvSpPr txBox="1"/>
              <p:nvPr/>
            </p:nvSpPr>
            <p:spPr>
              <a:xfrm>
                <a:off x="-2716794" y="2282989"/>
                <a:ext cx="2833200" cy="372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800">
                    <a:solidFill>
                      <a:schemeClr val="dk1"/>
                    </a:solidFill>
                    <a:latin typeface="ABeeZee"/>
                    <a:ea typeface="ABeeZee"/>
                    <a:cs typeface="ABeeZee"/>
                    <a:sym typeface="ABeeZee"/>
                  </a:rPr>
                  <a:t>389 × 10 </a:t>
                </a:r>
                <a:endParaRPr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endParaRPr>
              </a:p>
            </p:txBody>
          </p:sp>
          <p:sp>
            <p:nvSpPr>
              <p:cNvPr id="2580" name="Google Shape;2580;p176"/>
              <p:cNvSpPr txBox="1"/>
              <p:nvPr/>
            </p:nvSpPr>
            <p:spPr>
              <a:xfrm>
                <a:off x="-2789696" y="3541315"/>
                <a:ext cx="3521100" cy="372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800">
                    <a:solidFill>
                      <a:schemeClr val="dk1"/>
                    </a:solidFill>
                    <a:latin typeface="ABeeZee"/>
                    <a:ea typeface="ABeeZee"/>
                    <a:cs typeface="ABeeZee"/>
                    <a:sym typeface="ABeeZee"/>
                  </a:rPr>
                  <a:t>389 × 2 </a:t>
                </a:r>
                <a:endParaRPr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endParaRPr>
              </a:p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800">
                    <a:solidFill>
                      <a:schemeClr val="dk1"/>
                    </a:solidFill>
                    <a:latin typeface="ABeeZee"/>
                    <a:ea typeface="ABeeZee"/>
                    <a:cs typeface="ABeeZee"/>
                    <a:sym typeface="ABeeZee"/>
                  </a:rPr>
                  <a:t> </a:t>
                </a:r>
                <a:endParaRPr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endParaRPr>
              </a:p>
            </p:txBody>
          </p:sp>
          <p:cxnSp>
            <p:nvCxnSpPr>
              <p:cNvPr id="2581" name="Google Shape;2581;p176"/>
              <p:cNvCxnSpPr/>
              <p:nvPr/>
            </p:nvCxnSpPr>
            <p:spPr>
              <a:xfrm flipH="1">
                <a:off x="1202454" y="1884988"/>
                <a:ext cx="11400" cy="1575900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  <p:cxnSp>
            <p:nvCxnSpPr>
              <p:cNvPr id="2582" name="Google Shape;2582;p176"/>
              <p:cNvCxnSpPr/>
              <p:nvPr/>
            </p:nvCxnSpPr>
            <p:spPr>
              <a:xfrm flipH="1">
                <a:off x="1202454" y="3532038"/>
                <a:ext cx="11400" cy="820500"/>
              </a:xfrm>
              <a:prstGeom prst="straightConnector1">
                <a:avLst/>
              </a:prstGeom>
              <a:noFill/>
              <a:ln w="19050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  <p:cxnSp>
            <p:nvCxnSpPr>
              <p:cNvPr id="2583" name="Google Shape;2583;p176"/>
              <p:cNvCxnSpPr/>
              <p:nvPr/>
            </p:nvCxnSpPr>
            <p:spPr>
              <a:xfrm flipH="1">
                <a:off x="-3493025" y="4520800"/>
                <a:ext cx="4425600" cy="9000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1"/>
                </a:solidFill>
                <a:prstDash val="solid"/>
                <a:round/>
                <a:headEnd type="stealth" w="med" len="med"/>
                <a:tailEnd type="stealth" w="med" len="med"/>
              </a:ln>
            </p:spPr>
          </p:cxnSp>
        </p:grpSp>
        <p:sp>
          <p:nvSpPr>
            <p:cNvPr id="2584" name="Google Shape;2584;p176"/>
            <p:cNvSpPr txBox="1"/>
            <p:nvPr/>
          </p:nvSpPr>
          <p:spPr>
            <a:xfrm>
              <a:off x="-74982" y="1393209"/>
              <a:ext cx="1998900" cy="372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rPr>
                <a:t>10 </a:t>
              </a:r>
              <a:endParaRPr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endParaRPr>
            </a:p>
          </p:txBody>
        </p:sp>
        <p:sp>
          <p:nvSpPr>
            <p:cNvPr id="2585" name="Google Shape;2585;p176"/>
            <p:cNvSpPr txBox="1"/>
            <p:nvPr/>
          </p:nvSpPr>
          <p:spPr>
            <a:xfrm>
              <a:off x="-74988" y="2700024"/>
              <a:ext cx="2307300" cy="372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rPr>
                <a:t>2 </a:t>
              </a:r>
              <a:endParaRPr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endParaRPr>
            </a:p>
          </p:txBody>
        </p:sp>
      </p:grpSp>
      <p:sp>
        <p:nvSpPr>
          <p:cNvPr id="2586" name="Google Shape;2586;p176"/>
          <p:cNvSpPr txBox="1"/>
          <p:nvPr/>
        </p:nvSpPr>
        <p:spPr>
          <a:xfrm>
            <a:off x="995860" y="2429400"/>
            <a:ext cx="606000" cy="27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389 </a:t>
            </a: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2587" name="Google Shape;2587;p176"/>
          <p:cNvGraphicFramePr/>
          <p:nvPr/>
        </p:nvGraphicFramePr>
        <p:xfrm>
          <a:off x="2897075" y="119376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{3C4C6AAF-0990-44BF-8178-714B9E8C5E42}</a:tableStyleId>
              </a:tblPr>
              <a:tblGrid>
                <a:gridCol w="292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</a:tblGrid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3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8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9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3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8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9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3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8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9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0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1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0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×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×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7</a:t>
                      </a: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7</a:t>
                      </a: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8</a:t>
                      </a: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+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3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8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9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0</a:t>
                      </a:r>
                      <a:endParaRPr sz="2000">
                        <a:solidFill>
                          <a:schemeClr val="accent4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7</a:t>
                      </a: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7</a:t>
                      </a: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8</a:t>
                      </a:r>
                      <a:endParaRPr sz="2000">
                        <a:solidFill>
                          <a:schemeClr val="accent3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4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6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6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8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588" name="Google Shape;2588;p176"/>
          <p:cNvSpPr txBox="1"/>
          <p:nvPr/>
        </p:nvSpPr>
        <p:spPr>
          <a:xfrm>
            <a:off x="6509779" y="2434800"/>
            <a:ext cx="240600" cy="32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1 </a:t>
            </a: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2589" name="Google Shape;2589;p176"/>
          <p:cNvSpPr txBox="1"/>
          <p:nvPr/>
        </p:nvSpPr>
        <p:spPr>
          <a:xfrm>
            <a:off x="4999879" y="2436820"/>
            <a:ext cx="240600" cy="32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1 </a:t>
            </a: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2590" name="Google Shape;2590;p176"/>
          <p:cNvSpPr txBox="1"/>
          <p:nvPr/>
        </p:nvSpPr>
        <p:spPr>
          <a:xfrm>
            <a:off x="4703704" y="2440868"/>
            <a:ext cx="240600" cy="32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1 </a:t>
            </a: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2591" name="Google Shape;2591;p176"/>
          <p:cNvSpPr txBox="1"/>
          <p:nvPr/>
        </p:nvSpPr>
        <p:spPr>
          <a:xfrm>
            <a:off x="6193883" y="2434800"/>
            <a:ext cx="240600" cy="32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1 </a:t>
            </a: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cxnSp>
        <p:nvCxnSpPr>
          <p:cNvPr id="2592" name="Google Shape;2592;p176"/>
          <p:cNvCxnSpPr/>
          <p:nvPr/>
        </p:nvCxnSpPr>
        <p:spPr>
          <a:xfrm>
            <a:off x="2852275" y="2120835"/>
            <a:ext cx="1176900" cy="33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593" name="Google Shape;2593;p176"/>
          <p:cNvCxnSpPr/>
          <p:nvPr/>
        </p:nvCxnSpPr>
        <p:spPr>
          <a:xfrm>
            <a:off x="2852275" y="2425635"/>
            <a:ext cx="1176900" cy="33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594" name="Google Shape;2594;p176"/>
          <p:cNvCxnSpPr/>
          <p:nvPr/>
        </p:nvCxnSpPr>
        <p:spPr>
          <a:xfrm>
            <a:off x="4530124" y="2120825"/>
            <a:ext cx="969000" cy="33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595" name="Google Shape;2595;p176"/>
          <p:cNvCxnSpPr/>
          <p:nvPr/>
        </p:nvCxnSpPr>
        <p:spPr>
          <a:xfrm>
            <a:off x="4530124" y="2425625"/>
            <a:ext cx="969000" cy="33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596" name="Google Shape;2596;p176"/>
          <p:cNvCxnSpPr/>
          <p:nvPr/>
        </p:nvCxnSpPr>
        <p:spPr>
          <a:xfrm>
            <a:off x="6074845" y="2120835"/>
            <a:ext cx="1176900" cy="33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597" name="Google Shape;2597;p176"/>
          <p:cNvCxnSpPr/>
          <p:nvPr/>
        </p:nvCxnSpPr>
        <p:spPr>
          <a:xfrm>
            <a:off x="6074845" y="2425635"/>
            <a:ext cx="1176900" cy="33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2" name="Google Shape;2602;p177"/>
          <p:cNvSpPr txBox="1">
            <a:spLocks noGrp="1"/>
          </p:cNvSpPr>
          <p:nvPr>
            <p:ph type="body" idx="1"/>
          </p:nvPr>
        </p:nvSpPr>
        <p:spPr>
          <a:xfrm>
            <a:off x="324000" y="1080000"/>
            <a:ext cx="8113800" cy="374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/>
              <a:t>We can use informal methods of multiplication to calculate the the product. </a:t>
            </a:r>
            <a:endParaRPr sz="20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000"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r>
              <a:rPr lang="en-GB" sz="2000"/>
              <a:t>We can do this by partitioning one of the factors, calculating the </a:t>
            </a:r>
            <a:r>
              <a:rPr lang="en-GB" sz="2000" b="1"/>
              <a:t>partial products</a:t>
            </a:r>
            <a:r>
              <a:rPr lang="en-GB" sz="2000"/>
              <a:t> and then adding the partial products to recombine.</a:t>
            </a:r>
            <a:endParaRPr sz="2000"/>
          </a:p>
        </p:txBody>
      </p:sp>
      <p:sp>
        <p:nvSpPr>
          <p:cNvPr id="2603" name="Google Shape;2603;p177"/>
          <p:cNvSpPr txBox="1">
            <a:spLocks noGrp="1"/>
          </p:cNvSpPr>
          <p:nvPr>
            <p:ph type="title"/>
          </p:nvPr>
        </p:nvSpPr>
        <p:spPr>
          <a:xfrm>
            <a:off x="1684800" y="272425"/>
            <a:ext cx="56547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Explain how to multiply a 3-digit number by a 2-digit number</a:t>
            </a:r>
            <a:endParaRPr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8" name="Google Shape;2608;p178"/>
          <p:cNvSpPr txBox="1">
            <a:spLocks noGrp="1"/>
          </p:cNvSpPr>
          <p:nvPr>
            <p:ph type="subTitle" idx="1"/>
          </p:nvPr>
        </p:nvSpPr>
        <p:spPr>
          <a:xfrm>
            <a:off x="661775" y="1129425"/>
            <a:ext cx="7351200" cy="2358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© Oak National Academy 2024.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Produced in partnership with Mathematics in Education and Industry.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Licensed on the </a:t>
            </a:r>
            <a:r>
              <a:rPr lang="en-GB" u="sng">
                <a:solidFill>
                  <a:schemeClr val="hlink"/>
                </a:solidFill>
                <a:hlinkClick r:id="rId3"/>
              </a:rPr>
              <a:t>Open Government Licence v3.0</a:t>
            </a:r>
            <a:r>
              <a:rPr lang="en-GB"/>
              <a:t>, except where otherwise stated. See </a:t>
            </a:r>
            <a:r>
              <a:rPr lang="en-GB" u="sng">
                <a:solidFill>
                  <a:schemeClr val="accent2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Oak terms and conditions</a:t>
            </a:r>
            <a:r>
              <a:rPr lang="en-GB"/>
              <a:t>.</a:t>
            </a:r>
            <a:endParaRPr/>
          </a:p>
        </p:txBody>
      </p:sp>
      <p:pic>
        <p:nvPicPr>
          <p:cNvPr id="2609" name="Google Shape;2609;p17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242100" y="3453600"/>
            <a:ext cx="652800" cy="326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ak theme - September 2023">
  <a:themeElements>
    <a:clrScheme name="Simple Light">
      <a:dk1>
        <a:srgbClr val="000000"/>
      </a:dk1>
      <a:lt1>
        <a:srgbClr val="FFFFFF"/>
      </a:lt1>
      <a:dk2>
        <a:srgbClr val="808080"/>
      </a:dk2>
      <a:lt2>
        <a:srgbClr val="F0F0F0"/>
      </a:lt2>
      <a:accent1>
        <a:srgbClr val="BEF2BD"/>
      </a:accent1>
      <a:accent2>
        <a:srgbClr val="374CF1"/>
      </a:accent2>
      <a:accent3>
        <a:srgbClr val="D02AA7"/>
      </a:accent3>
      <a:accent4>
        <a:srgbClr val="845AD9"/>
      </a:accent4>
      <a:accent5>
        <a:srgbClr val="037B7D"/>
      </a:accent5>
      <a:accent6>
        <a:srgbClr val="C63D01"/>
      </a:accent6>
      <a:hlink>
        <a:srgbClr val="374CF1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ak theme - September 2023">
  <a:themeElements>
    <a:clrScheme name="Simple Light">
      <a:dk1>
        <a:srgbClr val="000000"/>
      </a:dk1>
      <a:lt1>
        <a:srgbClr val="FFFFFF"/>
      </a:lt1>
      <a:dk2>
        <a:srgbClr val="808080"/>
      </a:dk2>
      <a:lt2>
        <a:srgbClr val="F0F0F0"/>
      </a:lt2>
      <a:accent1>
        <a:srgbClr val="BEF2BD"/>
      </a:accent1>
      <a:accent2>
        <a:srgbClr val="374CF1"/>
      </a:accent2>
      <a:accent3>
        <a:srgbClr val="D02AA7"/>
      </a:accent3>
      <a:accent4>
        <a:srgbClr val="845AD9"/>
      </a:accent4>
      <a:accent5>
        <a:srgbClr val="037B7D"/>
      </a:accent5>
      <a:accent6>
        <a:srgbClr val="C63D01"/>
      </a:accent6>
      <a:hlink>
        <a:srgbClr val="374CF1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1649</Words>
  <Application>Microsoft Office PowerPoint</Application>
  <PresentationFormat>On-screen Show (16:9)</PresentationFormat>
  <Paragraphs>615</Paragraphs>
  <Slides>33</Slides>
  <Notes>33</Notes>
  <HiddenSlides>1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33</vt:i4>
      </vt:variant>
    </vt:vector>
  </HeadingPairs>
  <TitlesOfParts>
    <vt:vector size="41" baseType="lpstr">
      <vt:lpstr>ABeeZee</vt:lpstr>
      <vt:lpstr>Arial</vt:lpstr>
      <vt:lpstr>Calibri</vt:lpstr>
      <vt:lpstr>Kalam</vt:lpstr>
      <vt:lpstr>Lexend</vt:lpstr>
      <vt:lpstr>Lexend Light</vt:lpstr>
      <vt:lpstr>Oak theme - September 2023</vt:lpstr>
      <vt:lpstr>Oak theme - September 2023</vt:lpstr>
      <vt:lpstr>Explain how to multiply a 3-digit number by a 2-digit number</vt:lpstr>
      <vt:lpstr>PowerPoint Presentation</vt:lpstr>
      <vt:lpstr>PowerPoint Presentation</vt:lpstr>
      <vt:lpstr>PowerPoint Presentation</vt:lpstr>
      <vt:lpstr>PowerPoint Presentation</vt:lpstr>
      <vt:lpstr>Multiply 2-digit numbers by 2-digit numbers</vt:lpstr>
      <vt:lpstr>Multiply 2-digit numbers by 2-digit numbers</vt:lpstr>
      <vt:lpstr>Multiply 2-digit numbers by 2-digit numbers</vt:lpstr>
      <vt:lpstr>Multiply 2-digit numbers by 2-digit numbers</vt:lpstr>
      <vt:lpstr>Multiply 2-digit numbers by 2-digit numbers</vt:lpstr>
      <vt:lpstr>Multiply 2-digit numbers by 2-digit numbers</vt:lpstr>
      <vt:lpstr>Multiply 2-digit numbers by 2-digit numbers</vt:lpstr>
      <vt:lpstr>Multiply 2-digit numbers by 2-digit numbers</vt:lpstr>
      <vt:lpstr>Multiply 2-digit numbers by 2-digit numbers</vt:lpstr>
      <vt:lpstr>Multiply 2-digit numbers by 2-digit numbers</vt:lpstr>
      <vt:lpstr>Multiply 2-digit numbers by 2-digit numbers</vt:lpstr>
      <vt:lpstr>Multiply 2-digit numbers by 2-digit numbers</vt:lpstr>
      <vt:lpstr>Multiply 2-digit numbers by 2-digit numbers</vt:lpstr>
      <vt:lpstr>Multiply 2-digit numbers by 2-digit numbers</vt:lpstr>
      <vt:lpstr>Multiply 2-digit numbers by 2-digit numbers</vt:lpstr>
      <vt:lpstr>Multiply 2-digit numbers by 2-digit numbers</vt:lpstr>
      <vt:lpstr>Multiply 2-digit numbers by 2-digit numbers</vt:lpstr>
      <vt:lpstr>Multiply 2-digit numbers by 2-digit numbers</vt:lpstr>
      <vt:lpstr>Multiply 2-digit numbers by 2-digit numbers</vt:lpstr>
      <vt:lpstr>Multiply 3-digit numbers by 2-digit numbers</vt:lpstr>
      <vt:lpstr>Multiply 3-digit numbers by 2-digit numbers</vt:lpstr>
      <vt:lpstr>Multiply 3-digit numbers by 2-digit numbers</vt:lpstr>
      <vt:lpstr>Multiply 3-digit numbers by 2-digit numbers</vt:lpstr>
      <vt:lpstr>Multiply 3-digit numbers by 2-digit numbers</vt:lpstr>
      <vt:lpstr>Multiply 3-digit numbers by 2-digit numbers</vt:lpstr>
      <vt:lpstr>Multiply 3-digit numbers by 2-digit numbers</vt:lpstr>
      <vt:lpstr>Explain how to multiply a 3-digit number by a 2-digit number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Juliette Redfern</dc:creator>
  <cp:lastModifiedBy>Juliette Redfern</cp:lastModifiedBy>
  <cp:revision>1</cp:revision>
  <dcterms:modified xsi:type="dcterms:W3CDTF">2026-01-08T10:53:03Z</dcterms:modified>
</cp:coreProperties>
</file>