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12/01/2022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DEC0F67-A4EA-45F9-9344-4C684EC32E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4671"/>
          <a:stretch/>
        </p:blipFill>
        <p:spPr>
          <a:xfrm>
            <a:off x="5423242" y="263964"/>
            <a:ext cx="4356862" cy="22406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271" y="301482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2600" dirty="0">
                <a:latin typeface="Comic Sans MS" panose="030F0702030302020204" pitchFamily="66" charset="0"/>
              </a:rPr>
              <a:t>Geography – Where in the World?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977515"/>
              </p:ext>
            </p:extLst>
          </p:nvPr>
        </p:nvGraphicFramePr>
        <p:xfrm>
          <a:off x="127271" y="1182532"/>
          <a:ext cx="4166656" cy="3237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46338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2475491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be able to locate the world’s countries with a particular focus on Europe (including the location of Russia) and North and South America using maps, globes and atlases.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locate countries and major cities within these areas.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locate environmental regions with these areas.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Study key physical and human characteristics of these areas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use</a:t>
                      </a:r>
                      <a:r>
                        <a:rPr lang="en-US" sz="1400" dirty="0">
                          <a:latin typeface="Comic Sans MS" panose="030F0702030302020204" pitchFamily="66" charset="0"/>
                        </a:rPr>
                        <a:t> the eight points of a compass and four and six-figure grid references to locate features. </a:t>
                      </a: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716652"/>
              </p:ext>
            </p:extLst>
          </p:nvPr>
        </p:nvGraphicFramePr>
        <p:xfrm>
          <a:off x="127271" y="4594015"/>
          <a:ext cx="4166656" cy="2162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6656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31929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1705706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Children can name and locate the 7 continents of the world.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Children can name and locate the 5 oceans of the world 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Children can use maps, globes and atlases to locate countries.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0261009"/>
              </p:ext>
            </p:extLst>
          </p:nvPr>
        </p:nvGraphicFramePr>
        <p:xfrm>
          <a:off x="4419271" y="2813175"/>
          <a:ext cx="7645458" cy="3955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935">
                  <a:extLst>
                    <a:ext uri="{9D8B030D-6E8A-4147-A177-3AD203B41FA5}">
                      <a16:colId xmlns:a16="http://schemas.microsoft.com/office/drawing/2014/main" val="747824021"/>
                    </a:ext>
                  </a:extLst>
                </a:gridCol>
                <a:gridCol w="5968523">
                  <a:extLst>
                    <a:ext uri="{9D8B030D-6E8A-4147-A177-3AD203B41FA5}">
                      <a16:colId xmlns:a16="http://schemas.microsoft.com/office/drawing/2014/main" val="2282620642"/>
                    </a:ext>
                  </a:extLst>
                </a:gridCol>
              </a:tblGrid>
              <a:tr h="419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073687"/>
                  </a:ext>
                </a:extLst>
              </a:tr>
              <a:tr h="47563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Continent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A large region of the world containing lots of different countries </a:t>
                      </a:r>
                    </a:p>
                    <a:p>
                      <a:endParaRPr lang="en-GB" sz="14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9223"/>
                  </a:ext>
                </a:extLst>
              </a:tr>
              <a:tr h="41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Atlas 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A book that contains maps or charts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34667"/>
                  </a:ext>
                </a:extLst>
              </a:tr>
              <a:tr h="4124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Environmental region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 area defined by its environmental conditions; especially  climate, landforms, and soil characteristics.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79291"/>
                  </a:ext>
                </a:extLst>
              </a:tr>
              <a:tr h="464724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Human geography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human activity affects or is influenced by the earth's surface.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57658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Physical geography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 world’s natural features 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514030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Compass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 instrument containing a </a:t>
                      </a:r>
                      <a:r>
                        <a:rPr lang="en-US" sz="1400" b="0" i="0" kern="1200" dirty="0" err="1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magnetised</a:t>
                      </a:r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pointer which shows the direction of magnetic north and bearings from it including North, East, South and West. 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739506"/>
                  </a:ext>
                </a:extLst>
              </a:tr>
              <a:tr h="41569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Grid references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map reference indicating a location in terms of a series of vertical and horizontal grid lines identified by numbers or letters.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71751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4811A7A-B09F-4622-9DD2-420D6C13E2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0104" y="45653"/>
            <a:ext cx="2284625" cy="269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240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Geography – Where in the World?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Juliette Redfern</cp:lastModifiedBy>
  <cp:revision>2</cp:revision>
  <dcterms:created xsi:type="dcterms:W3CDTF">2021-09-17T09:26:41Z</dcterms:created>
  <dcterms:modified xsi:type="dcterms:W3CDTF">2022-01-12T18:10:56Z</dcterms:modified>
</cp:coreProperties>
</file>