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7942-6605-41FB-AACF-10DBB5199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577F13-D7EB-483E-B3C9-C77B89657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CBD81-1258-4E89-A592-BA886D944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531A6-1D23-4A1B-909C-7AEA93203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9B877-9428-493A-82DE-E2D56F805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5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7E974-FB79-43A5-961B-04FA32B2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076F6-712F-4B89-9FD0-48E88DE14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7CDCA-DEF6-438E-A2E4-B3D0AB0B4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C76A5-D6BC-4D60-9824-CF2CEA150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E6C30-5FE1-4E79-8951-8D8A121D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28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251A8-24F0-4D4B-AAF8-15B4C481F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AA2A1-9DEE-44DB-90C6-9CDA329FC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1C853-00D6-4E65-ADAE-ECCBCCAD6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73BEC9-1121-43F5-9D5B-B61ED95B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B7971-E8F6-4A88-A2CF-51AC1EDD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492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9FDA1-19A5-4F14-9157-8422AFA9D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ADE66-B252-44D6-99A0-A8E83B669F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F8440-10BA-4A60-9A7A-0A5930AE2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49231D-7DA4-4963-BB75-7BBA34F86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3C656C-4CAE-4429-B76E-D5A497C31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AB306-7CEF-4C2F-AB37-C0657B9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C733-3064-4627-997B-025CDD397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D2075-93B6-468E-B900-070A8D477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EE00CE-3645-4A0B-8B90-61EF96438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A0EF59-BD66-44D0-AFAA-9EF341C31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B2E19D-8F1D-4B81-B153-E9FD45C08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76B49A-E105-4ADF-8761-0221AA2CC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40FFD-2D5E-4380-ACA7-352935FE9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A8BC75-260F-4154-B138-A997D18AF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29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038C8-920A-4613-8ED3-B2C3EBFC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0B2392-4F6B-4AB2-86F5-462EFB9E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BFFE5F-B860-4DBC-944E-515753894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080FE4-05CF-4487-B1F7-29322A4B3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0F8142-27F5-40E6-AC38-299C793A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4B3AB4-79A2-4C00-AAFC-4DB9EF18B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1DE7E1-4663-4863-BBB9-C2517032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36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917E-5190-4208-9D4C-07D95473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D3C63-E7BB-49EE-8F69-D723EED24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D8D03-ED74-43F6-8D99-6E601BF81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A5DC6F-9CE5-408A-A1BB-8B17E14CC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765BE-5840-419B-9235-0E7E9525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4BC47-F85E-4B0F-BA15-5EBF9F85C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08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831C1-3823-41AF-B055-591900A5B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F81BB9-37E4-4D26-B1E6-BD1B41E856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BD90ED-95B6-4F1C-88AD-B20266D6D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85E884-C22F-443F-8AAE-43E9A1B1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492D-EBF4-4A26-A6DF-81B1DEF5F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0CD1A-1200-4EE0-B51E-DB57B9A2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2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B4F68-85C2-4602-B442-AF9F0B5D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35427-195F-43C5-A6BB-DC08DA80F6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6BDF6-EAE8-4B5D-B6BE-95E646236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03282-3BEE-4EC7-956E-EA6982303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07B5C-98E5-4CBC-B328-B0FAF386B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8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16C62B-AE2E-4AA1-8889-8413E0427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ED6EE-EF66-48A9-A294-E17CE97CC0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380C9-DD04-4155-9640-A41E297B9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83010-8096-4E28-960B-990B095F2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FF2DC-387F-450D-92A1-D91AF11FD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29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191235-2BF7-42B8-869C-289F7E2A8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5887B-E901-4FC1-8856-88F1278F0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2FA023-55F3-402D-9F4C-8386FF5F3D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480A3-6F0D-429C-A80E-6F049B854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03BAF-1A8A-44AF-8AB6-4B5FE1E3A9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3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C4CCB-12A4-4414-8890-570DB4454C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271" y="301482"/>
            <a:ext cx="9318611" cy="646760"/>
          </a:xfrm>
        </p:spPr>
        <p:txBody>
          <a:bodyPr>
            <a:normAutofit/>
          </a:bodyPr>
          <a:lstStyle/>
          <a:p>
            <a:pPr algn="l"/>
            <a:r>
              <a:rPr lang="en-US" sz="2600" dirty="0">
                <a:latin typeface="Comic Sans MS" panose="030F0702030302020204" pitchFamily="66" charset="0"/>
              </a:rPr>
              <a:t>History –Crime and punishment</a:t>
            </a:r>
            <a:endParaRPr lang="en-GB" sz="2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3A745B0D-0599-4BF5-A73B-8EC46B813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752355"/>
              </p:ext>
            </p:extLst>
          </p:nvPr>
        </p:nvGraphicFramePr>
        <p:xfrm>
          <a:off x="127271" y="1182532"/>
          <a:ext cx="4166656" cy="2938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6656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46338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Key Outcomes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2475491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To learn to recognise different historical sources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To identify if a source is a primary or secondary one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To use sources</a:t>
                      </a: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 to answer questions about historical figures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To discuss crime and punishments from the historical eras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To evaluate the difference in attitudes to crime and punishments over time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B398C1A-4277-4A32-A0F8-D5F5EEDB0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467635"/>
              </p:ext>
            </p:extLst>
          </p:nvPr>
        </p:nvGraphicFramePr>
        <p:xfrm>
          <a:off x="127271" y="4594015"/>
          <a:ext cx="4166656" cy="2162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6656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31929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Prior Knowledge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170570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I know</a:t>
                      </a: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 what crime and punishment is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have used historical sources previously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have evaluated evidence to consider if it is accurate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F8B8D44A-0ED8-44DF-8E78-2CFDE6E07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394298"/>
              </p:ext>
            </p:extLst>
          </p:nvPr>
        </p:nvGraphicFramePr>
        <p:xfrm>
          <a:off x="4419271" y="2813175"/>
          <a:ext cx="7645458" cy="3575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935">
                  <a:extLst>
                    <a:ext uri="{9D8B030D-6E8A-4147-A177-3AD203B41FA5}">
                      <a16:colId xmlns:a16="http://schemas.microsoft.com/office/drawing/2014/main" val="747824021"/>
                    </a:ext>
                  </a:extLst>
                </a:gridCol>
                <a:gridCol w="5968523">
                  <a:extLst>
                    <a:ext uri="{9D8B030D-6E8A-4147-A177-3AD203B41FA5}">
                      <a16:colId xmlns:a16="http://schemas.microsoft.com/office/drawing/2014/main" val="2282620642"/>
                    </a:ext>
                  </a:extLst>
                </a:gridCol>
              </a:tblGrid>
              <a:tr h="4196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073687"/>
                  </a:ext>
                </a:extLst>
              </a:tr>
              <a:tr h="47563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Primary 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historical piece of evidence created at the time being looked at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29223"/>
                  </a:ext>
                </a:extLst>
              </a:tr>
              <a:tr h="4124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Secondary 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A source that analyses or uses primary sources to answer historical questions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8434667"/>
                  </a:ext>
                </a:extLst>
              </a:tr>
              <a:tr h="4124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piece of evidence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579291"/>
                  </a:ext>
                </a:extLst>
              </a:tr>
              <a:tr h="464724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Evidence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Something that can be used to help answer question, such as: a diary, photograph or fossil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757658"/>
                  </a:ext>
                </a:extLst>
              </a:tr>
              <a:tr h="41569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Punishment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consequence for doing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something against the law</a:t>
                      </a:r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5514030"/>
                  </a:ext>
                </a:extLst>
              </a:tr>
              <a:tr h="41569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Evaluation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Investigating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making a conclusion about something that is studied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7739506"/>
                  </a:ext>
                </a:extLst>
              </a:tr>
              <a:tr h="41569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Crime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An</a:t>
                      </a: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 act that is against the law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471751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271" y="992957"/>
            <a:ext cx="2857500" cy="160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115" y="417806"/>
            <a:ext cx="1223998" cy="22341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3396" y="50884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6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163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History –Crime and punishment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- Weather Around the World</dc:title>
  <dc:creator>Vicky Calvert</dc:creator>
  <cp:lastModifiedBy>Juliette Redfern</cp:lastModifiedBy>
  <cp:revision>4</cp:revision>
  <dcterms:created xsi:type="dcterms:W3CDTF">2021-09-17T09:26:41Z</dcterms:created>
  <dcterms:modified xsi:type="dcterms:W3CDTF">2022-01-12T15:53:40Z</dcterms:modified>
</cp:coreProperties>
</file>