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708" r:id="rId1"/>
  </p:sldMasterIdLst>
  <p:notesMasterIdLst>
    <p:notesMasterId r:id="rId3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2E6801F-8794-4364-90AD-6D28C2AD6516}">
  <a:tblStyle styleId="{02E6801F-8794-4364-90AD-6D28C2AD6516}"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5" d="100"/>
          <a:sy n="85" d="100"/>
        </p:scale>
        <p:origin x="96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2"/>
        <p:cNvGrpSpPr/>
        <p:nvPr/>
      </p:nvGrpSpPr>
      <p:grpSpPr>
        <a:xfrm>
          <a:off x="0" y="0"/>
          <a:ext cx="0" cy="0"/>
          <a:chOff x="0" y="0"/>
          <a:chExt cx="0" cy="0"/>
        </a:xfrm>
      </p:grpSpPr>
      <p:sp>
        <p:nvSpPr>
          <p:cNvPr id="743" name="Google Shape;743;g279955a40ae_0_83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4" name="Google Shape;744;g279955a40ae_0_8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8"/>
        <p:cNvGrpSpPr/>
        <p:nvPr/>
      </p:nvGrpSpPr>
      <p:grpSpPr>
        <a:xfrm>
          <a:off x="0" y="0"/>
          <a:ext cx="0" cy="0"/>
          <a:chOff x="0" y="0"/>
          <a:chExt cx="0" cy="0"/>
        </a:xfrm>
      </p:grpSpPr>
      <p:sp>
        <p:nvSpPr>
          <p:cNvPr id="749" name="Google Shape;749;g279955a40ae_0_83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0" name="Google Shape;750;g279955a40ae_0_8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3"/>
        <p:cNvGrpSpPr/>
        <p:nvPr/>
      </p:nvGrpSpPr>
      <p:grpSpPr>
        <a:xfrm>
          <a:off x="0" y="0"/>
          <a:ext cx="0" cy="0"/>
          <a:chOff x="0" y="0"/>
          <a:chExt cx="0" cy="0"/>
        </a:xfrm>
      </p:grpSpPr>
      <p:sp>
        <p:nvSpPr>
          <p:cNvPr id="754" name="Google Shape;754;g279955a40ae_0_84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5" name="Google Shape;755;g279955a40ae_0_8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8"/>
        <p:cNvGrpSpPr/>
        <p:nvPr/>
      </p:nvGrpSpPr>
      <p:grpSpPr>
        <a:xfrm>
          <a:off x="0" y="0"/>
          <a:ext cx="0" cy="0"/>
          <a:chOff x="0" y="0"/>
          <a:chExt cx="0" cy="0"/>
        </a:xfrm>
      </p:grpSpPr>
      <p:sp>
        <p:nvSpPr>
          <p:cNvPr id="759" name="Google Shape;759;g2bba261612e_0_20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0" name="Google Shape;760;g2bba261612e_0_2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8"/>
        <p:cNvGrpSpPr/>
        <p:nvPr/>
      </p:nvGrpSpPr>
      <p:grpSpPr>
        <a:xfrm>
          <a:off x="0" y="0"/>
          <a:ext cx="0" cy="0"/>
          <a:chOff x="0" y="0"/>
          <a:chExt cx="0" cy="0"/>
        </a:xfrm>
      </p:grpSpPr>
      <p:sp>
        <p:nvSpPr>
          <p:cNvPr id="769" name="Google Shape;769;g2bba261612e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0" name="Google Shape;770;g2bba261612e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7"/>
        <p:cNvGrpSpPr/>
        <p:nvPr/>
      </p:nvGrpSpPr>
      <p:grpSpPr>
        <a:xfrm>
          <a:off x="0" y="0"/>
          <a:ext cx="0" cy="0"/>
          <a:chOff x="0" y="0"/>
          <a:chExt cx="0" cy="0"/>
        </a:xfrm>
      </p:grpSpPr>
      <p:sp>
        <p:nvSpPr>
          <p:cNvPr id="778" name="Google Shape;778;g2bba261612e_0_2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9" name="Google Shape;779;g2bba261612e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1"/>
        <p:cNvGrpSpPr/>
        <p:nvPr/>
      </p:nvGrpSpPr>
      <p:grpSpPr>
        <a:xfrm>
          <a:off x="0" y="0"/>
          <a:ext cx="0" cy="0"/>
          <a:chOff x="0" y="0"/>
          <a:chExt cx="0" cy="0"/>
        </a:xfrm>
      </p:grpSpPr>
      <p:sp>
        <p:nvSpPr>
          <p:cNvPr id="792" name="Google Shape;792;g2bba261612e_0_6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3" name="Google Shape;793;g2bba261612e_0_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9"/>
        <p:cNvGrpSpPr/>
        <p:nvPr/>
      </p:nvGrpSpPr>
      <p:grpSpPr>
        <a:xfrm>
          <a:off x="0" y="0"/>
          <a:ext cx="0" cy="0"/>
          <a:chOff x="0" y="0"/>
          <a:chExt cx="0" cy="0"/>
        </a:xfrm>
      </p:grpSpPr>
      <p:sp>
        <p:nvSpPr>
          <p:cNvPr id="800" name="Google Shape;800;g2bba261612e_0_7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1" name="Google Shape;801;g2bba261612e_0_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5"/>
        <p:cNvGrpSpPr/>
        <p:nvPr/>
      </p:nvGrpSpPr>
      <p:grpSpPr>
        <a:xfrm>
          <a:off x="0" y="0"/>
          <a:ext cx="0" cy="0"/>
          <a:chOff x="0" y="0"/>
          <a:chExt cx="0" cy="0"/>
        </a:xfrm>
      </p:grpSpPr>
      <p:sp>
        <p:nvSpPr>
          <p:cNvPr id="816" name="Google Shape;816;g2bba261612e_0_8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7" name="Google Shape;817;g2bba261612e_0_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8"/>
        <p:cNvGrpSpPr/>
        <p:nvPr/>
      </p:nvGrpSpPr>
      <p:grpSpPr>
        <a:xfrm>
          <a:off x="0" y="0"/>
          <a:ext cx="0" cy="0"/>
          <a:chOff x="0" y="0"/>
          <a:chExt cx="0" cy="0"/>
        </a:xfrm>
      </p:grpSpPr>
      <p:sp>
        <p:nvSpPr>
          <p:cNvPr id="829" name="Google Shape;829;g2bba261612e_0_6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0" name="Google Shape;830;g2bba261612e_0_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4"/>
        <p:cNvGrpSpPr/>
        <p:nvPr/>
      </p:nvGrpSpPr>
      <p:grpSpPr>
        <a:xfrm>
          <a:off x="0" y="0"/>
          <a:ext cx="0" cy="0"/>
          <a:chOff x="0" y="0"/>
          <a:chExt cx="0" cy="0"/>
        </a:xfrm>
      </p:grpSpPr>
      <p:sp>
        <p:nvSpPr>
          <p:cNvPr id="835" name="Google Shape;835;g2bba261612e_0_9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6" name="Google Shape;836;g2bba261612e_0_9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4"/>
        <p:cNvGrpSpPr/>
        <p:nvPr/>
      </p:nvGrpSpPr>
      <p:grpSpPr>
        <a:xfrm>
          <a:off x="0" y="0"/>
          <a:ext cx="0" cy="0"/>
          <a:chOff x="0" y="0"/>
          <a:chExt cx="0" cy="0"/>
        </a:xfrm>
      </p:grpSpPr>
      <p:sp>
        <p:nvSpPr>
          <p:cNvPr id="845" name="Google Shape;845;g2bba261612e_0_3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6" name="Google Shape;846;g2bba261612e_0_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6"/>
        <p:cNvGrpSpPr/>
        <p:nvPr/>
      </p:nvGrpSpPr>
      <p:grpSpPr>
        <a:xfrm>
          <a:off x="0" y="0"/>
          <a:ext cx="0" cy="0"/>
          <a:chOff x="0" y="0"/>
          <a:chExt cx="0" cy="0"/>
        </a:xfrm>
      </p:grpSpPr>
      <p:sp>
        <p:nvSpPr>
          <p:cNvPr id="867" name="Google Shape;867;g2bba261612e_0_3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8" name="Google Shape;868;g2bba261612e_0_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2"/>
        <p:cNvGrpSpPr/>
        <p:nvPr/>
      </p:nvGrpSpPr>
      <p:grpSpPr>
        <a:xfrm>
          <a:off x="0" y="0"/>
          <a:ext cx="0" cy="0"/>
          <a:chOff x="0" y="0"/>
          <a:chExt cx="0" cy="0"/>
        </a:xfrm>
      </p:grpSpPr>
      <p:sp>
        <p:nvSpPr>
          <p:cNvPr id="873" name="Google Shape;873;g2bba261612e_0_4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74" name="Google Shape;874;g2bba261612e_0_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1"/>
        <p:cNvGrpSpPr/>
        <p:nvPr/>
      </p:nvGrpSpPr>
      <p:grpSpPr>
        <a:xfrm>
          <a:off x="0" y="0"/>
          <a:ext cx="0" cy="0"/>
          <a:chOff x="0" y="0"/>
          <a:chExt cx="0" cy="0"/>
        </a:xfrm>
      </p:grpSpPr>
      <p:sp>
        <p:nvSpPr>
          <p:cNvPr id="882" name="Google Shape;882;g2bba261612e_0_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3" name="Google Shape;883;g2bba261612e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0"/>
        <p:cNvGrpSpPr/>
        <p:nvPr/>
      </p:nvGrpSpPr>
      <p:grpSpPr>
        <a:xfrm>
          <a:off x="0" y="0"/>
          <a:ext cx="0" cy="0"/>
          <a:chOff x="0" y="0"/>
          <a:chExt cx="0" cy="0"/>
        </a:xfrm>
      </p:grpSpPr>
      <p:sp>
        <p:nvSpPr>
          <p:cNvPr id="891" name="Google Shape;891;g2bba261612e_0_10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2" name="Google Shape;892;g2bba261612e_0_1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1"/>
        <p:cNvGrpSpPr/>
        <p:nvPr/>
      </p:nvGrpSpPr>
      <p:grpSpPr>
        <a:xfrm>
          <a:off x="0" y="0"/>
          <a:ext cx="0" cy="0"/>
          <a:chOff x="0" y="0"/>
          <a:chExt cx="0" cy="0"/>
        </a:xfrm>
      </p:grpSpPr>
      <p:sp>
        <p:nvSpPr>
          <p:cNvPr id="902" name="Google Shape;902;g2cbb165c5df_0_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3" name="Google Shape;903;g2cbb165c5df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8"/>
        <p:cNvGrpSpPr/>
        <p:nvPr/>
      </p:nvGrpSpPr>
      <p:grpSpPr>
        <a:xfrm>
          <a:off x="0" y="0"/>
          <a:ext cx="0" cy="0"/>
          <a:chOff x="0" y="0"/>
          <a:chExt cx="0" cy="0"/>
        </a:xfrm>
      </p:grpSpPr>
      <p:sp>
        <p:nvSpPr>
          <p:cNvPr id="909" name="Google Shape;909;g2bba261612e_0_24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0" name="Google Shape;910;g2bba261612e_0_2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6"/>
        <p:cNvGrpSpPr/>
        <p:nvPr/>
      </p:nvGrpSpPr>
      <p:grpSpPr>
        <a:xfrm>
          <a:off x="0" y="0"/>
          <a:ext cx="0" cy="0"/>
          <a:chOff x="0" y="0"/>
          <a:chExt cx="0" cy="0"/>
        </a:xfrm>
      </p:grpSpPr>
      <p:sp>
        <p:nvSpPr>
          <p:cNvPr id="917" name="Google Shape;917;g2bba261612e_0_8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8" name="Google Shape;918;g2bba261612e_0_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5"/>
        <p:cNvGrpSpPr/>
        <p:nvPr/>
      </p:nvGrpSpPr>
      <p:grpSpPr>
        <a:xfrm>
          <a:off x="0" y="0"/>
          <a:ext cx="0" cy="0"/>
          <a:chOff x="0" y="0"/>
          <a:chExt cx="0" cy="0"/>
        </a:xfrm>
      </p:grpSpPr>
      <p:sp>
        <p:nvSpPr>
          <p:cNvPr id="926" name="Google Shape;926;g2bba261612e_0_10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7" name="Google Shape;927;g2bba261612e_0_1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3"/>
        <p:cNvGrpSpPr/>
        <p:nvPr/>
      </p:nvGrpSpPr>
      <p:grpSpPr>
        <a:xfrm>
          <a:off x="0" y="0"/>
          <a:ext cx="0" cy="0"/>
          <a:chOff x="0" y="0"/>
          <a:chExt cx="0" cy="0"/>
        </a:xfrm>
      </p:grpSpPr>
      <p:sp>
        <p:nvSpPr>
          <p:cNvPr id="934" name="Google Shape;934;g2d9fe6b48fa_0_1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5" name="Google Shape;935;g2d9fe6b48fa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3"/>
        <p:cNvGrpSpPr/>
        <p:nvPr/>
      </p:nvGrpSpPr>
      <p:grpSpPr>
        <a:xfrm>
          <a:off x="0" y="0"/>
          <a:ext cx="0" cy="0"/>
          <a:chOff x="0" y="0"/>
          <a:chExt cx="0" cy="0"/>
        </a:xfrm>
      </p:grpSpPr>
      <p:sp>
        <p:nvSpPr>
          <p:cNvPr id="944" name="Google Shape;944;g2d9fe6b48fa_0_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5" name="Google Shape;945;g2d9fe6b48fa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4"/>
        <p:cNvGrpSpPr/>
        <p:nvPr/>
      </p:nvGrpSpPr>
      <p:grpSpPr>
        <a:xfrm>
          <a:off x="0" y="0"/>
          <a:ext cx="0" cy="0"/>
          <a:chOff x="0" y="0"/>
          <a:chExt cx="0" cy="0"/>
        </a:xfrm>
      </p:grpSpPr>
      <p:sp>
        <p:nvSpPr>
          <p:cNvPr id="955" name="Google Shape;955;g2bba261612e_0_14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6" name="Google Shape;956;g2bba261612e_0_1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4"/>
        <p:cNvGrpSpPr/>
        <p:nvPr/>
      </p:nvGrpSpPr>
      <p:grpSpPr>
        <a:xfrm>
          <a:off x="0" y="0"/>
          <a:ext cx="0" cy="0"/>
          <a:chOff x="0" y="0"/>
          <a:chExt cx="0" cy="0"/>
        </a:xfrm>
      </p:grpSpPr>
      <p:sp>
        <p:nvSpPr>
          <p:cNvPr id="965" name="Google Shape;965;g2bba261612e_0_12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6" name="Google Shape;966;g2bba261612e_0_1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1"/>
        <p:cNvGrpSpPr/>
        <p:nvPr/>
      </p:nvGrpSpPr>
      <p:grpSpPr>
        <a:xfrm>
          <a:off x="0" y="0"/>
          <a:ext cx="0" cy="0"/>
          <a:chOff x="0" y="0"/>
          <a:chExt cx="0" cy="0"/>
        </a:xfrm>
      </p:grpSpPr>
      <p:sp>
        <p:nvSpPr>
          <p:cNvPr id="972" name="Google Shape;972;g2bba261612e_0_12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3" name="Google Shape;973;g2bba261612e_0_1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1"/>
        <p:cNvGrpSpPr/>
        <p:nvPr/>
      </p:nvGrpSpPr>
      <p:grpSpPr>
        <a:xfrm>
          <a:off x="0" y="0"/>
          <a:ext cx="0" cy="0"/>
          <a:chOff x="0" y="0"/>
          <a:chExt cx="0" cy="0"/>
        </a:xfrm>
      </p:grpSpPr>
      <p:sp>
        <p:nvSpPr>
          <p:cNvPr id="982" name="Google Shape;982;g2bba261612e_0_1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3" name="Google Shape;983;g2bba261612e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0"/>
        <p:cNvGrpSpPr/>
        <p:nvPr/>
      </p:nvGrpSpPr>
      <p:grpSpPr>
        <a:xfrm>
          <a:off x="0" y="0"/>
          <a:ext cx="0" cy="0"/>
          <a:chOff x="0" y="0"/>
          <a:chExt cx="0" cy="0"/>
        </a:xfrm>
      </p:grpSpPr>
      <p:sp>
        <p:nvSpPr>
          <p:cNvPr id="991" name="Google Shape;991;g2bba261612e_0_11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2" name="Google Shape;992;g2bba261612e_0_1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8"/>
        <p:cNvGrpSpPr/>
        <p:nvPr/>
      </p:nvGrpSpPr>
      <p:grpSpPr>
        <a:xfrm>
          <a:off x="0" y="0"/>
          <a:ext cx="0" cy="0"/>
          <a:chOff x="0" y="0"/>
          <a:chExt cx="0" cy="0"/>
        </a:xfrm>
      </p:grpSpPr>
      <p:sp>
        <p:nvSpPr>
          <p:cNvPr id="999" name="Google Shape;999;g2bba261612e_0_28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0" name="Google Shape;1000;g2bba261612e_0_2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6"/>
        <p:cNvGrpSpPr/>
        <p:nvPr/>
      </p:nvGrpSpPr>
      <p:grpSpPr>
        <a:xfrm>
          <a:off x="0" y="0"/>
          <a:ext cx="0" cy="0"/>
          <a:chOff x="0" y="0"/>
          <a:chExt cx="0" cy="0"/>
        </a:xfrm>
      </p:grpSpPr>
      <p:sp>
        <p:nvSpPr>
          <p:cNvPr id="1017" name="Google Shape;1017;g2bba261612e_0_15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8" name="Google Shape;1018;g2bba261612e_0_1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8"/>
        <p:cNvGrpSpPr/>
        <p:nvPr/>
      </p:nvGrpSpPr>
      <p:grpSpPr>
        <a:xfrm>
          <a:off x="0" y="0"/>
          <a:ext cx="0" cy="0"/>
          <a:chOff x="0" y="0"/>
          <a:chExt cx="0" cy="0"/>
        </a:xfrm>
      </p:grpSpPr>
      <p:sp>
        <p:nvSpPr>
          <p:cNvPr id="1029" name="Google Shape;1029;g2bba261612e_0_17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0" name="Google Shape;1030;g2bba261612e_0_1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6"/>
        <p:cNvGrpSpPr/>
        <p:nvPr/>
      </p:nvGrpSpPr>
      <p:grpSpPr>
        <a:xfrm>
          <a:off x="0" y="0"/>
          <a:ext cx="0" cy="0"/>
          <a:chOff x="0" y="0"/>
          <a:chExt cx="0" cy="0"/>
        </a:xfrm>
      </p:grpSpPr>
      <p:sp>
        <p:nvSpPr>
          <p:cNvPr id="1037" name="Google Shape;1037;g2bba261612e_0_17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8" name="Google Shape;1038;g2bba261612e_0_1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6"/>
        <p:cNvGrpSpPr/>
        <p:nvPr/>
      </p:nvGrpSpPr>
      <p:grpSpPr>
        <a:xfrm>
          <a:off x="0" y="0"/>
          <a:ext cx="0" cy="0"/>
          <a:chOff x="0" y="0"/>
          <a:chExt cx="0" cy="0"/>
        </a:xfrm>
      </p:grpSpPr>
      <p:sp>
        <p:nvSpPr>
          <p:cNvPr id="1047" name="Google Shape;1047;g2bba261612e_0_16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48" name="Google Shape;1048;g2bba261612e_0_1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3"/>
        <p:cNvGrpSpPr/>
        <p:nvPr/>
      </p:nvGrpSpPr>
      <p:grpSpPr>
        <a:xfrm>
          <a:off x="0" y="0"/>
          <a:ext cx="0" cy="0"/>
          <a:chOff x="0" y="0"/>
          <a:chExt cx="0" cy="0"/>
        </a:xfrm>
      </p:grpSpPr>
      <p:sp>
        <p:nvSpPr>
          <p:cNvPr id="1054" name="Google Shape;1054;g2bba261612e_0_16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55" name="Google Shape;1055;g2bba261612e_0_16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9"/>
        <p:cNvGrpSpPr/>
        <p:nvPr/>
      </p:nvGrpSpPr>
      <p:grpSpPr>
        <a:xfrm>
          <a:off x="0" y="0"/>
          <a:ext cx="0" cy="0"/>
          <a:chOff x="0" y="0"/>
          <a:chExt cx="0" cy="0"/>
        </a:xfrm>
      </p:grpSpPr>
      <p:sp>
        <p:nvSpPr>
          <p:cNvPr id="1060" name="Google Shape;1060;g279955a40ae_0_84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61" name="Google Shape;1061;g279955a40ae_0_8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5"/>
        <p:cNvGrpSpPr/>
        <p:nvPr/>
      </p:nvGrpSpPr>
      <p:grpSpPr>
        <a:xfrm>
          <a:off x="0" y="0"/>
          <a:ext cx="0" cy="0"/>
          <a:chOff x="0" y="0"/>
          <a:chExt cx="0" cy="0"/>
        </a:xfrm>
      </p:grpSpPr>
      <p:sp>
        <p:nvSpPr>
          <p:cNvPr id="1066" name="Google Shape;1066;g279955a40ae_0_85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67" name="Google Shape;1067;g279955a40ae_0_8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8.png"/><Relationship Id="rId4" Type="http://schemas.openxmlformats.org/officeDocument/2006/relationships/image" Target="../media/image7.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11.png"/><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14.png"/><Relationship Id="rId4" Type="http://schemas.openxmlformats.org/officeDocument/2006/relationships/image" Target="../media/image13.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Master" Target="../slideMasters/slideMaster1.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3.png"/><Relationship Id="rId2" Type="http://schemas.openxmlformats.org/officeDocument/2006/relationships/image" Target="../media/image24.png"/><Relationship Id="rId1" Type="http://schemas.openxmlformats.org/officeDocument/2006/relationships/slideMaster" Target="../slideMasters/slideMaster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Layouts/_rels/slideLayout17.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6.png"/><Relationship Id="rId7" Type="http://schemas.openxmlformats.org/officeDocument/2006/relationships/image" Target="../media/image27.png"/><Relationship Id="rId2" Type="http://schemas.openxmlformats.org/officeDocument/2006/relationships/image" Target="../media/image29.png"/><Relationship Id="rId1" Type="http://schemas.openxmlformats.org/officeDocument/2006/relationships/slideMaster" Target="../slideMasters/slideMaster1.xml"/><Relationship Id="rId6" Type="http://schemas.openxmlformats.org/officeDocument/2006/relationships/image" Target="../media/image30.png"/><Relationship Id="rId5" Type="http://schemas.openxmlformats.org/officeDocument/2006/relationships/image" Target="../media/image25.png"/><Relationship Id="rId4" Type="http://schemas.openxmlformats.org/officeDocument/2006/relationships/image" Target="../media/image24.png"/><Relationship Id="rId9" Type="http://schemas.openxmlformats.org/officeDocument/2006/relationships/image" Target="../media/image23.png"/></Relationships>
</file>

<file path=ppt/slideLayouts/_rels/slideLayout18.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Master" Target="../slideMasters/slideMaster1.xml"/><Relationship Id="rId6" Type="http://schemas.openxmlformats.org/officeDocument/2006/relationships/image" Target="../media/image25.png"/><Relationship Id="rId11" Type="http://schemas.openxmlformats.org/officeDocument/2006/relationships/image" Target="../media/image23.png"/><Relationship Id="rId5" Type="http://schemas.openxmlformats.org/officeDocument/2006/relationships/image" Target="../media/image24.png"/><Relationship Id="rId10" Type="http://schemas.openxmlformats.org/officeDocument/2006/relationships/image" Target="../media/image32.png"/><Relationship Id="rId4" Type="http://schemas.openxmlformats.org/officeDocument/2006/relationships/image" Target="../media/image31.png"/><Relationship Id="rId9" Type="http://schemas.openxmlformats.org/officeDocument/2006/relationships/image" Target="../media/image28.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5.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6.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7.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Master" Target="../slideMasters/slideMaster1.xml"/><Relationship Id="rId4" Type="http://schemas.openxmlformats.org/officeDocument/2006/relationships/image" Target="../media/image38.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5.png"/><Relationship Id="rId1" Type="http://schemas.openxmlformats.org/officeDocument/2006/relationships/slideMaster" Target="../slideMasters/slideMaster1.xml"/><Relationship Id="rId4" Type="http://schemas.openxmlformats.org/officeDocument/2006/relationships/image" Target="../media/image38.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6.png"/><Relationship Id="rId1" Type="http://schemas.openxmlformats.org/officeDocument/2006/relationships/slideMaster" Target="../slideMasters/slideMaster1.xml"/><Relationship Id="rId4" Type="http://schemas.openxmlformats.org/officeDocument/2006/relationships/image" Target="../media/image38.pn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7.png"/><Relationship Id="rId1" Type="http://schemas.openxmlformats.org/officeDocument/2006/relationships/slideMaster" Target="../slideMasters/slideMaster1.xml"/><Relationship Id="rId4" Type="http://schemas.openxmlformats.org/officeDocument/2006/relationships/image" Target="../media/image38.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9.png"/><Relationship Id="rId1" Type="http://schemas.openxmlformats.org/officeDocument/2006/relationships/slideMaster" Target="../slideMasters/slideMaster1.xml"/><Relationship Id="rId5" Type="http://schemas.openxmlformats.org/officeDocument/2006/relationships/image" Target="../media/image40.png"/><Relationship Id="rId4" Type="http://schemas.openxmlformats.org/officeDocument/2006/relationships/image" Target="../media/image38.pn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5.png"/><Relationship Id="rId1" Type="http://schemas.openxmlformats.org/officeDocument/2006/relationships/slideMaster" Target="../slideMasters/slideMaster1.xml"/><Relationship Id="rId5" Type="http://schemas.openxmlformats.org/officeDocument/2006/relationships/image" Target="../media/image39.png"/><Relationship Id="rId4" Type="http://schemas.openxmlformats.org/officeDocument/2006/relationships/image" Target="../media/image40.pn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6.png"/><Relationship Id="rId1" Type="http://schemas.openxmlformats.org/officeDocument/2006/relationships/slideMaster" Target="../slideMasters/slideMaster1.xml"/><Relationship Id="rId5" Type="http://schemas.openxmlformats.org/officeDocument/2006/relationships/image" Target="../media/image39.png"/><Relationship Id="rId4" Type="http://schemas.openxmlformats.org/officeDocument/2006/relationships/image" Target="../media/image40.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Master" Target="../slideMasters/slideMaster1.xml"/><Relationship Id="rId5" Type="http://schemas.openxmlformats.org/officeDocument/2006/relationships/image" Target="../media/image39.png"/><Relationship Id="rId4" Type="http://schemas.openxmlformats.org/officeDocument/2006/relationships/image" Target="../media/image40.pn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3.png"/><Relationship Id="rId1" Type="http://schemas.openxmlformats.org/officeDocument/2006/relationships/slideMaster" Target="../slideMasters/slideMaster1.xml"/><Relationship Id="rId4" Type="http://schemas.openxmlformats.org/officeDocument/2006/relationships/image" Target="../media/image40.pn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5.png"/><Relationship Id="rId1" Type="http://schemas.openxmlformats.org/officeDocument/2006/relationships/slideMaster" Target="../slideMasters/slideMaster1.xml"/><Relationship Id="rId4" Type="http://schemas.openxmlformats.org/officeDocument/2006/relationships/image" Target="../media/image40.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6.png"/><Relationship Id="rId1" Type="http://schemas.openxmlformats.org/officeDocument/2006/relationships/slideMaster" Target="../slideMasters/slideMaster1.xml"/><Relationship Id="rId4" Type="http://schemas.openxmlformats.org/officeDocument/2006/relationships/image" Target="../media/image40.pn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Master" Target="../slideMasters/slideMaster1.xml"/><Relationship Id="rId4" Type="http://schemas.openxmlformats.org/officeDocument/2006/relationships/image" Target="../media/image40.pn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3.png"/><Relationship Id="rId1" Type="http://schemas.openxmlformats.org/officeDocument/2006/relationships/slideMaster" Target="../slideMasters/slideMaster1.xml"/><Relationship Id="rId4" Type="http://schemas.openxmlformats.org/officeDocument/2006/relationships/image" Target="../media/image40.pn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5.png"/><Relationship Id="rId1" Type="http://schemas.openxmlformats.org/officeDocument/2006/relationships/slideMaster" Target="../slideMasters/slideMaster1.xml"/><Relationship Id="rId4" Type="http://schemas.openxmlformats.org/officeDocument/2006/relationships/image" Target="../media/image40.pn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6.png"/><Relationship Id="rId1" Type="http://schemas.openxmlformats.org/officeDocument/2006/relationships/slideMaster" Target="../slideMasters/slideMaster1.xml"/><Relationship Id="rId4" Type="http://schemas.openxmlformats.org/officeDocument/2006/relationships/image" Target="../media/image40.pn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Master" Target="../slideMasters/slideMaster1.xml"/><Relationship Id="rId4" Type="http://schemas.openxmlformats.org/officeDocument/2006/relationships/image" Target="../media/image40.pn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3.png"/><Relationship Id="rId1" Type="http://schemas.openxmlformats.org/officeDocument/2006/relationships/slideMaster" Target="../slideMasters/slideMaster1.xml"/><Relationship Id="rId4" Type="http://schemas.openxmlformats.org/officeDocument/2006/relationships/image" Target="../media/image40.pn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5.png"/><Relationship Id="rId1" Type="http://schemas.openxmlformats.org/officeDocument/2006/relationships/slideMaster" Target="../slideMasters/slideMaster1.xml"/><Relationship Id="rId4" Type="http://schemas.openxmlformats.org/officeDocument/2006/relationships/image" Target="../media/image40.pn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6.png"/><Relationship Id="rId1" Type="http://schemas.openxmlformats.org/officeDocument/2006/relationships/slideMaster" Target="../slideMasters/slideMaster1.xml"/><Relationship Id="rId4" Type="http://schemas.openxmlformats.org/officeDocument/2006/relationships/image" Target="../media/image40.png"/></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Master" Target="../slideMasters/slideMaster1.xml"/><Relationship Id="rId4" Type="http://schemas.openxmlformats.org/officeDocument/2006/relationships/image" Target="../media/image40.pn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3.pn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5.pn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6.png"/><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3.png"/><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5.png"/><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6.pn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7.png"/><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3.png"/><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5.png"/><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6.png"/><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7.png"/><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Z.0 Title slide - English">
  <p:cSld name="Title Slide 2_1">
    <p:bg>
      <p:bgPr>
        <a:solidFill>
          <a:srgbClr val="BEF2BD"/>
        </a:solidFill>
        <a:effectLst/>
      </p:bgPr>
    </p:bg>
    <p:spTree>
      <p:nvGrpSpPr>
        <p:cNvPr id="1" name="Shape 9"/>
        <p:cNvGrpSpPr/>
        <p:nvPr/>
      </p:nvGrpSpPr>
      <p:grpSpPr>
        <a:xfrm>
          <a:off x="0" y="0"/>
          <a:ext cx="0" cy="0"/>
          <a:chOff x="0" y="0"/>
          <a:chExt cx="0" cy="0"/>
        </a:xfrm>
      </p:grpSpPr>
      <p:pic>
        <p:nvPicPr>
          <p:cNvPr id="10" name="Google Shape;10;p2"/>
          <p:cNvPicPr preferRelativeResize="0"/>
          <p:nvPr/>
        </p:nvPicPr>
        <p:blipFill rotWithShape="1">
          <a:blip r:embed="rId2">
            <a:alphaModFix/>
          </a:blip>
          <a:srcRect l="6209" r="6209"/>
          <a:stretch/>
        </p:blipFill>
        <p:spPr>
          <a:xfrm>
            <a:off x="324000" y="4008600"/>
            <a:ext cx="859400" cy="127996"/>
          </a:xfrm>
          <a:prstGeom prst="rect">
            <a:avLst/>
          </a:prstGeom>
          <a:noFill/>
          <a:ln>
            <a:noFill/>
          </a:ln>
        </p:spPr>
      </p:pic>
      <p:sp>
        <p:nvSpPr>
          <p:cNvPr id="11" name="Google Shape;11;p2"/>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English</a:t>
            </a:r>
            <a:endParaRPr sz="1700" b="1">
              <a:latin typeface="Lexend"/>
              <a:ea typeface="Lexend"/>
              <a:cs typeface="Lexend"/>
              <a:sym typeface="Lexend"/>
            </a:endParaRPr>
          </a:p>
        </p:txBody>
      </p:sp>
      <p:sp>
        <p:nvSpPr>
          <p:cNvPr id="12" name="Google Shape;12;p2"/>
          <p:cNvSpPr txBox="1">
            <a:spLocks noGrp="1"/>
          </p:cNvSpPr>
          <p:nvPr>
            <p:ph type="ctrTitle"/>
          </p:nvPr>
        </p:nvSpPr>
        <p:spPr>
          <a:xfrm>
            <a:off x="323850" y="810000"/>
            <a:ext cx="54507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3" name="Google Shape;13;p2"/>
          <p:cNvSpPr txBox="1">
            <a:spLocks noGrp="1"/>
          </p:cNvSpPr>
          <p:nvPr>
            <p:ph type="subTitle" idx="1"/>
          </p:nvPr>
        </p:nvSpPr>
        <p:spPr>
          <a:xfrm>
            <a:off x="890225" y="4327975"/>
            <a:ext cx="59862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pic>
        <p:nvPicPr>
          <p:cNvPr id="14" name="Google Shape;14;p2"/>
          <p:cNvPicPr preferRelativeResize="0"/>
          <p:nvPr/>
        </p:nvPicPr>
        <p:blipFill rotWithShape="1">
          <a:blip r:embed="rId3">
            <a:alphaModFix/>
          </a:blip>
          <a:srcRect/>
          <a:stretch/>
        </p:blipFill>
        <p:spPr>
          <a:xfrm>
            <a:off x="7690424" y="4098434"/>
            <a:ext cx="1052750" cy="482825"/>
          </a:xfrm>
          <a:prstGeom prst="rect">
            <a:avLst/>
          </a:prstGeom>
          <a:noFill/>
          <a:ln>
            <a:noFill/>
          </a:ln>
        </p:spPr>
      </p:pic>
      <p:pic>
        <p:nvPicPr>
          <p:cNvPr id="15" name="Google Shape;15;p2"/>
          <p:cNvPicPr preferRelativeResize="0"/>
          <p:nvPr/>
        </p:nvPicPr>
        <p:blipFill>
          <a:blip r:embed="rId4">
            <a:alphaModFix/>
          </a:blip>
          <a:stretch>
            <a:fillRect/>
          </a:stretch>
        </p:blipFill>
        <p:spPr>
          <a:xfrm>
            <a:off x="6156975" y="0"/>
            <a:ext cx="2987025" cy="3854074"/>
          </a:xfrm>
          <a:prstGeom prst="rect">
            <a:avLst/>
          </a:prstGeom>
          <a:noFill/>
          <a:ln>
            <a:noFill/>
          </a:ln>
        </p:spPr>
      </p:pic>
      <p:sp>
        <p:nvSpPr>
          <p:cNvPr id="16" name="Google Shape;16;p2"/>
          <p:cNvSpPr txBox="1"/>
          <p:nvPr/>
        </p:nvSpPr>
        <p:spPr>
          <a:xfrm>
            <a:off x="323850" y="4321250"/>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a:latin typeface="Lexend Light"/>
                <a:ea typeface="Lexend Light"/>
                <a:cs typeface="Lexend Light"/>
                <a:sym typeface="Lexend Light"/>
              </a:rPr>
              <a:t>Unit:</a:t>
            </a:r>
            <a:endParaRPr sz="1800">
              <a:latin typeface="Lexend Light"/>
              <a:ea typeface="Lexend Light"/>
              <a:cs typeface="Lexend Light"/>
              <a:sym typeface="Lexend Light"/>
            </a:endParaRPr>
          </a:p>
        </p:txBody>
      </p:sp>
    </p:spTree>
  </p:cSld>
  <p:clrMapOvr>
    <a:masterClrMapping/>
  </p:clrMapOvr>
  <p:extLst>
    <p:ext uri="{DCECCB84-F9BA-43D5-87BE-67443E8EF086}">
      <p15:sldGuideLst xmlns:p15="http://schemas.microsoft.com/office/powerpoint/2012/main">
        <p15:guide id="1" orient="horz" pos="2867">
          <p15:clr>
            <a:srgbClr val="E46962"/>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Z.0 Title slide - Maths">
  <p:cSld name="Title Slide 2_1_1">
    <p:bg>
      <p:bgPr>
        <a:solidFill>
          <a:srgbClr val="BEF2BD"/>
        </a:solidFill>
        <a:effectLst/>
      </p:bgPr>
    </p:bg>
    <p:spTree>
      <p:nvGrpSpPr>
        <p:cNvPr id="1" name="Shape 17"/>
        <p:cNvGrpSpPr/>
        <p:nvPr/>
      </p:nvGrpSpPr>
      <p:grpSpPr>
        <a:xfrm>
          <a:off x="0" y="0"/>
          <a:ext cx="0" cy="0"/>
          <a:chOff x="0" y="0"/>
          <a:chExt cx="0" cy="0"/>
        </a:xfrm>
      </p:grpSpPr>
      <p:pic>
        <p:nvPicPr>
          <p:cNvPr id="18" name="Google Shape;18;p3"/>
          <p:cNvPicPr preferRelativeResize="0"/>
          <p:nvPr/>
        </p:nvPicPr>
        <p:blipFill rotWithShape="1">
          <a:blip r:embed="rId2">
            <a:alphaModFix/>
          </a:blip>
          <a:srcRect/>
          <a:stretch/>
        </p:blipFill>
        <p:spPr>
          <a:xfrm>
            <a:off x="6156975" y="0"/>
            <a:ext cx="2987025" cy="3854074"/>
          </a:xfrm>
          <a:prstGeom prst="rect">
            <a:avLst/>
          </a:prstGeom>
          <a:noFill/>
          <a:ln>
            <a:noFill/>
          </a:ln>
        </p:spPr>
      </p:pic>
      <p:sp>
        <p:nvSpPr>
          <p:cNvPr id="19" name="Google Shape;19;p3"/>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0" name="Google Shape;20;p3"/>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Maths</a:t>
            </a:r>
            <a:endParaRPr sz="1700" b="1">
              <a:latin typeface="Lexend"/>
              <a:ea typeface="Lexend"/>
              <a:cs typeface="Lexend"/>
              <a:sym typeface="Lexend"/>
            </a:endParaRPr>
          </a:p>
        </p:txBody>
      </p:sp>
      <p:sp>
        <p:nvSpPr>
          <p:cNvPr id="21" name="Google Shape;21;p3"/>
          <p:cNvSpPr txBox="1">
            <a:spLocks noGrp="1"/>
          </p:cNvSpPr>
          <p:nvPr>
            <p:ph type="subTitle" idx="1"/>
          </p:nvPr>
        </p:nvSpPr>
        <p:spPr>
          <a:xfrm>
            <a:off x="890225" y="4327975"/>
            <a:ext cx="57585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pic>
        <p:nvPicPr>
          <p:cNvPr id="22" name="Google Shape;22;p3"/>
          <p:cNvPicPr preferRelativeResize="0"/>
          <p:nvPr/>
        </p:nvPicPr>
        <p:blipFill rotWithShape="1">
          <a:blip r:embed="rId3">
            <a:alphaModFix/>
          </a:blip>
          <a:srcRect/>
          <a:stretch/>
        </p:blipFill>
        <p:spPr>
          <a:xfrm>
            <a:off x="7690424" y="4098434"/>
            <a:ext cx="1052750" cy="482825"/>
          </a:xfrm>
          <a:prstGeom prst="rect">
            <a:avLst/>
          </a:prstGeom>
          <a:noFill/>
          <a:ln>
            <a:noFill/>
          </a:ln>
        </p:spPr>
      </p:pic>
      <p:sp>
        <p:nvSpPr>
          <p:cNvPr id="23" name="Google Shape;23;p3"/>
          <p:cNvSpPr txBox="1"/>
          <p:nvPr/>
        </p:nvSpPr>
        <p:spPr>
          <a:xfrm>
            <a:off x="323850" y="4321250"/>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a:latin typeface="Lexend Light"/>
                <a:ea typeface="Lexend Light"/>
                <a:cs typeface="Lexend Light"/>
                <a:sym typeface="Lexend Light"/>
              </a:rPr>
              <a:t>Unit:</a:t>
            </a:r>
            <a:endParaRPr sz="1800">
              <a:latin typeface="Lexend Light"/>
              <a:ea typeface="Lexend Light"/>
              <a:cs typeface="Lexend Light"/>
              <a:sym typeface="Lexend Light"/>
            </a:endParaRPr>
          </a:p>
        </p:txBody>
      </p:sp>
      <p:pic>
        <p:nvPicPr>
          <p:cNvPr id="24" name="Google Shape;24;p3"/>
          <p:cNvPicPr preferRelativeResize="0"/>
          <p:nvPr/>
        </p:nvPicPr>
        <p:blipFill rotWithShape="1">
          <a:blip r:embed="rId4">
            <a:alphaModFix/>
          </a:blip>
          <a:srcRect l="6209" r="6209"/>
          <a:stretch/>
        </p:blipFill>
        <p:spPr>
          <a:xfrm>
            <a:off x="324000" y="4008600"/>
            <a:ext cx="707200" cy="1280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Z.0 Title slide - Geography">
  <p:cSld name="Title Slide 2_1_1_1">
    <p:bg>
      <p:bgPr>
        <a:solidFill>
          <a:srgbClr val="BEF2BD"/>
        </a:solidFill>
        <a:effectLst/>
      </p:bgPr>
    </p:bg>
    <p:spTree>
      <p:nvGrpSpPr>
        <p:cNvPr id="1" name="Shape 25"/>
        <p:cNvGrpSpPr/>
        <p:nvPr/>
      </p:nvGrpSpPr>
      <p:grpSpPr>
        <a:xfrm>
          <a:off x="0" y="0"/>
          <a:ext cx="0" cy="0"/>
          <a:chOff x="0" y="0"/>
          <a:chExt cx="0" cy="0"/>
        </a:xfrm>
      </p:grpSpPr>
      <p:pic>
        <p:nvPicPr>
          <p:cNvPr id="26" name="Google Shape;26;p4"/>
          <p:cNvPicPr preferRelativeResize="0"/>
          <p:nvPr/>
        </p:nvPicPr>
        <p:blipFill rotWithShape="1">
          <a:blip r:embed="rId2">
            <a:alphaModFix/>
          </a:blip>
          <a:srcRect l="6209" r="6209"/>
          <a:stretch/>
        </p:blipFill>
        <p:spPr>
          <a:xfrm>
            <a:off x="324000" y="4008600"/>
            <a:ext cx="1259825" cy="128000"/>
          </a:xfrm>
          <a:prstGeom prst="rect">
            <a:avLst/>
          </a:prstGeom>
          <a:noFill/>
          <a:ln>
            <a:noFill/>
          </a:ln>
        </p:spPr>
      </p:pic>
      <p:pic>
        <p:nvPicPr>
          <p:cNvPr id="27" name="Google Shape;27;p4"/>
          <p:cNvPicPr preferRelativeResize="0"/>
          <p:nvPr/>
        </p:nvPicPr>
        <p:blipFill rotWithShape="1">
          <a:blip r:embed="rId3">
            <a:alphaModFix/>
          </a:blip>
          <a:srcRect/>
          <a:stretch/>
        </p:blipFill>
        <p:spPr>
          <a:xfrm>
            <a:off x="6156975" y="0"/>
            <a:ext cx="2987025" cy="3854074"/>
          </a:xfrm>
          <a:prstGeom prst="rect">
            <a:avLst/>
          </a:prstGeom>
          <a:noFill/>
          <a:ln>
            <a:noFill/>
          </a:ln>
        </p:spPr>
      </p:pic>
      <p:sp>
        <p:nvSpPr>
          <p:cNvPr id="28" name="Google Shape;28;p4"/>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9" name="Google Shape;29;p4"/>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Geography</a:t>
            </a:r>
            <a:endParaRPr sz="1700" b="1">
              <a:latin typeface="Lexend"/>
              <a:ea typeface="Lexend"/>
              <a:cs typeface="Lexend"/>
              <a:sym typeface="Lexend"/>
            </a:endParaRPr>
          </a:p>
        </p:txBody>
      </p:sp>
      <p:sp>
        <p:nvSpPr>
          <p:cNvPr id="30" name="Google Shape;30;p4"/>
          <p:cNvSpPr txBox="1">
            <a:spLocks noGrp="1"/>
          </p:cNvSpPr>
          <p:nvPr>
            <p:ph type="subTitle" idx="1"/>
          </p:nvPr>
        </p:nvSpPr>
        <p:spPr>
          <a:xfrm>
            <a:off x="890225" y="4327975"/>
            <a:ext cx="59976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pic>
        <p:nvPicPr>
          <p:cNvPr id="31" name="Google Shape;31;p4"/>
          <p:cNvPicPr preferRelativeResize="0"/>
          <p:nvPr/>
        </p:nvPicPr>
        <p:blipFill rotWithShape="1">
          <a:blip r:embed="rId4">
            <a:alphaModFix/>
          </a:blip>
          <a:srcRect/>
          <a:stretch/>
        </p:blipFill>
        <p:spPr>
          <a:xfrm>
            <a:off x="7690424" y="4098434"/>
            <a:ext cx="1052750" cy="482825"/>
          </a:xfrm>
          <a:prstGeom prst="rect">
            <a:avLst/>
          </a:prstGeom>
          <a:noFill/>
          <a:ln>
            <a:noFill/>
          </a:ln>
        </p:spPr>
      </p:pic>
      <p:sp>
        <p:nvSpPr>
          <p:cNvPr id="32" name="Google Shape;32;p4"/>
          <p:cNvSpPr txBox="1"/>
          <p:nvPr/>
        </p:nvSpPr>
        <p:spPr>
          <a:xfrm>
            <a:off x="323850" y="4321250"/>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a:latin typeface="Lexend Light"/>
                <a:ea typeface="Lexend Light"/>
                <a:cs typeface="Lexend Light"/>
                <a:sym typeface="Lexend Light"/>
              </a:rPr>
              <a:t>Unit:</a:t>
            </a:r>
            <a:endParaRPr sz="1800">
              <a:latin typeface="Lexend Light"/>
              <a:ea typeface="Lexend Light"/>
              <a:cs typeface="Lexend Light"/>
              <a:sym typeface="Lexend Light"/>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Z.0 Title slide - History">
  <p:cSld name="Title Slide 2_1_1_1_1">
    <p:bg>
      <p:bgPr>
        <a:solidFill>
          <a:srgbClr val="BEF2BD"/>
        </a:solidFill>
        <a:effectLst/>
      </p:bgPr>
    </p:bg>
    <p:spTree>
      <p:nvGrpSpPr>
        <p:cNvPr id="1" name="Shape 33"/>
        <p:cNvGrpSpPr/>
        <p:nvPr/>
      </p:nvGrpSpPr>
      <p:grpSpPr>
        <a:xfrm>
          <a:off x="0" y="0"/>
          <a:ext cx="0" cy="0"/>
          <a:chOff x="0" y="0"/>
          <a:chExt cx="0" cy="0"/>
        </a:xfrm>
      </p:grpSpPr>
      <p:pic>
        <p:nvPicPr>
          <p:cNvPr id="34" name="Google Shape;34;p5"/>
          <p:cNvPicPr preferRelativeResize="0"/>
          <p:nvPr/>
        </p:nvPicPr>
        <p:blipFill rotWithShape="1">
          <a:blip r:embed="rId2">
            <a:alphaModFix/>
          </a:blip>
          <a:srcRect l="6209" r="6209"/>
          <a:stretch/>
        </p:blipFill>
        <p:spPr>
          <a:xfrm>
            <a:off x="324000" y="4008600"/>
            <a:ext cx="859400" cy="127996"/>
          </a:xfrm>
          <a:prstGeom prst="rect">
            <a:avLst/>
          </a:prstGeom>
          <a:noFill/>
          <a:ln>
            <a:noFill/>
          </a:ln>
        </p:spPr>
      </p:pic>
      <p:sp>
        <p:nvSpPr>
          <p:cNvPr id="35" name="Google Shape;35;p5"/>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6" name="Google Shape;36;p5"/>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History</a:t>
            </a:r>
            <a:endParaRPr sz="1700" b="1">
              <a:latin typeface="Lexend"/>
              <a:ea typeface="Lexend"/>
              <a:cs typeface="Lexend"/>
              <a:sym typeface="Lexend"/>
            </a:endParaRPr>
          </a:p>
        </p:txBody>
      </p:sp>
      <p:sp>
        <p:nvSpPr>
          <p:cNvPr id="37" name="Google Shape;37;p5"/>
          <p:cNvSpPr txBox="1">
            <a:spLocks noGrp="1"/>
          </p:cNvSpPr>
          <p:nvPr>
            <p:ph type="subTitle" idx="1"/>
          </p:nvPr>
        </p:nvSpPr>
        <p:spPr>
          <a:xfrm>
            <a:off x="890225" y="4327975"/>
            <a:ext cx="58041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pic>
        <p:nvPicPr>
          <p:cNvPr id="38" name="Google Shape;38;p5"/>
          <p:cNvPicPr preferRelativeResize="0"/>
          <p:nvPr/>
        </p:nvPicPr>
        <p:blipFill rotWithShape="1">
          <a:blip r:embed="rId3">
            <a:alphaModFix/>
          </a:blip>
          <a:srcRect/>
          <a:stretch/>
        </p:blipFill>
        <p:spPr>
          <a:xfrm>
            <a:off x="7690424" y="4098434"/>
            <a:ext cx="1052750" cy="482825"/>
          </a:xfrm>
          <a:prstGeom prst="rect">
            <a:avLst/>
          </a:prstGeom>
          <a:noFill/>
          <a:ln>
            <a:noFill/>
          </a:ln>
        </p:spPr>
      </p:pic>
      <p:sp>
        <p:nvSpPr>
          <p:cNvPr id="39" name="Google Shape;39;p5"/>
          <p:cNvSpPr txBox="1"/>
          <p:nvPr/>
        </p:nvSpPr>
        <p:spPr>
          <a:xfrm>
            <a:off x="323850" y="4321250"/>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a:latin typeface="Lexend Light"/>
                <a:ea typeface="Lexend Light"/>
                <a:cs typeface="Lexend Light"/>
                <a:sym typeface="Lexend Light"/>
              </a:rPr>
              <a:t>Unit:</a:t>
            </a:r>
            <a:endParaRPr sz="1800">
              <a:latin typeface="Lexend Light"/>
              <a:ea typeface="Lexend Light"/>
              <a:cs typeface="Lexend Light"/>
              <a:sym typeface="Lexend Light"/>
            </a:endParaRPr>
          </a:p>
        </p:txBody>
      </p:sp>
      <p:grpSp>
        <p:nvGrpSpPr>
          <p:cNvPr id="40" name="Google Shape;40;p5"/>
          <p:cNvGrpSpPr/>
          <p:nvPr/>
        </p:nvGrpSpPr>
        <p:grpSpPr>
          <a:xfrm>
            <a:off x="6156975" y="0"/>
            <a:ext cx="2987025" cy="3854074"/>
            <a:chOff x="6156975" y="0"/>
            <a:chExt cx="2987025" cy="3854074"/>
          </a:xfrm>
        </p:grpSpPr>
        <p:pic>
          <p:nvPicPr>
            <p:cNvPr id="41" name="Google Shape;41;p5"/>
            <p:cNvPicPr preferRelativeResize="0"/>
            <p:nvPr/>
          </p:nvPicPr>
          <p:blipFill rotWithShape="1">
            <a:blip r:embed="rId4">
              <a:alphaModFix/>
            </a:blip>
            <a:srcRect/>
            <a:stretch/>
          </p:blipFill>
          <p:spPr>
            <a:xfrm>
              <a:off x="6156975" y="0"/>
              <a:ext cx="2987025" cy="3854074"/>
            </a:xfrm>
            <a:prstGeom prst="rect">
              <a:avLst/>
            </a:prstGeom>
            <a:noFill/>
            <a:ln>
              <a:noFill/>
            </a:ln>
          </p:spPr>
        </p:pic>
        <p:sp>
          <p:nvSpPr>
            <p:cNvPr id="42" name="Google Shape;42;p5"/>
            <p:cNvSpPr/>
            <p:nvPr/>
          </p:nvSpPr>
          <p:spPr>
            <a:xfrm>
              <a:off x="6860400" y="1205850"/>
              <a:ext cx="1959600" cy="1365900"/>
            </a:xfrm>
            <a:prstGeom prst="roundRect">
              <a:avLst>
                <a:gd name="adj" fmla="val 16667"/>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43" name="Google Shape;43;p5"/>
            <p:cNvPicPr preferRelativeResize="0"/>
            <p:nvPr/>
          </p:nvPicPr>
          <p:blipFill>
            <a:blip r:embed="rId5">
              <a:alphaModFix/>
            </a:blip>
            <a:stretch>
              <a:fillRect/>
            </a:stretch>
          </p:blipFill>
          <p:spPr>
            <a:xfrm rot="-378432">
              <a:off x="7001357" y="1317070"/>
              <a:ext cx="1677682" cy="1143462"/>
            </a:xfrm>
            <a:prstGeom prst="rect">
              <a:avLst/>
            </a:prstGeom>
            <a:noFill/>
            <a:ln>
              <a:noFill/>
            </a:ln>
          </p:spPr>
        </p:pic>
      </p:gr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Z.0 Title slide - Music">
  <p:cSld name="Title Slide 2_1_1_1_1_1">
    <p:bg>
      <p:bgPr>
        <a:solidFill>
          <a:srgbClr val="BEF2BD"/>
        </a:solidFill>
        <a:effectLst/>
      </p:bgPr>
    </p:bg>
    <p:spTree>
      <p:nvGrpSpPr>
        <p:cNvPr id="1" name="Shape 44"/>
        <p:cNvGrpSpPr/>
        <p:nvPr/>
      </p:nvGrpSpPr>
      <p:grpSpPr>
        <a:xfrm>
          <a:off x="0" y="0"/>
          <a:ext cx="0" cy="0"/>
          <a:chOff x="0" y="0"/>
          <a:chExt cx="0" cy="0"/>
        </a:xfrm>
      </p:grpSpPr>
      <p:pic>
        <p:nvPicPr>
          <p:cNvPr id="45" name="Google Shape;45;p6"/>
          <p:cNvPicPr preferRelativeResize="0"/>
          <p:nvPr/>
        </p:nvPicPr>
        <p:blipFill rotWithShape="1">
          <a:blip r:embed="rId2">
            <a:alphaModFix/>
          </a:blip>
          <a:srcRect/>
          <a:stretch/>
        </p:blipFill>
        <p:spPr>
          <a:xfrm>
            <a:off x="6156975" y="0"/>
            <a:ext cx="2987025" cy="3854074"/>
          </a:xfrm>
          <a:prstGeom prst="rect">
            <a:avLst/>
          </a:prstGeom>
          <a:noFill/>
          <a:ln>
            <a:noFill/>
          </a:ln>
        </p:spPr>
      </p:pic>
      <p:sp>
        <p:nvSpPr>
          <p:cNvPr id="46" name="Google Shape;46;p6"/>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47" name="Google Shape;47;p6"/>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Music</a:t>
            </a:r>
            <a:endParaRPr sz="1700" b="1">
              <a:latin typeface="Lexend"/>
              <a:ea typeface="Lexend"/>
              <a:cs typeface="Lexend"/>
              <a:sym typeface="Lexend"/>
            </a:endParaRPr>
          </a:p>
        </p:txBody>
      </p:sp>
      <p:sp>
        <p:nvSpPr>
          <p:cNvPr id="48" name="Google Shape;48;p6"/>
          <p:cNvSpPr txBox="1">
            <a:spLocks noGrp="1"/>
          </p:cNvSpPr>
          <p:nvPr>
            <p:ph type="subTitle" idx="1"/>
          </p:nvPr>
        </p:nvSpPr>
        <p:spPr>
          <a:xfrm>
            <a:off x="890225" y="4327975"/>
            <a:ext cx="57870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pic>
        <p:nvPicPr>
          <p:cNvPr id="49" name="Google Shape;49;p6"/>
          <p:cNvPicPr preferRelativeResize="0"/>
          <p:nvPr/>
        </p:nvPicPr>
        <p:blipFill rotWithShape="1">
          <a:blip r:embed="rId3">
            <a:alphaModFix/>
          </a:blip>
          <a:srcRect/>
          <a:stretch/>
        </p:blipFill>
        <p:spPr>
          <a:xfrm>
            <a:off x="7690424" y="4098434"/>
            <a:ext cx="1052750" cy="482825"/>
          </a:xfrm>
          <a:prstGeom prst="rect">
            <a:avLst/>
          </a:prstGeom>
          <a:noFill/>
          <a:ln>
            <a:noFill/>
          </a:ln>
        </p:spPr>
      </p:pic>
      <p:sp>
        <p:nvSpPr>
          <p:cNvPr id="50" name="Google Shape;50;p6"/>
          <p:cNvSpPr txBox="1"/>
          <p:nvPr/>
        </p:nvSpPr>
        <p:spPr>
          <a:xfrm>
            <a:off x="323850" y="4321250"/>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a:latin typeface="Lexend Light"/>
                <a:ea typeface="Lexend Light"/>
                <a:cs typeface="Lexend Light"/>
                <a:sym typeface="Lexend Light"/>
              </a:rPr>
              <a:t>Unit:</a:t>
            </a:r>
            <a:endParaRPr sz="1800">
              <a:latin typeface="Lexend Light"/>
              <a:ea typeface="Lexend Light"/>
              <a:cs typeface="Lexend Light"/>
              <a:sym typeface="Lexend Light"/>
            </a:endParaRPr>
          </a:p>
        </p:txBody>
      </p:sp>
      <p:pic>
        <p:nvPicPr>
          <p:cNvPr id="51" name="Google Shape;51;p6"/>
          <p:cNvPicPr preferRelativeResize="0"/>
          <p:nvPr/>
        </p:nvPicPr>
        <p:blipFill rotWithShape="1">
          <a:blip r:embed="rId4">
            <a:alphaModFix/>
          </a:blip>
          <a:srcRect l="6209" r="6209"/>
          <a:stretch/>
        </p:blipFill>
        <p:spPr>
          <a:xfrm>
            <a:off x="324000" y="4008600"/>
            <a:ext cx="661625" cy="128000"/>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Z.0 Title slide - Science">
  <p:cSld name="Title Slide 2_1_1_1_1_1_1">
    <p:bg>
      <p:bgPr>
        <a:solidFill>
          <a:srgbClr val="BEF2BD"/>
        </a:solidFill>
        <a:effectLst/>
      </p:bgPr>
    </p:bg>
    <p:spTree>
      <p:nvGrpSpPr>
        <p:cNvPr id="1" name="Shape 52"/>
        <p:cNvGrpSpPr/>
        <p:nvPr/>
      </p:nvGrpSpPr>
      <p:grpSpPr>
        <a:xfrm>
          <a:off x="0" y="0"/>
          <a:ext cx="0" cy="0"/>
          <a:chOff x="0" y="0"/>
          <a:chExt cx="0" cy="0"/>
        </a:xfrm>
      </p:grpSpPr>
      <p:sp>
        <p:nvSpPr>
          <p:cNvPr id="53" name="Google Shape;53;p7"/>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54" name="Google Shape;54;p7"/>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Science</a:t>
            </a:r>
            <a:endParaRPr sz="1700" b="1">
              <a:latin typeface="Lexend"/>
              <a:ea typeface="Lexend"/>
              <a:cs typeface="Lexend"/>
              <a:sym typeface="Lexend"/>
            </a:endParaRPr>
          </a:p>
        </p:txBody>
      </p:sp>
      <p:sp>
        <p:nvSpPr>
          <p:cNvPr id="55" name="Google Shape;55;p7"/>
          <p:cNvSpPr txBox="1">
            <a:spLocks noGrp="1"/>
          </p:cNvSpPr>
          <p:nvPr>
            <p:ph type="subTitle" idx="1"/>
          </p:nvPr>
        </p:nvSpPr>
        <p:spPr>
          <a:xfrm>
            <a:off x="890225" y="4327975"/>
            <a:ext cx="57927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pic>
        <p:nvPicPr>
          <p:cNvPr id="56" name="Google Shape;56;p7"/>
          <p:cNvPicPr preferRelativeResize="0"/>
          <p:nvPr/>
        </p:nvPicPr>
        <p:blipFill rotWithShape="1">
          <a:blip r:embed="rId2">
            <a:alphaModFix/>
          </a:blip>
          <a:srcRect/>
          <a:stretch/>
        </p:blipFill>
        <p:spPr>
          <a:xfrm>
            <a:off x="7690424" y="4098434"/>
            <a:ext cx="1052750" cy="482825"/>
          </a:xfrm>
          <a:prstGeom prst="rect">
            <a:avLst/>
          </a:prstGeom>
          <a:noFill/>
          <a:ln>
            <a:noFill/>
          </a:ln>
        </p:spPr>
      </p:pic>
      <p:sp>
        <p:nvSpPr>
          <p:cNvPr id="57" name="Google Shape;57;p7"/>
          <p:cNvSpPr txBox="1"/>
          <p:nvPr/>
        </p:nvSpPr>
        <p:spPr>
          <a:xfrm>
            <a:off x="323850" y="4321250"/>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a:latin typeface="Lexend Light"/>
                <a:ea typeface="Lexend Light"/>
                <a:cs typeface="Lexend Light"/>
                <a:sym typeface="Lexend Light"/>
              </a:rPr>
              <a:t>Unit:</a:t>
            </a:r>
            <a:endParaRPr sz="1800">
              <a:latin typeface="Lexend Light"/>
              <a:ea typeface="Lexend Light"/>
              <a:cs typeface="Lexend Light"/>
              <a:sym typeface="Lexend Light"/>
            </a:endParaRPr>
          </a:p>
        </p:txBody>
      </p:sp>
      <p:pic>
        <p:nvPicPr>
          <p:cNvPr id="58" name="Google Shape;58;p7"/>
          <p:cNvPicPr preferRelativeResize="0"/>
          <p:nvPr/>
        </p:nvPicPr>
        <p:blipFill rotWithShape="1">
          <a:blip r:embed="rId3">
            <a:alphaModFix/>
          </a:blip>
          <a:srcRect l="6209" r="6209"/>
          <a:stretch/>
        </p:blipFill>
        <p:spPr>
          <a:xfrm>
            <a:off x="324000" y="4008600"/>
            <a:ext cx="859400" cy="127996"/>
          </a:xfrm>
          <a:prstGeom prst="rect">
            <a:avLst/>
          </a:prstGeom>
          <a:noFill/>
          <a:ln>
            <a:noFill/>
          </a:ln>
        </p:spPr>
      </p:pic>
      <p:grpSp>
        <p:nvGrpSpPr>
          <p:cNvPr id="59" name="Google Shape;59;p7"/>
          <p:cNvGrpSpPr/>
          <p:nvPr/>
        </p:nvGrpSpPr>
        <p:grpSpPr>
          <a:xfrm>
            <a:off x="6156975" y="0"/>
            <a:ext cx="2987025" cy="3854074"/>
            <a:chOff x="6156975" y="0"/>
            <a:chExt cx="2987025" cy="3854074"/>
          </a:xfrm>
        </p:grpSpPr>
        <p:pic>
          <p:nvPicPr>
            <p:cNvPr id="60" name="Google Shape;60;p7"/>
            <p:cNvPicPr preferRelativeResize="0"/>
            <p:nvPr/>
          </p:nvPicPr>
          <p:blipFill rotWithShape="1">
            <a:blip r:embed="rId4">
              <a:alphaModFix/>
            </a:blip>
            <a:srcRect/>
            <a:stretch/>
          </p:blipFill>
          <p:spPr>
            <a:xfrm>
              <a:off x="6156975" y="0"/>
              <a:ext cx="2987025" cy="3854074"/>
            </a:xfrm>
            <a:prstGeom prst="rect">
              <a:avLst/>
            </a:prstGeom>
            <a:noFill/>
            <a:ln>
              <a:noFill/>
            </a:ln>
          </p:spPr>
        </p:pic>
        <p:sp>
          <p:nvSpPr>
            <p:cNvPr id="61" name="Google Shape;61;p7"/>
            <p:cNvSpPr/>
            <p:nvPr/>
          </p:nvSpPr>
          <p:spPr>
            <a:xfrm>
              <a:off x="6860400" y="869975"/>
              <a:ext cx="1959600" cy="2007000"/>
            </a:xfrm>
            <a:prstGeom prst="roundRect">
              <a:avLst>
                <a:gd name="adj" fmla="val 16667"/>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62" name="Google Shape;62;p7"/>
            <p:cNvPicPr preferRelativeResize="0"/>
            <p:nvPr/>
          </p:nvPicPr>
          <p:blipFill>
            <a:blip r:embed="rId5">
              <a:alphaModFix/>
            </a:blip>
            <a:stretch>
              <a:fillRect/>
            </a:stretch>
          </p:blipFill>
          <p:spPr>
            <a:xfrm rot="-311816">
              <a:off x="7083000" y="1110274"/>
              <a:ext cx="1514398" cy="1526398"/>
            </a:xfrm>
            <a:prstGeom prst="rect">
              <a:avLst/>
            </a:prstGeom>
            <a:noFill/>
            <a:ln>
              <a:noFill/>
            </a:ln>
          </p:spPr>
        </p:pic>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Z.0 Title slide - Biology">
  <p:cSld name="Title Slide 2_1_1_1_1_1_1_1">
    <p:bg>
      <p:bgPr>
        <a:solidFill>
          <a:srgbClr val="BEF2BD"/>
        </a:solidFill>
        <a:effectLst/>
      </p:bgPr>
    </p:bg>
    <p:spTree>
      <p:nvGrpSpPr>
        <p:cNvPr id="1" name="Shape 63"/>
        <p:cNvGrpSpPr/>
        <p:nvPr/>
      </p:nvGrpSpPr>
      <p:grpSpPr>
        <a:xfrm>
          <a:off x="0" y="0"/>
          <a:ext cx="0" cy="0"/>
          <a:chOff x="0" y="0"/>
          <a:chExt cx="0" cy="0"/>
        </a:xfrm>
      </p:grpSpPr>
      <p:pic>
        <p:nvPicPr>
          <p:cNvPr id="64" name="Google Shape;64;p8"/>
          <p:cNvPicPr preferRelativeResize="0"/>
          <p:nvPr/>
        </p:nvPicPr>
        <p:blipFill rotWithShape="1">
          <a:blip r:embed="rId2">
            <a:alphaModFix/>
          </a:blip>
          <a:srcRect l="6209" r="6209"/>
          <a:stretch/>
        </p:blipFill>
        <p:spPr>
          <a:xfrm>
            <a:off x="324000" y="4008600"/>
            <a:ext cx="859400" cy="127996"/>
          </a:xfrm>
          <a:prstGeom prst="rect">
            <a:avLst/>
          </a:prstGeom>
          <a:noFill/>
          <a:ln>
            <a:noFill/>
          </a:ln>
        </p:spPr>
      </p:pic>
      <p:pic>
        <p:nvPicPr>
          <p:cNvPr id="65" name="Google Shape;65;p8"/>
          <p:cNvPicPr preferRelativeResize="0"/>
          <p:nvPr/>
        </p:nvPicPr>
        <p:blipFill rotWithShape="1">
          <a:blip r:embed="rId3">
            <a:alphaModFix/>
          </a:blip>
          <a:srcRect/>
          <a:stretch/>
        </p:blipFill>
        <p:spPr>
          <a:xfrm>
            <a:off x="6156975" y="0"/>
            <a:ext cx="2987025" cy="3854074"/>
          </a:xfrm>
          <a:prstGeom prst="rect">
            <a:avLst/>
          </a:prstGeom>
          <a:noFill/>
          <a:ln>
            <a:noFill/>
          </a:ln>
        </p:spPr>
      </p:pic>
      <p:sp>
        <p:nvSpPr>
          <p:cNvPr id="66" name="Google Shape;66;p8"/>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7" name="Google Shape;67;p8"/>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Biology</a:t>
            </a:r>
            <a:endParaRPr sz="1700" b="1">
              <a:latin typeface="Lexend"/>
              <a:ea typeface="Lexend"/>
              <a:cs typeface="Lexend"/>
              <a:sym typeface="Lexend"/>
            </a:endParaRPr>
          </a:p>
        </p:txBody>
      </p:sp>
      <p:sp>
        <p:nvSpPr>
          <p:cNvPr id="68" name="Google Shape;68;p8"/>
          <p:cNvSpPr txBox="1">
            <a:spLocks noGrp="1"/>
          </p:cNvSpPr>
          <p:nvPr>
            <p:ph type="subTitle" idx="1"/>
          </p:nvPr>
        </p:nvSpPr>
        <p:spPr>
          <a:xfrm>
            <a:off x="890225" y="4327975"/>
            <a:ext cx="57756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pic>
        <p:nvPicPr>
          <p:cNvPr id="69" name="Google Shape;69;p8"/>
          <p:cNvPicPr preferRelativeResize="0"/>
          <p:nvPr/>
        </p:nvPicPr>
        <p:blipFill rotWithShape="1">
          <a:blip r:embed="rId4">
            <a:alphaModFix/>
          </a:blip>
          <a:srcRect/>
          <a:stretch/>
        </p:blipFill>
        <p:spPr>
          <a:xfrm>
            <a:off x="7690424" y="4098434"/>
            <a:ext cx="1052750" cy="482825"/>
          </a:xfrm>
          <a:prstGeom prst="rect">
            <a:avLst/>
          </a:prstGeom>
          <a:noFill/>
          <a:ln>
            <a:noFill/>
          </a:ln>
        </p:spPr>
      </p:pic>
      <p:sp>
        <p:nvSpPr>
          <p:cNvPr id="70" name="Google Shape;70;p8"/>
          <p:cNvSpPr txBox="1"/>
          <p:nvPr/>
        </p:nvSpPr>
        <p:spPr>
          <a:xfrm>
            <a:off x="323850" y="4321250"/>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a:latin typeface="Lexend Light"/>
                <a:ea typeface="Lexend Light"/>
                <a:cs typeface="Lexend Light"/>
                <a:sym typeface="Lexend Light"/>
              </a:rPr>
              <a:t>Unit:</a:t>
            </a:r>
            <a:endParaRPr sz="1800">
              <a:latin typeface="Lexend Light"/>
              <a:ea typeface="Lexend Light"/>
              <a:cs typeface="Lexend Light"/>
              <a:sym typeface="Lexend Light"/>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Z.0 Title slide - Physics">
  <p:cSld name="Title Slide 2_1_1_1_1_1_1_1_1">
    <p:bg>
      <p:bgPr>
        <a:solidFill>
          <a:srgbClr val="BEF2BD"/>
        </a:solidFill>
        <a:effectLst/>
      </p:bgPr>
    </p:bg>
    <p:spTree>
      <p:nvGrpSpPr>
        <p:cNvPr id="1" name="Shape 71"/>
        <p:cNvGrpSpPr/>
        <p:nvPr/>
      </p:nvGrpSpPr>
      <p:grpSpPr>
        <a:xfrm>
          <a:off x="0" y="0"/>
          <a:ext cx="0" cy="0"/>
          <a:chOff x="0" y="0"/>
          <a:chExt cx="0" cy="0"/>
        </a:xfrm>
      </p:grpSpPr>
      <p:pic>
        <p:nvPicPr>
          <p:cNvPr id="72" name="Google Shape;72;p9"/>
          <p:cNvPicPr preferRelativeResize="0"/>
          <p:nvPr/>
        </p:nvPicPr>
        <p:blipFill rotWithShape="1">
          <a:blip r:embed="rId2">
            <a:alphaModFix/>
          </a:blip>
          <a:srcRect l="6209" r="6209"/>
          <a:stretch/>
        </p:blipFill>
        <p:spPr>
          <a:xfrm>
            <a:off x="324000" y="4008600"/>
            <a:ext cx="859400" cy="127996"/>
          </a:xfrm>
          <a:prstGeom prst="rect">
            <a:avLst/>
          </a:prstGeom>
          <a:noFill/>
          <a:ln>
            <a:noFill/>
          </a:ln>
        </p:spPr>
      </p:pic>
      <p:sp>
        <p:nvSpPr>
          <p:cNvPr id="73" name="Google Shape;73;p9"/>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74" name="Google Shape;74;p9"/>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Physics</a:t>
            </a:r>
            <a:endParaRPr sz="1700" b="1">
              <a:latin typeface="Lexend"/>
              <a:ea typeface="Lexend"/>
              <a:cs typeface="Lexend"/>
              <a:sym typeface="Lexend"/>
            </a:endParaRPr>
          </a:p>
        </p:txBody>
      </p:sp>
      <p:sp>
        <p:nvSpPr>
          <p:cNvPr id="75" name="Google Shape;75;p9"/>
          <p:cNvSpPr txBox="1">
            <a:spLocks noGrp="1"/>
          </p:cNvSpPr>
          <p:nvPr>
            <p:ph type="subTitle" idx="1"/>
          </p:nvPr>
        </p:nvSpPr>
        <p:spPr>
          <a:xfrm>
            <a:off x="890225" y="4327975"/>
            <a:ext cx="57585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pic>
        <p:nvPicPr>
          <p:cNvPr id="76" name="Google Shape;76;p9"/>
          <p:cNvPicPr preferRelativeResize="0"/>
          <p:nvPr/>
        </p:nvPicPr>
        <p:blipFill rotWithShape="1">
          <a:blip r:embed="rId3">
            <a:alphaModFix/>
          </a:blip>
          <a:srcRect/>
          <a:stretch/>
        </p:blipFill>
        <p:spPr>
          <a:xfrm>
            <a:off x="7690424" y="4098434"/>
            <a:ext cx="1052750" cy="482825"/>
          </a:xfrm>
          <a:prstGeom prst="rect">
            <a:avLst/>
          </a:prstGeom>
          <a:noFill/>
          <a:ln>
            <a:noFill/>
          </a:ln>
        </p:spPr>
      </p:pic>
      <p:sp>
        <p:nvSpPr>
          <p:cNvPr id="77" name="Google Shape;77;p9"/>
          <p:cNvSpPr txBox="1"/>
          <p:nvPr/>
        </p:nvSpPr>
        <p:spPr>
          <a:xfrm>
            <a:off x="323850" y="4321250"/>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a:latin typeface="Lexend Light"/>
                <a:ea typeface="Lexend Light"/>
                <a:cs typeface="Lexend Light"/>
                <a:sym typeface="Lexend Light"/>
              </a:rPr>
              <a:t>Unit:</a:t>
            </a:r>
            <a:endParaRPr sz="1800">
              <a:latin typeface="Lexend Light"/>
              <a:ea typeface="Lexend Light"/>
              <a:cs typeface="Lexend Light"/>
              <a:sym typeface="Lexend Light"/>
            </a:endParaRPr>
          </a:p>
        </p:txBody>
      </p:sp>
      <p:grpSp>
        <p:nvGrpSpPr>
          <p:cNvPr id="78" name="Google Shape;78;p9"/>
          <p:cNvGrpSpPr/>
          <p:nvPr/>
        </p:nvGrpSpPr>
        <p:grpSpPr>
          <a:xfrm>
            <a:off x="6156975" y="0"/>
            <a:ext cx="2987025" cy="3854074"/>
            <a:chOff x="6156975" y="0"/>
            <a:chExt cx="2987025" cy="3854074"/>
          </a:xfrm>
        </p:grpSpPr>
        <p:pic>
          <p:nvPicPr>
            <p:cNvPr id="79" name="Google Shape;79;p9"/>
            <p:cNvPicPr preferRelativeResize="0"/>
            <p:nvPr/>
          </p:nvPicPr>
          <p:blipFill rotWithShape="1">
            <a:blip r:embed="rId4">
              <a:alphaModFix/>
            </a:blip>
            <a:srcRect/>
            <a:stretch/>
          </p:blipFill>
          <p:spPr>
            <a:xfrm>
              <a:off x="6156975" y="0"/>
              <a:ext cx="2987025" cy="3854074"/>
            </a:xfrm>
            <a:prstGeom prst="rect">
              <a:avLst/>
            </a:prstGeom>
            <a:noFill/>
            <a:ln>
              <a:noFill/>
            </a:ln>
          </p:spPr>
        </p:pic>
        <p:sp>
          <p:nvSpPr>
            <p:cNvPr id="80" name="Google Shape;80;p9"/>
            <p:cNvSpPr/>
            <p:nvPr/>
          </p:nvSpPr>
          <p:spPr>
            <a:xfrm>
              <a:off x="6898050" y="839288"/>
              <a:ext cx="1959600" cy="2354700"/>
            </a:xfrm>
            <a:prstGeom prst="roundRect">
              <a:avLst>
                <a:gd name="adj" fmla="val 16667"/>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81" name="Google Shape;81;p9"/>
            <p:cNvPicPr preferRelativeResize="0"/>
            <p:nvPr/>
          </p:nvPicPr>
          <p:blipFill>
            <a:blip r:embed="rId5">
              <a:alphaModFix/>
            </a:blip>
            <a:stretch>
              <a:fillRect/>
            </a:stretch>
          </p:blipFill>
          <p:spPr>
            <a:xfrm rot="-384492">
              <a:off x="7235674" y="1037850"/>
              <a:ext cx="1204851" cy="1957577"/>
            </a:xfrm>
            <a:prstGeom prst="rect">
              <a:avLst/>
            </a:prstGeom>
            <a:noFill/>
            <a:ln>
              <a:noFill/>
            </a:ln>
          </p:spPr>
        </p:pic>
      </p:gr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Z.0 Title slide - Chemistry">
  <p:cSld name="Title Slide 2_1_1_1_1_1_1_1_1_1">
    <p:bg>
      <p:bgPr>
        <a:solidFill>
          <a:srgbClr val="BEF2BD"/>
        </a:solidFill>
        <a:effectLst/>
      </p:bgPr>
    </p:bg>
    <p:spTree>
      <p:nvGrpSpPr>
        <p:cNvPr id="1" name="Shape 82"/>
        <p:cNvGrpSpPr/>
        <p:nvPr/>
      </p:nvGrpSpPr>
      <p:grpSpPr>
        <a:xfrm>
          <a:off x="0" y="0"/>
          <a:ext cx="0" cy="0"/>
          <a:chOff x="0" y="0"/>
          <a:chExt cx="0" cy="0"/>
        </a:xfrm>
      </p:grpSpPr>
      <p:pic>
        <p:nvPicPr>
          <p:cNvPr id="83" name="Google Shape;83;p10"/>
          <p:cNvPicPr preferRelativeResize="0"/>
          <p:nvPr/>
        </p:nvPicPr>
        <p:blipFill rotWithShape="1">
          <a:blip r:embed="rId2">
            <a:alphaModFix/>
          </a:blip>
          <a:srcRect l="6209" r="6209"/>
          <a:stretch/>
        </p:blipFill>
        <p:spPr>
          <a:xfrm>
            <a:off x="324000" y="4008600"/>
            <a:ext cx="1117400" cy="128000"/>
          </a:xfrm>
          <a:prstGeom prst="rect">
            <a:avLst/>
          </a:prstGeom>
          <a:noFill/>
          <a:ln>
            <a:noFill/>
          </a:ln>
        </p:spPr>
      </p:pic>
      <p:pic>
        <p:nvPicPr>
          <p:cNvPr id="84" name="Google Shape;84;p10"/>
          <p:cNvPicPr preferRelativeResize="0"/>
          <p:nvPr/>
        </p:nvPicPr>
        <p:blipFill rotWithShape="1">
          <a:blip r:embed="rId3">
            <a:alphaModFix/>
          </a:blip>
          <a:srcRect/>
          <a:stretch/>
        </p:blipFill>
        <p:spPr>
          <a:xfrm>
            <a:off x="6156975" y="0"/>
            <a:ext cx="2987025" cy="3854074"/>
          </a:xfrm>
          <a:prstGeom prst="rect">
            <a:avLst/>
          </a:prstGeom>
          <a:noFill/>
          <a:ln>
            <a:noFill/>
          </a:ln>
        </p:spPr>
      </p:pic>
      <p:sp>
        <p:nvSpPr>
          <p:cNvPr id="85" name="Google Shape;85;p10"/>
          <p:cNvSpPr txBox="1">
            <a:spLocks noGrp="1"/>
          </p:cNvSpPr>
          <p:nvPr>
            <p:ph type="ctrTitle"/>
          </p:nvPr>
        </p:nvSpPr>
        <p:spPr>
          <a:xfrm>
            <a:off x="323850" y="810000"/>
            <a:ext cx="5502000" cy="2742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3800"/>
              <a:buFont typeface="Lexend"/>
              <a:buNone/>
              <a:defRPr sz="3800">
                <a:solidFill>
                  <a:schemeClr val="dk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86" name="Google Shape;86;p10"/>
          <p:cNvSpPr txBox="1"/>
          <p:nvPr/>
        </p:nvSpPr>
        <p:spPr>
          <a:xfrm>
            <a:off x="323850" y="3781525"/>
            <a:ext cx="1860900" cy="2772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1800" b="1">
                <a:latin typeface="Lexend"/>
                <a:ea typeface="Lexend"/>
                <a:cs typeface="Lexend"/>
                <a:sym typeface="Lexend"/>
              </a:rPr>
              <a:t>Chemistry</a:t>
            </a:r>
            <a:endParaRPr sz="1700" b="1">
              <a:latin typeface="Lexend"/>
              <a:ea typeface="Lexend"/>
              <a:cs typeface="Lexend"/>
              <a:sym typeface="Lexend"/>
            </a:endParaRPr>
          </a:p>
        </p:txBody>
      </p:sp>
      <p:sp>
        <p:nvSpPr>
          <p:cNvPr id="87" name="Google Shape;87;p10"/>
          <p:cNvSpPr txBox="1">
            <a:spLocks noGrp="1"/>
          </p:cNvSpPr>
          <p:nvPr>
            <p:ph type="subTitle" idx="1"/>
          </p:nvPr>
        </p:nvSpPr>
        <p:spPr>
          <a:xfrm>
            <a:off x="890225" y="4327975"/>
            <a:ext cx="5855100" cy="669900"/>
          </a:xfrm>
          <a:prstGeom prst="rect">
            <a:avLst/>
          </a:prstGeom>
          <a:noFill/>
          <a:ln>
            <a:noFill/>
          </a:ln>
        </p:spPr>
        <p:txBody>
          <a:bodyPr spcFirstLastPara="1" wrap="square" lIns="0" tIns="0" rIns="0" bIns="0" anchor="t" anchorCtr="0">
            <a:noAutofit/>
          </a:bodyPr>
          <a:lstStyle>
            <a:lvl1pPr lvl="0" algn="l" rtl="0">
              <a:lnSpc>
                <a:spcPct val="100000"/>
              </a:lnSpc>
              <a:spcBef>
                <a:spcPts val="0"/>
              </a:spcBef>
              <a:spcAft>
                <a:spcPts val="0"/>
              </a:spcAft>
              <a:buClr>
                <a:schemeClr val="dk1"/>
              </a:buClr>
              <a:buSzPts val="1800"/>
              <a:buFont typeface="Lexend"/>
              <a:buNone/>
              <a:defRPr sz="1800">
                <a:solidFill>
                  <a:schemeClr val="dk1"/>
                </a:solidFill>
                <a:latin typeface="Lexend"/>
                <a:ea typeface="Lexend"/>
                <a:cs typeface="Lexend"/>
                <a:sym typeface="Lexend"/>
              </a:defRPr>
            </a:lvl1pPr>
            <a:lvl2pPr lvl="1" algn="ctr" rtl="0">
              <a:lnSpc>
                <a:spcPct val="100000"/>
              </a:lnSpc>
              <a:spcBef>
                <a:spcPts val="0"/>
              </a:spcBef>
              <a:spcAft>
                <a:spcPts val="0"/>
              </a:spcAft>
              <a:buSzPts val="1500"/>
              <a:buNone/>
              <a:defRPr sz="1500"/>
            </a:lvl2pPr>
            <a:lvl3pPr lvl="2" algn="ctr" rtl="0">
              <a:lnSpc>
                <a:spcPct val="100000"/>
              </a:lnSpc>
              <a:spcBef>
                <a:spcPts val="400"/>
              </a:spcBef>
              <a:spcAft>
                <a:spcPts val="0"/>
              </a:spcAft>
              <a:buSzPts val="1400"/>
              <a:buNone/>
              <a:defRPr sz="1400"/>
            </a:lvl3pPr>
            <a:lvl4pPr lvl="3" algn="ctr" rtl="0">
              <a:lnSpc>
                <a:spcPct val="100000"/>
              </a:lnSpc>
              <a:spcBef>
                <a:spcPts val="400"/>
              </a:spcBef>
              <a:spcAft>
                <a:spcPts val="0"/>
              </a:spcAft>
              <a:buSzPts val="1200"/>
              <a:buNone/>
              <a:defRPr sz="1200"/>
            </a:lvl4pPr>
            <a:lvl5pPr lvl="4" algn="ctr" rtl="0">
              <a:lnSpc>
                <a:spcPct val="100000"/>
              </a:lnSpc>
              <a:spcBef>
                <a:spcPts val="400"/>
              </a:spcBef>
              <a:spcAft>
                <a:spcPts val="0"/>
              </a:spcAft>
              <a:buSzPts val="1200"/>
              <a:buNone/>
              <a:defRPr sz="1200"/>
            </a:lvl5pPr>
            <a:lvl6pPr lvl="5" algn="ctr" rtl="0">
              <a:lnSpc>
                <a:spcPct val="90000"/>
              </a:lnSpc>
              <a:spcBef>
                <a:spcPts val="400"/>
              </a:spcBef>
              <a:spcAft>
                <a:spcPts val="0"/>
              </a:spcAft>
              <a:buSzPts val="1200"/>
              <a:buNone/>
              <a:defRPr sz="1200"/>
            </a:lvl6pPr>
            <a:lvl7pPr lvl="6" algn="ctr" rtl="0">
              <a:lnSpc>
                <a:spcPct val="90000"/>
              </a:lnSpc>
              <a:spcBef>
                <a:spcPts val="600"/>
              </a:spcBef>
              <a:spcAft>
                <a:spcPts val="0"/>
              </a:spcAft>
              <a:buSzPts val="1200"/>
              <a:buNone/>
              <a:defRPr sz="1200"/>
            </a:lvl7pPr>
            <a:lvl8pPr lvl="7" algn="ctr" rtl="0">
              <a:lnSpc>
                <a:spcPct val="90000"/>
              </a:lnSpc>
              <a:spcBef>
                <a:spcPts val="400"/>
              </a:spcBef>
              <a:spcAft>
                <a:spcPts val="0"/>
              </a:spcAft>
              <a:buSzPts val="1200"/>
              <a:buNone/>
              <a:defRPr sz="1200"/>
            </a:lvl8pPr>
            <a:lvl9pPr lvl="8" algn="ctr" rtl="0">
              <a:lnSpc>
                <a:spcPct val="90000"/>
              </a:lnSpc>
              <a:spcBef>
                <a:spcPts val="400"/>
              </a:spcBef>
              <a:spcAft>
                <a:spcPts val="200"/>
              </a:spcAft>
              <a:buSzPts val="1200"/>
              <a:buNone/>
              <a:defRPr sz="1200"/>
            </a:lvl9pPr>
          </a:lstStyle>
          <a:p>
            <a:endParaRPr/>
          </a:p>
        </p:txBody>
      </p:sp>
      <p:pic>
        <p:nvPicPr>
          <p:cNvPr id="88" name="Google Shape;88;p10"/>
          <p:cNvPicPr preferRelativeResize="0"/>
          <p:nvPr/>
        </p:nvPicPr>
        <p:blipFill rotWithShape="1">
          <a:blip r:embed="rId4">
            <a:alphaModFix/>
          </a:blip>
          <a:srcRect/>
          <a:stretch/>
        </p:blipFill>
        <p:spPr>
          <a:xfrm>
            <a:off x="7690424" y="4098434"/>
            <a:ext cx="1052750" cy="482825"/>
          </a:xfrm>
          <a:prstGeom prst="rect">
            <a:avLst/>
          </a:prstGeom>
          <a:noFill/>
          <a:ln>
            <a:noFill/>
          </a:ln>
        </p:spPr>
      </p:pic>
      <p:sp>
        <p:nvSpPr>
          <p:cNvPr id="89" name="Google Shape;89;p10"/>
          <p:cNvSpPr txBox="1"/>
          <p:nvPr/>
        </p:nvSpPr>
        <p:spPr>
          <a:xfrm>
            <a:off x="323850" y="4321250"/>
            <a:ext cx="528300" cy="46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GB" sz="1800">
                <a:latin typeface="Lexend Light"/>
                <a:ea typeface="Lexend Light"/>
                <a:cs typeface="Lexend Light"/>
                <a:sym typeface="Lexend Light"/>
              </a:rPr>
              <a:t>Unit:</a:t>
            </a:r>
            <a:endParaRPr sz="1800">
              <a:latin typeface="Lexend Light"/>
              <a:ea typeface="Lexend Light"/>
              <a:cs typeface="Lexend Light"/>
              <a:sym typeface="Lexend Light"/>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Z.1 Outcome">
  <p:cSld name="CUSTOM_5">
    <p:bg>
      <p:bgPr>
        <a:solidFill>
          <a:srgbClr val="BEF2BD"/>
        </a:solidFill>
        <a:effectLst/>
      </p:bgPr>
    </p:bg>
    <p:spTree>
      <p:nvGrpSpPr>
        <p:cNvPr id="1" name="Shape 90"/>
        <p:cNvGrpSpPr/>
        <p:nvPr/>
      </p:nvGrpSpPr>
      <p:grpSpPr>
        <a:xfrm>
          <a:off x="0" y="0"/>
          <a:ext cx="0" cy="0"/>
          <a:chOff x="0" y="0"/>
          <a:chExt cx="0" cy="0"/>
        </a:xfrm>
      </p:grpSpPr>
      <p:pic>
        <p:nvPicPr>
          <p:cNvPr id="91" name="Google Shape;91;p11"/>
          <p:cNvPicPr preferRelativeResize="0"/>
          <p:nvPr/>
        </p:nvPicPr>
        <p:blipFill>
          <a:blip r:embed="rId2">
            <a:alphaModFix/>
          </a:blip>
          <a:stretch>
            <a:fillRect/>
          </a:stretch>
        </p:blipFill>
        <p:spPr>
          <a:xfrm>
            <a:off x="343225" y="1388370"/>
            <a:ext cx="7945600" cy="2919776"/>
          </a:xfrm>
          <a:prstGeom prst="rect">
            <a:avLst/>
          </a:prstGeom>
          <a:noFill/>
          <a:ln>
            <a:noFill/>
          </a:ln>
        </p:spPr>
      </p:pic>
      <p:sp>
        <p:nvSpPr>
          <p:cNvPr id="92" name="Google Shape;92;p11"/>
          <p:cNvSpPr txBox="1"/>
          <p:nvPr/>
        </p:nvSpPr>
        <p:spPr>
          <a:xfrm>
            <a:off x="325207" y="454765"/>
            <a:ext cx="4575600" cy="4311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800" b="1">
                <a:latin typeface="Lexend"/>
                <a:ea typeface="Lexend"/>
                <a:cs typeface="Lexend"/>
                <a:sym typeface="Lexend"/>
              </a:rPr>
              <a:t>Outcome</a:t>
            </a:r>
            <a:endParaRPr sz="2800" b="1">
              <a:latin typeface="Lexend"/>
              <a:ea typeface="Lexend"/>
              <a:cs typeface="Lexend"/>
              <a:sym typeface="Lexend"/>
            </a:endParaRPr>
          </a:p>
        </p:txBody>
      </p:sp>
      <p:sp>
        <p:nvSpPr>
          <p:cNvPr id="93" name="Google Shape;93;p11"/>
          <p:cNvSpPr txBox="1">
            <a:spLocks noGrp="1"/>
          </p:cNvSpPr>
          <p:nvPr>
            <p:ph type="subTitle" idx="1"/>
          </p:nvPr>
        </p:nvSpPr>
        <p:spPr>
          <a:xfrm>
            <a:off x="585575" y="1463950"/>
            <a:ext cx="7351200" cy="2762700"/>
          </a:xfrm>
          <a:prstGeom prst="rect">
            <a:avLst/>
          </a:prstGeom>
        </p:spPr>
        <p:txBody>
          <a:bodyPr spcFirstLastPara="1" wrap="square" lIns="0" tIns="0" rIns="0" bIns="0" anchor="ctr" anchorCtr="0">
            <a:noAutofit/>
          </a:bodyPr>
          <a:lstStyle>
            <a:lvl1pPr lvl="0">
              <a:lnSpc>
                <a:spcPct val="115000"/>
              </a:lnSpc>
              <a:spcBef>
                <a:spcPts val="0"/>
              </a:spcBef>
              <a:spcAft>
                <a:spcPts val="0"/>
              </a:spcAft>
              <a:buSzPts val="2000"/>
              <a:buNone/>
              <a:defRPr sz="2000"/>
            </a:lvl1pPr>
            <a:lvl2pPr lvl="1">
              <a:spcBef>
                <a:spcPts val="1000"/>
              </a:spcBef>
              <a:spcAft>
                <a:spcPts val="0"/>
              </a:spcAft>
              <a:buSzPts val="2100"/>
              <a:buNone/>
              <a:defRPr/>
            </a:lvl2pPr>
            <a:lvl3pPr lvl="2">
              <a:spcBef>
                <a:spcPts val="1000"/>
              </a:spcBef>
              <a:spcAft>
                <a:spcPts val="0"/>
              </a:spcAft>
              <a:buSzPts val="2000"/>
              <a:buNone/>
              <a:defRPr/>
            </a:lvl3pPr>
            <a:lvl4pPr lvl="3">
              <a:spcBef>
                <a:spcPts val="800"/>
              </a:spcBef>
              <a:spcAft>
                <a:spcPts val="0"/>
              </a:spcAft>
              <a:buSzPts val="1900"/>
              <a:buNone/>
              <a:defRPr/>
            </a:lvl4pPr>
            <a:lvl5pPr lvl="4">
              <a:spcBef>
                <a:spcPts val="800"/>
              </a:spcBef>
              <a:spcAft>
                <a:spcPts val="0"/>
              </a:spcAft>
              <a:buSzPts val="1800"/>
              <a:buNone/>
              <a:defRPr/>
            </a:lvl5pPr>
            <a:lvl6pPr lvl="5">
              <a:spcBef>
                <a:spcPts val="600"/>
              </a:spcBef>
              <a:spcAft>
                <a:spcPts val="0"/>
              </a:spcAft>
              <a:buSzPts val="1800"/>
              <a:buNone/>
              <a:defRPr/>
            </a:lvl6pPr>
            <a:lvl7pPr lvl="6">
              <a:spcBef>
                <a:spcPts val="600"/>
              </a:spcBef>
              <a:spcAft>
                <a:spcPts val="0"/>
              </a:spcAft>
              <a:buSzPts val="1800"/>
              <a:buNone/>
              <a:defRPr/>
            </a:lvl7pPr>
            <a:lvl8pPr lvl="7">
              <a:spcBef>
                <a:spcPts val="400"/>
              </a:spcBef>
              <a:spcAft>
                <a:spcPts val="0"/>
              </a:spcAft>
              <a:buSzPts val="1800"/>
              <a:buNone/>
              <a:defRPr/>
            </a:lvl8pPr>
            <a:lvl9pPr lvl="8">
              <a:spcBef>
                <a:spcPts val="400"/>
              </a:spcBef>
              <a:spcAft>
                <a:spcPts val="200"/>
              </a:spcAft>
              <a:buSzPts val="1800"/>
              <a:buNone/>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Z.2 Hidden guidance slide">
  <p:cSld name="CUSTOM_1">
    <p:spTree>
      <p:nvGrpSpPr>
        <p:cNvPr id="1" name="Shape 94"/>
        <p:cNvGrpSpPr/>
        <p:nvPr/>
      </p:nvGrpSpPr>
      <p:grpSpPr>
        <a:xfrm>
          <a:off x="0" y="0"/>
          <a:ext cx="0" cy="0"/>
          <a:chOff x="0" y="0"/>
          <a:chExt cx="0" cy="0"/>
        </a:xfrm>
      </p:grpSpPr>
      <p:sp>
        <p:nvSpPr>
          <p:cNvPr id="95" name="Google Shape;95;p12"/>
          <p:cNvSpPr txBox="1"/>
          <p:nvPr/>
        </p:nvSpPr>
        <p:spPr>
          <a:xfrm>
            <a:off x="329775" y="953475"/>
            <a:ext cx="4241400" cy="646500"/>
          </a:xfrm>
          <a:prstGeom prst="rect">
            <a:avLst/>
          </a:prstGeom>
          <a:noFill/>
          <a:ln>
            <a:noFill/>
          </a:ln>
        </p:spPr>
        <p:txBody>
          <a:bodyPr spcFirstLastPara="1" wrap="square" lIns="91425" tIns="91425" rIns="91425" bIns="91425" anchor="t" anchorCtr="0">
            <a:spAutoFit/>
          </a:bodyPr>
          <a:lstStyle/>
          <a:p>
            <a:pPr marL="0" lvl="0" indent="0" algn="l" rtl="0">
              <a:lnSpc>
                <a:spcPct val="150000"/>
              </a:lnSpc>
              <a:spcBef>
                <a:spcPts val="0"/>
              </a:spcBef>
              <a:spcAft>
                <a:spcPts val="1000"/>
              </a:spcAft>
              <a:buNone/>
            </a:pPr>
            <a:r>
              <a:rPr lang="en-GB" sz="1200">
                <a:latin typeface="Lexend"/>
                <a:ea typeface="Lexend"/>
                <a:cs typeface="Lexend"/>
                <a:sym typeface="Lexend"/>
              </a:rPr>
              <a:t>Oak’s lessons are structured around </a:t>
            </a:r>
            <a:r>
              <a:rPr lang="en-GB" sz="1200" b="1">
                <a:latin typeface="Lexend"/>
                <a:ea typeface="Lexend"/>
                <a:cs typeface="Lexend"/>
                <a:sym typeface="Lexend"/>
              </a:rPr>
              <a:t>learning cycles</a:t>
            </a:r>
            <a:r>
              <a:rPr lang="en-GB" sz="1200" i="1">
                <a:latin typeface="Lexend"/>
                <a:ea typeface="Lexend"/>
                <a:cs typeface="Lexend"/>
                <a:sym typeface="Lexend"/>
              </a:rPr>
              <a:t>.</a:t>
            </a:r>
            <a:r>
              <a:rPr lang="en-GB" sz="1200">
                <a:latin typeface="Lexend"/>
                <a:ea typeface="Lexend"/>
                <a:cs typeface="Lexend"/>
                <a:sym typeface="Lexend"/>
              </a:rPr>
              <a:t> These are indicated through colour in the slide deck:</a:t>
            </a:r>
            <a:endParaRPr sz="1200">
              <a:latin typeface="Lexend"/>
              <a:ea typeface="Lexend"/>
              <a:cs typeface="Lexend"/>
              <a:sym typeface="Lexend"/>
            </a:endParaRPr>
          </a:p>
        </p:txBody>
      </p:sp>
      <p:sp>
        <p:nvSpPr>
          <p:cNvPr id="96" name="Google Shape;96;p12"/>
          <p:cNvSpPr txBox="1"/>
          <p:nvPr/>
        </p:nvSpPr>
        <p:spPr>
          <a:xfrm>
            <a:off x="329775" y="629475"/>
            <a:ext cx="42414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600" b="1">
                <a:latin typeface="Lexend"/>
                <a:ea typeface="Lexend"/>
                <a:cs typeface="Lexend"/>
                <a:sym typeface="Lexend"/>
              </a:rPr>
              <a:t>Oak’s lesson structure</a:t>
            </a:r>
            <a:endParaRPr sz="1600" b="1">
              <a:latin typeface="Lexend"/>
              <a:ea typeface="Lexend"/>
              <a:cs typeface="Lexend"/>
              <a:sym typeface="Lexend"/>
            </a:endParaRPr>
          </a:p>
        </p:txBody>
      </p:sp>
      <p:sp>
        <p:nvSpPr>
          <p:cNvPr id="97" name="Google Shape;97;p12"/>
          <p:cNvSpPr txBox="1"/>
          <p:nvPr/>
        </p:nvSpPr>
        <p:spPr>
          <a:xfrm>
            <a:off x="4901925" y="629475"/>
            <a:ext cx="4012800" cy="431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600" b="1">
                <a:latin typeface="Lexend"/>
                <a:ea typeface="Lexend"/>
                <a:cs typeface="Lexend"/>
                <a:sym typeface="Lexend"/>
              </a:rPr>
              <a:t>Useful links</a:t>
            </a:r>
            <a:endParaRPr sz="1600" b="1">
              <a:latin typeface="Lexend"/>
              <a:ea typeface="Lexend"/>
              <a:cs typeface="Lexend"/>
              <a:sym typeface="Lexend"/>
            </a:endParaRPr>
          </a:p>
        </p:txBody>
      </p:sp>
      <p:sp>
        <p:nvSpPr>
          <p:cNvPr id="98" name="Google Shape;98;p12"/>
          <p:cNvSpPr txBox="1"/>
          <p:nvPr/>
        </p:nvSpPr>
        <p:spPr>
          <a:xfrm>
            <a:off x="329775" y="3205950"/>
            <a:ext cx="4207200" cy="369300"/>
          </a:xfrm>
          <a:prstGeom prst="rect">
            <a:avLst/>
          </a:prstGeom>
          <a:noFill/>
          <a:ln>
            <a:noFill/>
          </a:ln>
        </p:spPr>
        <p:txBody>
          <a:bodyPr spcFirstLastPara="1" wrap="square" lIns="91425" tIns="91425" rIns="91425" bIns="91425" anchor="t" anchorCtr="0">
            <a:spAutoFit/>
          </a:bodyPr>
          <a:lstStyle/>
          <a:p>
            <a:pPr marL="0" lvl="0" indent="0" algn="l" rtl="0">
              <a:lnSpc>
                <a:spcPct val="150000"/>
              </a:lnSpc>
              <a:spcBef>
                <a:spcPts val="0"/>
              </a:spcBef>
              <a:spcAft>
                <a:spcPts val="1000"/>
              </a:spcAft>
              <a:buNone/>
            </a:pPr>
            <a:r>
              <a:rPr lang="en-GB" sz="1200">
                <a:latin typeface="Lexend"/>
                <a:ea typeface="Lexend"/>
                <a:cs typeface="Lexend"/>
                <a:sym typeface="Lexend"/>
              </a:rPr>
              <a:t>Each</a:t>
            </a:r>
            <a:r>
              <a:rPr lang="en-GB" sz="1200" b="1">
                <a:latin typeface="Lexend"/>
                <a:ea typeface="Lexend"/>
                <a:cs typeface="Lexend"/>
                <a:sym typeface="Lexend"/>
              </a:rPr>
              <a:t> learning cycle</a:t>
            </a:r>
            <a:r>
              <a:rPr lang="en-GB" sz="1200">
                <a:latin typeface="Lexend"/>
                <a:ea typeface="Lexend"/>
                <a:cs typeface="Lexend"/>
                <a:sym typeface="Lexend"/>
              </a:rPr>
              <a:t> covers several phases:</a:t>
            </a:r>
            <a:endParaRPr sz="1200">
              <a:latin typeface="Lexend"/>
              <a:ea typeface="Lexend"/>
              <a:cs typeface="Lexend"/>
              <a:sym typeface="Lexend"/>
            </a:endParaRPr>
          </a:p>
        </p:txBody>
      </p:sp>
      <p:grpSp>
        <p:nvGrpSpPr>
          <p:cNvPr id="99" name="Google Shape;99;p12"/>
          <p:cNvGrpSpPr/>
          <p:nvPr/>
        </p:nvGrpSpPr>
        <p:grpSpPr>
          <a:xfrm>
            <a:off x="2650916" y="1644417"/>
            <a:ext cx="1745270" cy="1430724"/>
            <a:chOff x="2642961" y="1644312"/>
            <a:chExt cx="1454634" cy="1195657"/>
          </a:xfrm>
        </p:grpSpPr>
        <p:pic>
          <p:nvPicPr>
            <p:cNvPr id="100" name="Google Shape;100;p12"/>
            <p:cNvPicPr preferRelativeResize="0"/>
            <p:nvPr/>
          </p:nvPicPr>
          <p:blipFill>
            <a:blip r:embed="rId2">
              <a:alphaModFix/>
            </a:blip>
            <a:stretch>
              <a:fillRect/>
            </a:stretch>
          </p:blipFill>
          <p:spPr>
            <a:xfrm>
              <a:off x="2642975" y="1644312"/>
              <a:ext cx="1454621" cy="287396"/>
            </a:xfrm>
            <a:prstGeom prst="rect">
              <a:avLst/>
            </a:prstGeom>
            <a:noFill/>
            <a:ln>
              <a:noFill/>
            </a:ln>
            <a:effectLst>
              <a:outerShdw blurRad="57150" dist="19050" dir="5400000" algn="bl" rotWithShape="0">
                <a:srgbClr val="000000">
                  <a:alpha val="50000"/>
                </a:srgbClr>
              </a:outerShdw>
            </a:effectLst>
          </p:spPr>
        </p:pic>
        <p:pic>
          <p:nvPicPr>
            <p:cNvPr id="101" name="Google Shape;101;p12"/>
            <p:cNvPicPr preferRelativeResize="0"/>
            <p:nvPr/>
          </p:nvPicPr>
          <p:blipFill>
            <a:blip r:embed="rId3">
              <a:alphaModFix/>
            </a:blip>
            <a:stretch>
              <a:fillRect/>
            </a:stretch>
          </p:blipFill>
          <p:spPr>
            <a:xfrm>
              <a:off x="2642975" y="1936215"/>
              <a:ext cx="1454618" cy="287940"/>
            </a:xfrm>
            <a:prstGeom prst="rect">
              <a:avLst/>
            </a:prstGeom>
            <a:noFill/>
            <a:ln>
              <a:noFill/>
            </a:ln>
            <a:effectLst>
              <a:outerShdw blurRad="57150" dist="19050" dir="5400000" algn="bl" rotWithShape="0">
                <a:srgbClr val="000000">
                  <a:alpha val="50000"/>
                </a:srgbClr>
              </a:outerShdw>
            </a:effectLst>
          </p:spPr>
        </p:pic>
        <p:pic>
          <p:nvPicPr>
            <p:cNvPr id="102" name="Google Shape;102;p12"/>
            <p:cNvPicPr preferRelativeResize="0"/>
            <p:nvPr/>
          </p:nvPicPr>
          <p:blipFill>
            <a:blip r:embed="rId4">
              <a:alphaModFix/>
            </a:blip>
            <a:stretch>
              <a:fillRect/>
            </a:stretch>
          </p:blipFill>
          <p:spPr>
            <a:xfrm>
              <a:off x="2642965" y="2251391"/>
              <a:ext cx="1454621" cy="284581"/>
            </a:xfrm>
            <a:prstGeom prst="rect">
              <a:avLst/>
            </a:prstGeom>
            <a:noFill/>
            <a:ln>
              <a:noFill/>
            </a:ln>
            <a:effectLst>
              <a:outerShdw blurRad="57150" dist="19050" dir="5400000" algn="bl" rotWithShape="0">
                <a:srgbClr val="000000">
                  <a:alpha val="50000"/>
                </a:srgbClr>
              </a:outerShdw>
            </a:effectLst>
          </p:spPr>
        </p:pic>
        <p:pic>
          <p:nvPicPr>
            <p:cNvPr id="103" name="Google Shape;103;p12"/>
            <p:cNvPicPr preferRelativeResize="0"/>
            <p:nvPr/>
          </p:nvPicPr>
          <p:blipFill>
            <a:blip r:embed="rId5">
              <a:alphaModFix/>
            </a:blip>
            <a:stretch>
              <a:fillRect/>
            </a:stretch>
          </p:blipFill>
          <p:spPr>
            <a:xfrm>
              <a:off x="2642961" y="2563206"/>
              <a:ext cx="1454620" cy="276764"/>
            </a:xfrm>
            <a:prstGeom prst="rect">
              <a:avLst/>
            </a:prstGeom>
            <a:noFill/>
            <a:ln>
              <a:noFill/>
            </a:ln>
            <a:effectLst>
              <a:outerShdw blurRad="57150" dist="19050" dir="5400000" algn="bl" rotWithShape="0">
                <a:srgbClr val="000000">
                  <a:alpha val="50000"/>
                </a:srgbClr>
              </a:outerShdw>
            </a:effectLst>
          </p:spPr>
        </p:pic>
      </p:grpSp>
      <p:pic>
        <p:nvPicPr>
          <p:cNvPr id="104" name="Google Shape;104;p12"/>
          <p:cNvPicPr preferRelativeResize="0"/>
          <p:nvPr/>
        </p:nvPicPr>
        <p:blipFill rotWithShape="1">
          <a:blip r:embed="rId6">
            <a:alphaModFix/>
          </a:blip>
          <a:srcRect l="3910" b="5222"/>
          <a:stretch/>
        </p:blipFill>
        <p:spPr>
          <a:xfrm>
            <a:off x="1328513" y="3569750"/>
            <a:ext cx="2057336" cy="1195675"/>
          </a:xfrm>
          <a:prstGeom prst="rect">
            <a:avLst/>
          </a:prstGeom>
          <a:noFill/>
          <a:ln>
            <a:noFill/>
          </a:ln>
        </p:spPr>
      </p:pic>
      <p:pic>
        <p:nvPicPr>
          <p:cNvPr id="105" name="Google Shape;105;p12"/>
          <p:cNvPicPr preferRelativeResize="0"/>
          <p:nvPr/>
        </p:nvPicPr>
        <p:blipFill>
          <a:blip r:embed="rId7">
            <a:alphaModFix/>
          </a:blip>
          <a:stretch>
            <a:fillRect/>
          </a:stretch>
        </p:blipFill>
        <p:spPr>
          <a:xfrm>
            <a:off x="398750" y="1778088"/>
            <a:ext cx="2057324" cy="1163398"/>
          </a:xfrm>
          <a:prstGeom prst="rect">
            <a:avLst/>
          </a:prstGeom>
          <a:noFill/>
          <a:ln>
            <a:noFill/>
          </a:ln>
          <a:effectLst>
            <a:outerShdw blurRad="57150" dist="19050" dir="5400000" algn="bl" rotWithShape="0">
              <a:srgbClr val="000000">
                <a:alpha val="50000"/>
              </a:srgbClr>
            </a:outerShdw>
          </a:effectLst>
        </p:spPr>
      </p:pic>
      <p:sp>
        <p:nvSpPr>
          <p:cNvPr id="106" name="Google Shape;106;p12"/>
          <p:cNvSpPr/>
          <p:nvPr/>
        </p:nvSpPr>
        <p:spPr>
          <a:xfrm>
            <a:off x="324000" y="114450"/>
            <a:ext cx="6671700" cy="364800"/>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None/>
            </a:pPr>
            <a:r>
              <a:rPr lang="en-GB" sz="2000" b="1">
                <a:solidFill>
                  <a:srgbClr val="282828"/>
                </a:solidFill>
                <a:latin typeface="Lexend"/>
                <a:ea typeface="Lexend"/>
                <a:cs typeface="Lexend"/>
                <a:sym typeface="Lexend"/>
              </a:rPr>
              <a:t>Teacher Guidance</a:t>
            </a:r>
            <a:endParaRPr sz="2000" b="0" i="0" u="none" strike="noStrike" cap="none">
              <a:solidFill>
                <a:srgbClr val="282828"/>
              </a:solidFill>
              <a:latin typeface="Calibri"/>
              <a:ea typeface="Calibri"/>
              <a:cs typeface="Calibri"/>
              <a:sym typeface="Calibri"/>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9.0 Keywords (3)">
  <p:cSld name="CUSTOM_3_1">
    <p:spTree>
      <p:nvGrpSpPr>
        <p:cNvPr id="1" name="Shape 107"/>
        <p:cNvGrpSpPr/>
        <p:nvPr/>
      </p:nvGrpSpPr>
      <p:grpSpPr>
        <a:xfrm>
          <a:off x="0" y="0"/>
          <a:ext cx="0" cy="0"/>
          <a:chOff x="0" y="0"/>
          <a:chExt cx="0" cy="0"/>
        </a:xfrm>
      </p:grpSpPr>
      <p:sp>
        <p:nvSpPr>
          <p:cNvPr id="108" name="Google Shape;108;p13"/>
          <p:cNvSpPr/>
          <p:nvPr/>
        </p:nvSpPr>
        <p:spPr>
          <a:xfrm>
            <a:off x="0" y="1"/>
            <a:ext cx="9144300" cy="5403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09" name="Google Shape;109;p13"/>
          <p:cNvPicPr preferRelativeResize="0"/>
          <p:nvPr/>
        </p:nvPicPr>
        <p:blipFill rotWithShape="1">
          <a:blip r:embed="rId2">
            <a:alphaModFix/>
          </a:blip>
          <a:srcRect t="1699" b="1709"/>
          <a:stretch/>
        </p:blipFill>
        <p:spPr>
          <a:xfrm>
            <a:off x="0" y="532525"/>
            <a:ext cx="9151202" cy="116709"/>
          </a:xfrm>
          <a:prstGeom prst="rect">
            <a:avLst/>
          </a:prstGeom>
          <a:noFill/>
          <a:ln>
            <a:noFill/>
          </a:ln>
        </p:spPr>
      </p:pic>
      <p:sp>
        <p:nvSpPr>
          <p:cNvPr id="110" name="Google Shape;110;p13"/>
          <p:cNvSpPr/>
          <p:nvPr/>
        </p:nvSpPr>
        <p:spPr>
          <a:xfrm>
            <a:off x="324000" y="114450"/>
            <a:ext cx="6671700" cy="364800"/>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None/>
            </a:pPr>
            <a:r>
              <a:rPr lang="en-GB" sz="2000" b="1" i="0" u="none" strike="noStrike" cap="none">
                <a:solidFill>
                  <a:srgbClr val="282828"/>
                </a:solidFill>
                <a:latin typeface="Lexend"/>
                <a:ea typeface="Lexend"/>
                <a:cs typeface="Lexend"/>
                <a:sym typeface="Lexend"/>
              </a:rPr>
              <a:t>Keywords</a:t>
            </a:r>
            <a:endParaRPr sz="2000" b="0" i="0" u="none" strike="noStrike" cap="none">
              <a:solidFill>
                <a:srgbClr val="282828"/>
              </a:solidFill>
              <a:latin typeface="Calibri"/>
              <a:ea typeface="Calibri"/>
              <a:cs typeface="Calibri"/>
              <a:sym typeface="Calibri"/>
            </a:endParaRPr>
          </a:p>
        </p:txBody>
      </p:sp>
      <p:sp>
        <p:nvSpPr>
          <p:cNvPr id="111" name="Google Shape;111;p13"/>
          <p:cNvSpPr txBox="1">
            <a:spLocks noGrp="1"/>
          </p:cNvSpPr>
          <p:nvPr>
            <p:ph type="subTitle" idx="1"/>
          </p:nvPr>
        </p:nvSpPr>
        <p:spPr>
          <a:xfrm>
            <a:off x="324000" y="8100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112" name="Google Shape;112;p13"/>
          <p:cNvSpPr txBox="1">
            <a:spLocks noGrp="1"/>
          </p:cNvSpPr>
          <p:nvPr>
            <p:ph type="subTitle" idx="2"/>
          </p:nvPr>
        </p:nvSpPr>
        <p:spPr>
          <a:xfrm>
            <a:off x="2699325" y="8100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
        <p:nvSpPr>
          <p:cNvPr id="113" name="Google Shape;113;p13"/>
          <p:cNvSpPr txBox="1">
            <a:spLocks noGrp="1"/>
          </p:cNvSpPr>
          <p:nvPr>
            <p:ph type="subTitle" idx="3"/>
          </p:nvPr>
        </p:nvSpPr>
        <p:spPr>
          <a:xfrm>
            <a:off x="324000" y="21054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114" name="Google Shape;114;p13"/>
          <p:cNvSpPr txBox="1">
            <a:spLocks noGrp="1"/>
          </p:cNvSpPr>
          <p:nvPr>
            <p:ph type="subTitle" idx="4"/>
          </p:nvPr>
        </p:nvSpPr>
        <p:spPr>
          <a:xfrm>
            <a:off x="2699325" y="21054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
        <p:nvSpPr>
          <p:cNvPr id="115" name="Google Shape;115;p13"/>
          <p:cNvSpPr txBox="1">
            <a:spLocks noGrp="1"/>
          </p:cNvSpPr>
          <p:nvPr>
            <p:ph type="subTitle" idx="5"/>
          </p:nvPr>
        </p:nvSpPr>
        <p:spPr>
          <a:xfrm>
            <a:off x="324000" y="34008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116" name="Google Shape;116;p13"/>
          <p:cNvSpPr txBox="1">
            <a:spLocks noGrp="1"/>
          </p:cNvSpPr>
          <p:nvPr>
            <p:ph type="subTitle" idx="6"/>
          </p:nvPr>
        </p:nvSpPr>
        <p:spPr>
          <a:xfrm>
            <a:off x="2699325" y="34008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9.0 Keywords (4)">
  <p:cSld name="CUSTOM_3_1_1">
    <p:spTree>
      <p:nvGrpSpPr>
        <p:cNvPr id="1" name="Shape 117"/>
        <p:cNvGrpSpPr/>
        <p:nvPr/>
      </p:nvGrpSpPr>
      <p:grpSpPr>
        <a:xfrm>
          <a:off x="0" y="0"/>
          <a:ext cx="0" cy="0"/>
          <a:chOff x="0" y="0"/>
          <a:chExt cx="0" cy="0"/>
        </a:xfrm>
      </p:grpSpPr>
      <p:sp>
        <p:nvSpPr>
          <p:cNvPr id="118" name="Google Shape;118;p14"/>
          <p:cNvSpPr/>
          <p:nvPr/>
        </p:nvSpPr>
        <p:spPr>
          <a:xfrm>
            <a:off x="0" y="1"/>
            <a:ext cx="9144300" cy="5403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19" name="Google Shape;119;p14"/>
          <p:cNvPicPr preferRelativeResize="0"/>
          <p:nvPr/>
        </p:nvPicPr>
        <p:blipFill rotWithShape="1">
          <a:blip r:embed="rId2">
            <a:alphaModFix/>
          </a:blip>
          <a:srcRect t="1699" b="1709"/>
          <a:stretch/>
        </p:blipFill>
        <p:spPr>
          <a:xfrm>
            <a:off x="0" y="532525"/>
            <a:ext cx="9151202" cy="116709"/>
          </a:xfrm>
          <a:prstGeom prst="rect">
            <a:avLst/>
          </a:prstGeom>
          <a:noFill/>
          <a:ln>
            <a:noFill/>
          </a:ln>
        </p:spPr>
      </p:pic>
      <p:sp>
        <p:nvSpPr>
          <p:cNvPr id="120" name="Google Shape;120;p14"/>
          <p:cNvSpPr/>
          <p:nvPr/>
        </p:nvSpPr>
        <p:spPr>
          <a:xfrm>
            <a:off x="324000" y="114450"/>
            <a:ext cx="6671700" cy="364800"/>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None/>
            </a:pPr>
            <a:r>
              <a:rPr lang="en-GB" sz="2000" b="1" i="0" u="none" strike="noStrike" cap="none">
                <a:solidFill>
                  <a:srgbClr val="282828"/>
                </a:solidFill>
                <a:latin typeface="Lexend"/>
                <a:ea typeface="Lexend"/>
                <a:cs typeface="Lexend"/>
                <a:sym typeface="Lexend"/>
              </a:rPr>
              <a:t>Keywords</a:t>
            </a:r>
            <a:endParaRPr sz="2000" b="0" i="0" u="none" strike="noStrike" cap="none">
              <a:solidFill>
                <a:srgbClr val="282828"/>
              </a:solidFill>
              <a:latin typeface="Calibri"/>
              <a:ea typeface="Calibri"/>
              <a:cs typeface="Calibri"/>
              <a:sym typeface="Calibri"/>
            </a:endParaRPr>
          </a:p>
        </p:txBody>
      </p:sp>
      <p:sp>
        <p:nvSpPr>
          <p:cNvPr id="121" name="Google Shape;121;p14"/>
          <p:cNvSpPr txBox="1">
            <a:spLocks noGrp="1"/>
          </p:cNvSpPr>
          <p:nvPr>
            <p:ph type="subTitle" idx="1"/>
          </p:nvPr>
        </p:nvSpPr>
        <p:spPr>
          <a:xfrm>
            <a:off x="324000" y="8100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122" name="Google Shape;122;p14"/>
          <p:cNvSpPr txBox="1">
            <a:spLocks noGrp="1"/>
          </p:cNvSpPr>
          <p:nvPr>
            <p:ph type="subTitle" idx="2"/>
          </p:nvPr>
        </p:nvSpPr>
        <p:spPr>
          <a:xfrm>
            <a:off x="2699325" y="8100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
        <p:nvSpPr>
          <p:cNvPr id="123" name="Google Shape;123;p14"/>
          <p:cNvSpPr txBox="1">
            <a:spLocks noGrp="1"/>
          </p:cNvSpPr>
          <p:nvPr>
            <p:ph type="subTitle" idx="3"/>
          </p:nvPr>
        </p:nvSpPr>
        <p:spPr>
          <a:xfrm>
            <a:off x="324000" y="18006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124" name="Google Shape;124;p14"/>
          <p:cNvSpPr txBox="1">
            <a:spLocks noGrp="1"/>
          </p:cNvSpPr>
          <p:nvPr>
            <p:ph type="subTitle" idx="4"/>
          </p:nvPr>
        </p:nvSpPr>
        <p:spPr>
          <a:xfrm>
            <a:off x="2699325" y="18006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
        <p:nvSpPr>
          <p:cNvPr id="125" name="Google Shape;125;p14"/>
          <p:cNvSpPr txBox="1">
            <a:spLocks noGrp="1"/>
          </p:cNvSpPr>
          <p:nvPr>
            <p:ph type="subTitle" idx="5"/>
          </p:nvPr>
        </p:nvSpPr>
        <p:spPr>
          <a:xfrm>
            <a:off x="324000" y="27912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126" name="Google Shape;126;p14"/>
          <p:cNvSpPr txBox="1">
            <a:spLocks noGrp="1"/>
          </p:cNvSpPr>
          <p:nvPr>
            <p:ph type="subTitle" idx="6"/>
          </p:nvPr>
        </p:nvSpPr>
        <p:spPr>
          <a:xfrm>
            <a:off x="2699325" y="27912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
        <p:nvSpPr>
          <p:cNvPr id="127" name="Google Shape;127;p14"/>
          <p:cNvSpPr txBox="1">
            <a:spLocks noGrp="1"/>
          </p:cNvSpPr>
          <p:nvPr>
            <p:ph type="subTitle" idx="7"/>
          </p:nvPr>
        </p:nvSpPr>
        <p:spPr>
          <a:xfrm>
            <a:off x="324000" y="37818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128" name="Google Shape;128;p14"/>
          <p:cNvSpPr txBox="1">
            <a:spLocks noGrp="1"/>
          </p:cNvSpPr>
          <p:nvPr>
            <p:ph type="subTitle" idx="8"/>
          </p:nvPr>
        </p:nvSpPr>
        <p:spPr>
          <a:xfrm>
            <a:off x="2699325" y="37818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9.0 Keywords (5)">
  <p:cSld name="CUSTOM_3_1_1_1">
    <p:spTree>
      <p:nvGrpSpPr>
        <p:cNvPr id="1" name="Shape 129"/>
        <p:cNvGrpSpPr/>
        <p:nvPr/>
      </p:nvGrpSpPr>
      <p:grpSpPr>
        <a:xfrm>
          <a:off x="0" y="0"/>
          <a:ext cx="0" cy="0"/>
          <a:chOff x="0" y="0"/>
          <a:chExt cx="0" cy="0"/>
        </a:xfrm>
      </p:grpSpPr>
      <p:sp>
        <p:nvSpPr>
          <p:cNvPr id="130" name="Google Shape;130;p15"/>
          <p:cNvSpPr/>
          <p:nvPr/>
        </p:nvSpPr>
        <p:spPr>
          <a:xfrm>
            <a:off x="0" y="1"/>
            <a:ext cx="9144300" cy="5403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31" name="Google Shape;131;p15"/>
          <p:cNvPicPr preferRelativeResize="0"/>
          <p:nvPr/>
        </p:nvPicPr>
        <p:blipFill rotWithShape="1">
          <a:blip r:embed="rId2">
            <a:alphaModFix/>
          </a:blip>
          <a:srcRect t="1699" b="1709"/>
          <a:stretch/>
        </p:blipFill>
        <p:spPr>
          <a:xfrm>
            <a:off x="0" y="532525"/>
            <a:ext cx="9151202" cy="116709"/>
          </a:xfrm>
          <a:prstGeom prst="rect">
            <a:avLst/>
          </a:prstGeom>
          <a:noFill/>
          <a:ln>
            <a:noFill/>
          </a:ln>
        </p:spPr>
      </p:pic>
      <p:sp>
        <p:nvSpPr>
          <p:cNvPr id="132" name="Google Shape;132;p15"/>
          <p:cNvSpPr/>
          <p:nvPr/>
        </p:nvSpPr>
        <p:spPr>
          <a:xfrm>
            <a:off x="324000" y="114450"/>
            <a:ext cx="6671700" cy="364800"/>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None/>
            </a:pPr>
            <a:r>
              <a:rPr lang="en-GB" sz="2000" b="1" i="0" u="none" strike="noStrike" cap="none">
                <a:solidFill>
                  <a:srgbClr val="282828"/>
                </a:solidFill>
                <a:latin typeface="Lexend"/>
                <a:ea typeface="Lexend"/>
                <a:cs typeface="Lexend"/>
                <a:sym typeface="Lexend"/>
              </a:rPr>
              <a:t>Keywords</a:t>
            </a:r>
            <a:endParaRPr sz="2000" b="0" i="0" u="none" strike="noStrike" cap="none">
              <a:solidFill>
                <a:srgbClr val="282828"/>
              </a:solidFill>
              <a:latin typeface="Calibri"/>
              <a:ea typeface="Calibri"/>
              <a:cs typeface="Calibri"/>
              <a:sym typeface="Calibri"/>
            </a:endParaRPr>
          </a:p>
        </p:txBody>
      </p:sp>
      <p:sp>
        <p:nvSpPr>
          <p:cNvPr id="133" name="Google Shape;133;p15"/>
          <p:cNvSpPr txBox="1">
            <a:spLocks noGrp="1"/>
          </p:cNvSpPr>
          <p:nvPr>
            <p:ph type="subTitle" idx="1"/>
          </p:nvPr>
        </p:nvSpPr>
        <p:spPr>
          <a:xfrm>
            <a:off x="324000" y="8100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134" name="Google Shape;134;p15"/>
          <p:cNvSpPr txBox="1">
            <a:spLocks noGrp="1"/>
          </p:cNvSpPr>
          <p:nvPr>
            <p:ph type="subTitle" idx="2"/>
          </p:nvPr>
        </p:nvSpPr>
        <p:spPr>
          <a:xfrm>
            <a:off x="2699325" y="8100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
        <p:nvSpPr>
          <p:cNvPr id="135" name="Google Shape;135;p15"/>
          <p:cNvSpPr txBox="1">
            <a:spLocks noGrp="1"/>
          </p:cNvSpPr>
          <p:nvPr>
            <p:ph type="subTitle" idx="3"/>
          </p:nvPr>
        </p:nvSpPr>
        <p:spPr>
          <a:xfrm>
            <a:off x="324000" y="24864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136" name="Google Shape;136;p15"/>
          <p:cNvSpPr txBox="1">
            <a:spLocks noGrp="1"/>
          </p:cNvSpPr>
          <p:nvPr>
            <p:ph type="subTitle" idx="4"/>
          </p:nvPr>
        </p:nvSpPr>
        <p:spPr>
          <a:xfrm>
            <a:off x="2699325" y="24864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
        <p:nvSpPr>
          <p:cNvPr id="137" name="Google Shape;137;p15"/>
          <p:cNvSpPr txBox="1">
            <a:spLocks noGrp="1"/>
          </p:cNvSpPr>
          <p:nvPr>
            <p:ph type="subTitle" idx="5"/>
          </p:nvPr>
        </p:nvSpPr>
        <p:spPr>
          <a:xfrm>
            <a:off x="324000" y="41628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138" name="Google Shape;138;p15"/>
          <p:cNvSpPr txBox="1">
            <a:spLocks noGrp="1"/>
          </p:cNvSpPr>
          <p:nvPr>
            <p:ph type="subTitle" idx="6"/>
          </p:nvPr>
        </p:nvSpPr>
        <p:spPr>
          <a:xfrm>
            <a:off x="2699325" y="41628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
        <p:nvSpPr>
          <p:cNvPr id="139" name="Google Shape;139;p15"/>
          <p:cNvSpPr txBox="1">
            <a:spLocks noGrp="1"/>
          </p:cNvSpPr>
          <p:nvPr>
            <p:ph type="subTitle" idx="7"/>
          </p:nvPr>
        </p:nvSpPr>
        <p:spPr>
          <a:xfrm>
            <a:off x="324000" y="16482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140" name="Google Shape;140;p15"/>
          <p:cNvSpPr txBox="1">
            <a:spLocks noGrp="1"/>
          </p:cNvSpPr>
          <p:nvPr>
            <p:ph type="subTitle" idx="8"/>
          </p:nvPr>
        </p:nvSpPr>
        <p:spPr>
          <a:xfrm>
            <a:off x="2699325" y="16482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
        <p:nvSpPr>
          <p:cNvPr id="141" name="Google Shape;141;p15"/>
          <p:cNvSpPr txBox="1">
            <a:spLocks noGrp="1"/>
          </p:cNvSpPr>
          <p:nvPr>
            <p:ph type="subTitle" idx="9"/>
          </p:nvPr>
        </p:nvSpPr>
        <p:spPr>
          <a:xfrm>
            <a:off x="324000" y="33246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142" name="Google Shape;142;p15"/>
          <p:cNvSpPr txBox="1">
            <a:spLocks noGrp="1"/>
          </p:cNvSpPr>
          <p:nvPr>
            <p:ph type="subTitle" idx="13"/>
          </p:nvPr>
        </p:nvSpPr>
        <p:spPr>
          <a:xfrm>
            <a:off x="2699325" y="33246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9.0 Keywords (p2, 2)">
  <p:cSld name="CUSTOM_3_1_1_1_1">
    <p:spTree>
      <p:nvGrpSpPr>
        <p:cNvPr id="1" name="Shape 143"/>
        <p:cNvGrpSpPr/>
        <p:nvPr/>
      </p:nvGrpSpPr>
      <p:grpSpPr>
        <a:xfrm>
          <a:off x="0" y="0"/>
          <a:ext cx="0" cy="0"/>
          <a:chOff x="0" y="0"/>
          <a:chExt cx="0" cy="0"/>
        </a:xfrm>
      </p:grpSpPr>
      <p:sp>
        <p:nvSpPr>
          <p:cNvPr id="144" name="Google Shape;144;p16"/>
          <p:cNvSpPr/>
          <p:nvPr/>
        </p:nvSpPr>
        <p:spPr>
          <a:xfrm>
            <a:off x="0" y="1"/>
            <a:ext cx="9144300" cy="5403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45" name="Google Shape;145;p16"/>
          <p:cNvPicPr preferRelativeResize="0"/>
          <p:nvPr/>
        </p:nvPicPr>
        <p:blipFill rotWithShape="1">
          <a:blip r:embed="rId2">
            <a:alphaModFix/>
          </a:blip>
          <a:srcRect t="1699" b="1709"/>
          <a:stretch/>
        </p:blipFill>
        <p:spPr>
          <a:xfrm>
            <a:off x="0" y="532525"/>
            <a:ext cx="9151202" cy="116709"/>
          </a:xfrm>
          <a:prstGeom prst="rect">
            <a:avLst/>
          </a:prstGeom>
          <a:noFill/>
          <a:ln>
            <a:noFill/>
          </a:ln>
        </p:spPr>
      </p:pic>
      <p:sp>
        <p:nvSpPr>
          <p:cNvPr id="146" name="Google Shape;146;p16"/>
          <p:cNvSpPr/>
          <p:nvPr/>
        </p:nvSpPr>
        <p:spPr>
          <a:xfrm>
            <a:off x="324000" y="114450"/>
            <a:ext cx="6671700" cy="364800"/>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None/>
            </a:pPr>
            <a:r>
              <a:rPr lang="en-GB" sz="2000" b="1" i="0" u="none" strike="noStrike" cap="none">
                <a:solidFill>
                  <a:srgbClr val="282828"/>
                </a:solidFill>
                <a:latin typeface="Lexend"/>
                <a:ea typeface="Lexend"/>
                <a:cs typeface="Lexend"/>
                <a:sym typeface="Lexend"/>
              </a:rPr>
              <a:t>Keywords</a:t>
            </a:r>
            <a:endParaRPr sz="2000" b="0" i="0" u="none" strike="noStrike" cap="none">
              <a:solidFill>
                <a:srgbClr val="282828"/>
              </a:solidFill>
              <a:latin typeface="Calibri"/>
              <a:ea typeface="Calibri"/>
              <a:cs typeface="Calibri"/>
              <a:sym typeface="Calibri"/>
            </a:endParaRPr>
          </a:p>
        </p:txBody>
      </p:sp>
      <p:sp>
        <p:nvSpPr>
          <p:cNvPr id="147" name="Google Shape;147;p16"/>
          <p:cNvSpPr txBox="1">
            <a:spLocks noGrp="1"/>
          </p:cNvSpPr>
          <p:nvPr>
            <p:ph type="subTitle" idx="1"/>
          </p:nvPr>
        </p:nvSpPr>
        <p:spPr>
          <a:xfrm>
            <a:off x="324000" y="8100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148" name="Google Shape;148;p16"/>
          <p:cNvSpPr txBox="1">
            <a:spLocks noGrp="1"/>
          </p:cNvSpPr>
          <p:nvPr>
            <p:ph type="subTitle" idx="2"/>
          </p:nvPr>
        </p:nvSpPr>
        <p:spPr>
          <a:xfrm>
            <a:off x="2699325" y="8100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
        <p:nvSpPr>
          <p:cNvPr id="149" name="Google Shape;149;p16"/>
          <p:cNvSpPr txBox="1">
            <a:spLocks noGrp="1"/>
          </p:cNvSpPr>
          <p:nvPr>
            <p:ph type="subTitle" idx="3"/>
          </p:nvPr>
        </p:nvSpPr>
        <p:spPr>
          <a:xfrm>
            <a:off x="324000" y="2562600"/>
            <a:ext cx="22035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2000"/>
              <a:buFont typeface="Lexend"/>
              <a:buNone/>
              <a:defRPr sz="2000" b="1">
                <a:solidFill>
                  <a:srgbClr val="282828"/>
                </a:solidFill>
                <a:latin typeface="Lexend"/>
                <a:ea typeface="Lexend"/>
                <a:cs typeface="Lexend"/>
                <a:sym typeface="Lexend"/>
              </a:defRPr>
            </a:lvl1pPr>
            <a:lvl2pPr lvl="1" rtl="0">
              <a:spcBef>
                <a:spcPts val="1000"/>
              </a:spcBef>
              <a:spcAft>
                <a:spcPts val="0"/>
              </a:spcAft>
              <a:buClr>
                <a:srgbClr val="282828"/>
              </a:buClr>
              <a:buSzPts val="2000"/>
              <a:buFont typeface="Lexend"/>
              <a:buNone/>
              <a:defRPr sz="2000">
                <a:solidFill>
                  <a:srgbClr val="282828"/>
                </a:solidFill>
                <a:latin typeface="Lexend"/>
                <a:ea typeface="Lexend"/>
                <a:cs typeface="Lexend"/>
                <a:sym typeface="Lexend"/>
              </a:defRPr>
            </a:lvl2pPr>
            <a:lvl3pPr lvl="2" rtl="0">
              <a:spcBef>
                <a:spcPts val="1000"/>
              </a:spcBef>
              <a:spcAft>
                <a:spcPts val="0"/>
              </a:spcAft>
              <a:buClr>
                <a:srgbClr val="282828"/>
              </a:buClr>
              <a:buSzPts val="2000"/>
              <a:buFont typeface="Lexend"/>
              <a:buNone/>
              <a:defRPr>
                <a:solidFill>
                  <a:srgbClr val="282828"/>
                </a:solidFill>
                <a:latin typeface="Lexend"/>
                <a:ea typeface="Lexend"/>
                <a:cs typeface="Lexend"/>
                <a:sym typeface="Lexend"/>
              </a:defRPr>
            </a:lvl3pPr>
            <a:lvl4pPr lvl="3"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4pPr>
            <a:lvl5pPr lvl="4" rtl="0">
              <a:spcBef>
                <a:spcPts val="800"/>
              </a:spcBef>
              <a:spcAft>
                <a:spcPts val="0"/>
              </a:spcAft>
              <a:buClr>
                <a:srgbClr val="282828"/>
              </a:buClr>
              <a:buSzPts val="2000"/>
              <a:buFont typeface="Lexend"/>
              <a:buNone/>
              <a:defRPr sz="2000">
                <a:solidFill>
                  <a:srgbClr val="282828"/>
                </a:solidFill>
                <a:latin typeface="Lexend"/>
                <a:ea typeface="Lexend"/>
                <a:cs typeface="Lexend"/>
                <a:sym typeface="Lexend"/>
              </a:defRPr>
            </a:lvl5pPr>
            <a:lvl6pPr lvl="5"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6pPr>
            <a:lvl7pPr lvl="6" rtl="0">
              <a:spcBef>
                <a:spcPts val="600"/>
              </a:spcBef>
              <a:spcAft>
                <a:spcPts val="0"/>
              </a:spcAft>
              <a:buClr>
                <a:srgbClr val="282828"/>
              </a:buClr>
              <a:buSzPts val="2000"/>
              <a:buFont typeface="Lexend"/>
              <a:buNone/>
              <a:defRPr sz="2000">
                <a:solidFill>
                  <a:srgbClr val="282828"/>
                </a:solidFill>
                <a:latin typeface="Lexend"/>
                <a:ea typeface="Lexend"/>
                <a:cs typeface="Lexend"/>
                <a:sym typeface="Lexend"/>
              </a:defRPr>
            </a:lvl7pPr>
            <a:lvl8pPr lvl="7" rtl="0">
              <a:spcBef>
                <a:spcPts val="400"/>
              </a:spcBef>
              <a:spcAft>
                <a:spcPts val="0"/>
              </a:spcAft>
              <a:buClr>
                <a:srgbClr val="282828"/>
              </a:buClr>
              <a:buSzPts val="2000"/>
              <a:buFont typeface="Lexend"/>
              <a:buNone/>
              <a:defRPr sz="2000">
                <a:solidFill>
                  <a:srgbClr val="282828"/>
                </a:solidFill>
                <a:latin typeface="Lexend"/>
                <a:ea typeface="Lexend"/>
                <a:cs typeface="Lexend"/>
                <a:sym typeface="Lexend"/>
              </a:defRPr>
            </a:lvl8pPr>
            <a:lvl9pPr lvl="8" rtl="0">
              <a:spcBef>
                <a:spcPts val="400"/>
              </a:spcBef>
              <a:spcAft>
                <a:spcPts val="200"/>
              </a:spcAft>
              <a:buClr>
                <a:srgbClr val="282828"/>
              </a:buClr>
              <a:buSzPts val="2000"/>
              <a:buFont typeface="Lexend"/>
              <a:buNone/>
              <a:defRPr sz="2000">
                <a:solidFill>
                  <a:srgbClr val="282828"/>
                </a:solidFill>
                <a:latin typeface="Lexend"/>
                <a:ea typeface="Lexend"/>
                <a:cs typeface="Lexend"/>
                <a:sym typeface="Lexend"/>
              </a:defRPr>
            </a:lvl9pPr>
          </a:lstStyle>
          <a:p>
            <a:endParaRPr/>
          </a:p>
        </p:txBody>
      </p:sp>
      <p:sp>
        <p:nvSpPr>
          <p:cNvPr id="150" name="Google Shape;150;p16"/>
          <p:cNvSpPr txBox="1">
            <a:spLocks noGrp="1"/>
          </p:cNvSpPr>
          <p:nvPr>
            <p:ph type="subTitle" idx="4"/>
          </p:nvPr>
        </p:nvSpPr>
        <p:spPr>
          <a:xfrm>
            <a:off x="2699325" y="2562600"/>
            <a:ext cx="4047900" cy="487200"/>
          </a:xfrm>
          <a:prstGeom prst="rect">
            <a:avLst/>
          </a:prstGeom>
        </p:spPr>
        <p:txBody>
          <a:bodyPr spcFirstLastPara="1" wrap="square" lIns="0" tIns="0" rIns="0" bIns="0" anchor="t" anchorCtr="0">
            <a:noAutofit/>
          </a:bodyPr>
          <a:lstStyle>
            <a:lvl1pPr lvl="0" rtl="0">
              <a:lnSpc>
                <a:spcPct val="115000"/>
              </a:lnSpc>
              <a:spcBef>
                <a:spcPts val="0"/>
              </a:spcBef>
              <a:spcAft>
                <a:spcPts val="0"/>
              </a:spcAft>
              <a:buClr>
                <a:srgbClr val="282828"/>
              </a:buClr>
              <a:buSzPts val="1800"/>
              <a:buNone/>
              <a:defRPr sz="1800">
                <a:solidFill>
                  <a:srgbClr val="282828"/>
                </a:solidFill>
              </a:defRPr>
            </a:lvl1pPr>
            <a:lvl2pPr lvl="1" rtl="0">
              <a:spcBef>
                <a:spcPts val="1000"/>
              </a:spcBef>
              <a:spcAft>
                <a:spcPts val="0"/>
              </a:spcAft>
              <a:buClr>
                <a:srgbClr val="282828"/>
              </a:buClr>
              <a:buSzPts val="1800"/>
              <a:buNone/>
              <a:defRPr sz="1800">
                <a:solidFill>
                  <a:srgbClr val="282828"/>
                </a:solidFill>
              </a:defRPr>
            </a:lvl2pPr>
            <a:lvl3pPr lvl="2" rtl="0">
              <a:spcBef>
                <a:spcPts val="1000"/>
              </a:spcBef>
              <a:spcAft>
                <a:spcPts val="0"/>
              </a:spcAft>
              <a:buClr>
                <a:srgbClr val="282828"/>
              </a:buClr>
              <a:buSzPts val="1800"/>
              <a:buNone/>
              <a:defRPr sz="1800">
                <a:solidFill>
                  <a:srgbClr val="282828"/>
                </a:solidFill>
              </a:defRPr>
            </a:lvl3pPr>
            <a:lvl4pPr lvl="3" rtl="0">
              <a:spcBef>
                <a:spcPts val="800"/>
              </a:spcBef>
              <a:spcAft>
                <a:spcPts val="0"/>
              </a:spcAft>
              <a:buClr>
                <a:srgbClr val="282828"/>
              </a:buClr>
              <a:buSzPts val="1800"/>
              <a:buNone/>
              <a:defRPr sz="1800">
                <a:solidFill>
                  <a:srgbClr val="282828"/>
                </a:solidFill>
              </a:defRPr>
            </a:lvl4pPr>
            <a:lvl5pPr lvl="4" rtl="0">
              <a:spcBef>
                <a:spcPts val="800"/>
              </a:spcBef>
              <a:spcAft>
                <a:spcPts val="0"/>
              </a:spcAft>
              <a:buClr>
                <a:srgbClr val="282828"/>
              </a:buClr>
              <a:buSzPts val="1800"/>
              <a:buNone/>
              <a:defRPr>
                <a:solidFill>
                  <a:srgbClr val="282828"/>
                </a:solidFill>
              </a:defRPr>
            </a:lvl5pPr>
            <a:lvl6pPr lvl="5" rtl="0">
              <a:spcBef>
                <a:spcPts val="600"/>
              </a:spcBef>
              <a:spcAft>
                <a:spcPts val="0"/>
              </a:spcAft>
              <a:buClr>
                <a:srgbClr val="282828"/>
              </a:buClr>
              <a:buSzPts val="1800"/>
              <a:buNone/>
              <a:defRPr>
                <a:solidFill>
                  <a:srgbClr val="282828"/>
                </a:solidFill>
              </a:defRPr>
            </a:lvl6pPr>
            <a:lvl7pPr lvl="6" rtl="0">
              <a:spcBef>
                <a:spcPts val="600"/>
              </a:spcBef>
              <a:spcAft>
                <a:spcPts val="0"/>
              </a:spcAft>
              <a:buClr>
                <a:srgbClr val="282828"/>
              </a:buClr>
              <a:buSzPts val="1800"/>
              <a:buNone/>
              <a:defRPr>
                <a:solidFill>
                  <a:srgbClr val="282828"/>
                </a:solidFill>
              </a:defRPr>
            </a:lvl7pPr>
            <a:lvl8pPr lvl="7" rtl="0">
              <a:spcBef>
                <a:spcPts val="400"/>
              </a:spcBef>
              <a:spcAft>
                <a:spcPts val="0"/>
              </a:spcAft>
              <a:buClr>
                <a:srgbClr val="282828"/>
              </a:buClr>
              <a:buSzPts val="1800"/>
              <a:buNone/>
              <a:defRPr>
                <a:solidFill>
                  <a:srgbClr val="282828"/>
                </a:solidFill>
              </a:defRPr>
            </a:lvl8pPr>
            <a:lvl9pPr lvl="8" rtl="0">
              <a:spcBef>
                <a:spcPts val="400"/>
              </a:spcBef>
              <a:spcAft>
                <a:spcPts val="200"/>
              </a:spcAft>
              <a:buClr>
                <a:srgbClr val="282828"/>
              </a:buClr>
              <a:buSzPts val="1800"/>
              <a:buFont typeface="Lexend"/>
              <a:buNone/>
              <a:defRPr>
                <a:solidFill>
                  <a:srgbClr val="282828"/>
                </a:solidFill>
                <a:latin typeface="Lexend"/>
                <a:ea typeface="Lexend"/>
                <a:cs typeface="Lexend"/>
                <a:sym typeface="Lexend"/>
              </a:defRPr>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9.3 Lesson outline (2)">
  <p:cSld name="CUSTOM_3">
    <p:spTree>
      <p:nvGrpSpPr>
        <p:cNvPr id="1" name="Shape 151"/>
        <p:cNvGrpSpPr/>
        <p:nvPr/>
      </p:nvGrpSpPr>
      <p:grpSpPr>
        <a:xfrm>
          <a:off x="0" y="0"/>
          <a:ext cx="0" cy="0"/>
          <a:chOff x="0" y="0"/>
          <a:chExt cx="0" cy="0"/>
        </a:xfrm>
      </p:grpSpPr>
      <p:sp>
        <p:nvSpPr>
          <p:cNvPr id="152" name="Google Shape;152;p17"/>
          <p:cNvSpPr/>
          <p:nvPr/>
        </p:nvSpPr>
        <p:spPr>
          <a:xfrm>
            <a:off x="0" y="0"/>
            <a:ext cx="9144300" cy="4857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53" name="Google Shape;153;p17"/>
          <p:cNvPicPr preferRelativeResize="0"/>
          <p:nvPr/>
        </p:nvPicPr>
        <p:blipFill rotWithShape="1">
          <a:blip r:embed="rId2">
            <a:alphaModFix/>
          </a:blip>
          <a:srcRect t="3678" b="3669"/>
          <a:stretch/>
        </p:blipFill>
        <p:spPr>
          <a:xfrm>
            <a:off x="863550" y="2926472"/>
            <a:ext cx="7439126" cy="572078"/>
          </a:xfrm>
          <a:prstGeom prst="rect">
            <a:avLst/>
          </a:prstGeom>
          <a:noFill/>
          <a:ln>
            <a:noFill/>
          </a:ln>
        </p:spPr>
      </p:pic>
      <p:pic>
        <p:nvPicPr>
          <p:cNvPr id="154" name="Google Shape;154;p17"/>
          <p:cNvPicPr preferRelativeResize="0"/>
          <p:nvPr/>
        </p:nvPicPr>
        <p:blipFill rotWithShape="1">
          <a:blip r:embed="rId3">
            <a:alphaModFix/>
          </a:blip>
          <a:srcRect t="3678" b="3669"/>
          <a:stretch/>
        </p:blipFill>
        <p:spPr>
          <a:xfrm>
            <a:off x="863550" y="1989425"/>
            <a:ext cx="7439126" cy="572078"/>
          </a:xfrm>
          <a:prstGeom prst="rect">
            <a:avLst/>
          </a:prstGeom>
          <a:noFill/>
          <a:ln>
            <a:noFill/>
          </a:ln>
        </p:spPr>
      </p:pic>
      <p:pic>
        <p:nvPicPr>
          <p:cNvPr id="155" name="Google Shape;155;p17"/>
          <p:cNvPicPr preferRelativeResize="0"/>
          <p:nvPr/>
        </p:nvPicPr>
        <p:blipFill rotWithShape="1">
          <a:blip r:embed="rId4">
            <a:alphaModFix/>
          </a:blip>
          <a:srcRect l="74623"/>
          <a:stretch/>
        </p:blipFill>
        <p:spPr>
          <a:xfrm>
            <a:off x="863550" y="1954586"/>
            <a:ext cx="145900" cy="645874"/>
          </a:xfrm>
          <a:prstGeom prst="rect">
            <a:avLst/>
          </a:prstGeom>
          <a:noFill/>
          <a:ln>
            <a:noFill/>
          </a:ln>
        </p:spPr>
      </p:pic>
      <p:cxnSp>
        <p:nvCxnSpPr>
          <p:cNvPr id="156" name="Google Shape;156;p17"/>
          <p:cNvCxnSpPr>
            <a:endCxn id="157" idx="2"/>
          </p:cNvCxnSpPr>
          <p:nvPr/>
        </p:nvCxnSpPr>
        <p:spPr>
          <a:xfrm flipH="1">
            <a:off x="645063" y="2017282"/>
            <a:ext cx="2700" cy="1480500"/>
          </a:xfrm>
          <a:prstGeom prst="straightConnector1">
            <a:avLst/>
          </a:prstGeom>
          <a:noFill/>
          <a:ln w="38100" cap="flat" cmpd="sng">
            <a:solidFill>
              <a:srgbClr val="282828"/>
            </a:solidFill>
            <a:prstDash val="solid"/>
            <a:round/>
            <a:headEnd type="none" w="med" len="med"/>
            <a:tailEnd type="none" w="med" len="med"/>
          </a:ln>
        </p:spPr>
      </p:cxnSp>
      <p:pic>
        <p:nvPicPr>
          <p:cNvPr id="158" name="Google Shape;158;p17"/>
          <p:cNvPicPr preferRelativeResize="0"/>
          <p:nvPr/>
        </p:nvPicPr>
        <p:blipFill>
          <a:blip r:embed="rId5">
            <a:alphaModFix/>
          </a:blip>
          <a:stretch>
            <a:fillRect/>
          </a:stretch>
        </p:blipFill>
        <p:spPr>
          <a:xfrm>
            <a:off x="363482" y="1993619"/>
            <a:ext cx="563185" cy="572092"/>
          </a:xfrm>
          <a:prstGeom prst="rect">
            <a:avLst/>
          </a:prstGeom>
          <a:noFill/>
          <a:ln>
            <a:noFill/>
          </a:ln>
        </p:spPr>
      </p:pic>
      <p:sp>
        <p:nvSpPr>
          <p:cNvPr id="159" name="Google Shape;159;p17"/>
          <p:cNvSpPr txBox="1">
            <a:spLocks noGrp="1"/>
          </p:cNvSpPr>
          <p:nvPr>
            <p:ph type="title"/>
          </p:nvPr>
        </p:nvSpPr>
        <p:spPr>
          <a:xfrm>
            <a:off x="1225225" y="2090813"/>
            <a:ext cx="6852300" cy="369300"/>
          </a:xfrm>
          <a:prstGeom prst="rect">
            <a:avLst/>
          </a:prstGeom>
        </p:spPr>
        <p:txBody>
          <a:bodyPr spcFirstLastPara="1" wrap="square" lIns="0" tIns="0" rIns="0" bIns="0" anchor="ctr" anchorCtr="0">
            <a:noAutofit/>
          </a:bodyPr>
          <a:lstStyle>
            <a:lvl1pPr lvl="0" rtl="0">
              <a:spcBef>
                <a:spcPts val="0"/>
              </a:spcBef>
              <a:spcAft>
                <a:spcPts val="0"/>
              </a:spcAft>
              <a:buClr>
                <a:schemeClr val="lt1"/>
              </a:buClr>
              <a:buSzPts val="1800"/>
              <a:buFont typeface="Lexend"/>
              <a:buNone/>
              <a:defRPr sz="1800" b="0">
                <a:solidFill>
                  <a:schemeClr val="lt1"/>
                </a:solidFill>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160" name="Google Shape;160;p17"/>
          <p:cNvSpPr txBox="1">
            <a:spLocks noGrp="1"/>
          </p:cNvSpPr>
          <p:nvPr>
            <p:ph type="title" idx="2"/>
          </p:nvPr>
        </p:nvSpPr>
        <p:spPr>
          <a:xfrm>
            <a:off x="1225225" y="3027088"/>
            <a:ext cx="6852300" cy="369300"/>
          </a:xfrm>
          <a:prstGeom prst="rect">
            <a:avLst/>
          </a:prstGeom>
        </p:spPr>
        <p:txBody>
          <a:bodyPr spcFirstLastPara="1" wrap="square" lIns="0" tIns="0" rIns="0" bIns="0" anchor="ctr" anchorCtr="0">
            <a:noAutofit/>
          </a:bodyPr>
          <a:lstStyle>
            <a:lvl1pPr lvl="0" rtl="0">
              <a:spcBef>
                <a:spcPts val="0"/>
              </a:spcBef>
              <a:spcAft>
                <a:spcPts val="0"/>
              </a:spcAft>
              <a:buClr>
                <a:schemeClr val="lt1"/>
              </a:buClr>
              <a:buSzPts val="1800"/>
              <a:buFont typeface="Lexend"/>
              <a:buNone/>
              <a:defRPr sz="1800" b="0">
                <a:solidFill>
                  <a:schemeClr val="lt1"/>
                </a:solidFill>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pic>
        <p:nvPicPr>
          <p:cNvPr id="157" name="Google Shape;157;p17"/>
          <p:cNvPicPr preferRelativeResize="0"/>
          <p:nvPr/>
        </p:nvPicPr>
        <p:blipFill>
          <a:blip r:embed="rId6">
            <a:alphaModFix/>
          </a:blip>
          <a:stretch>
            <a:fillRect/>
          </a:stretch>
        </p:blipFill>
        <p:spPr>
          <a:xfrm>
            <a:off x="363340" y="2925705"/>
            <a:ext cx="563446" cy="572077"/>
          </a:xfrm>
          <a:prstGeom prst="rect">
            <a:avLst/>
          </a:prstGeom>
          <a:noFill/>
          <a:ln>
            <a:noFill/>
          </a:ln>
        </p:spPr>
      </p:pic>
      <p:pic>
        <p:nvPicPr>
          <p:cNvPr id="161" name="Google Shape;161;p17"/>
          <p:cNvPicPr preferRelativeResize="0"/>
          <p:nvPr/>
        </p:nvPicPr>
        <p:blipFill rotWithShape="1">
          <a:blip r:embed="rId7">
            <a:alphaModFix/>
          </a:blip>
          <a:srcRect t="1699" b="1709"/>
          <a:stretch/>
        </p:blipFill>
        <p:spPr>
          <a:xfrm>
            <a:off x="-12" y="481650"/>
            <a:ext cx="9151202" cy="116709"/>
          </a:xfrm>
          <a:prstGeom prst="rect">
            <a:avLst/>
          </a:prstGeom>
          <a:noFill/>
          <a:ln>
            <a:noFill/>
          </a:ln>
        </p:spPr>
      </p:pic>
      <p:sp>
        <p:nvSpPr>
          <p:cNvPr id="162" name="Google Shape;162;p17"/>
          <p:cNvSpPr txBox="1"/>
          <p:nvPr/>
        </p:nvSpPr>
        <p:spPr>
          <a:xfrm>
            <a:off x="324000" y="112500"/>
            <a:ext cx="2304900" cy="3078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000" b="1">
                <a:solidFill>
                  <a:schemeClr val="dk1"/>
                </a:solidFill>
                <a:latin typeface="Lexend"/>
                <a:ea typeface="Lexend"/>
                <a:cs typeface="Lexend"/>
                <a:sym typeface="Lexend"/>
              </a:rPr>
              <a:t>Lesson outline</a:t>
            </a:r>
            <a:endParaRPr sz="2000" b="1">
              <a:solidFill>
                <a:schemeClr val="dk1"/>
              </a:solidFill>
              <a:latin typeface="Lexend"/>
              <a:ea typeface="Lexend"/>
              <a:cs typeface="Lexend"/>
              <a:sym typeface="Lexend"/>
            </a:endParaRPr>
          </a:p>
        </p:txBody>
      </p:sp>
      <p:sp>
        <p:nvSpPr>
          <p:cNvPr id="163" name="Google Shape;163;p17"/>
          <p:cNvSpPr txBox="1">
            <a:spLocks noGrp="1"/>
          </p:cNvSpPr>
          <p:nvPr>
            <p:ph type="title" idx="3"/>
          </p:nvPr>
        </p:nvSpPr>
        <p:spPr>
          <a:xfrm>
            <a:off x="324000" y="657600"/>
            <a:ext cx="5741400" cy="615600"/>
          </a:xfrm>
          <a:prstGeom prst="rect">
            <a:avLst/>
          </a:prstGeom>
        </p:spPr>
        <p:txBody>
          <a:bodyPr spcFirstLastPara="1" wrap="square" lIns="0" tIns="0" rIns="0" bIns="0" anchor="t" anchorCtr="0">
            <a:noAutofit/>
          </a:bodyPr>
          <a:lstStyle>
            <a:lvl1pPr lvl="0" rtl="0">
              <a:spcBef>
                <a:spcPts val="0"/>
              </a:spcBef>
              <a:spcAft>
                <a:spcPts val="0"/>
              </a:spcAft>
              <a:buSzPts val="1800"/>
              <a:buFont typeface="Lexend"/>
              <a:buNone/>
              <a:defRPr sz="1800" b="0">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9.3 Lesson outline (3)">
  <p:cSld name="CUSTOM_3_2">
    <p:spTree>
      <p:nvGrpSpPr>
        <p:cNvPr id="1" name="Shape 164"/>
        <p:cNvGrpSpPr/>
        <p:nvPr/>
      </p:nvGrpSpPr>
      <p:grpSpPr>
        <a:xfrm>
          <a:off x="0" y="0"/>
          <a:ext cx="0" cy="0"/>
          <a:chOff x="0" y="0"/>
          <a:chExt cx="0" cy="0"/>
        </a:xfrm>
      </p:grpSpPr>
      <p:pic>
        <p:nvPicPr>
          <p:cNvPr id="165" name="Google Shape;165;p18"/>
          <p:cNvPicPr preferRelativeResize="0"/>
          <p:nvPr/>
        </p:nvPicPr>
        <p:blipFill rotWithShape="1">
          <a:blip r:embed="rId2">
            <a:alphaModFix/>
          </a:blip>
          <a:srcRect t="4429" b="4438"/>
          <a:stretch/>
        </p:blipFill>
        <p:spPr>
          <a:xfrm>
            <a:off x="863550" y="3642223"/>
            <a:ext cx="7439125" cy="563227"/>
          </a:xfrm>
          <a:prstGeom prst="rect">
            <a:avLst/>
          </a:prstGeom>
          <a:noFill/>
          <a:ln>
            <a:noFill/>
          </a:ln>
        </p:spPr>
      </p:pic>
      <p:pic>
        <p:nvPicPr>
          <p:cNvPr id="166" name="Google Shape;166;p18"/>
          <p:cNvPicPr preferRelativeResize="0"/>
          <p:nvPr/>
        </p:nvPicPr>
        <p:blipFill rotWithShape="1">
          <a:blip r:embed="rId3">
            <a:alphaModFix/>
          </a:blip>
          <a:srcRect l="74623"/>
          <a:stretch/>
        </p:blipFill>
        <p:spPr>
          <a:xfrm>
            <a:off x="863550" y="3600900"/>
            <a:ext cx="145900" cy="645874"/>
          </a:xfrm>
          <a:prstGeom prst="rect">
            <a:avLst/>
          </a:prstGeom>
          <a:noFill/>
          <a:ln>
            <a:noFill/>
          </a:ln>
        </p:spPr>
      </p:pic>
      <p:pic>
        <p:nvPicPr>
          <p:cNvPr id="167" name="Google Shape;167;p18"/>
          <p:cNvPicPr preferRelativeResize="0"/>
          <p:nvPr/>
        </p:nvPicPr>
        <p:blipFill rotWithShape="1">
          <a:blip r:embed="rId4">
            <a:alphaModFix/>
          </a:blip>
          <a:srcRect t="3678" b="3669"/>
          <a:stretch/>
        </p:blipFill>
        <p:spPr>
          <a:xfrm>
            <a:off x="863550" y="2704186"/>
            <a:ext cx="7439126" cy="572074"/>
          </a:xfrm>
          <a:prstGeom prst="rect">
            <a:avLst/>
          </a:prstGeom>
          <a:noFill/>
          <a:ln>
            <a:noFill/>
          </a:ln>
        </p:spPr>
      </p:pic>
      <p:pic>
        <p:nvPicPr>
          <p:cNvPr id="168" name="Google Shape;168;p18"/>
          <p:cNvPicPr preferRelativeResize="0"/>
          <p:nvPr/>
        </p:nvPicPr>
        <p:blipFill rotWithShape="1">
          <a:blip r:embed="rId3">
            <a:alphaModFix/>
          </a:blip>
          <a:srcRect l="74623"/>
          <a:stretch/>
        </p:blipFill>
        <p:spPr>
          <a:xfrm>
            <a:off x="863550" y="2677988"/>
            <a:ext cx="145900" cy="645874"/>
          </a:xfrm>
          <a:prstGeom prst="rect">
            <a:avLst/>
          </a:prstGeom>
          <a:noFill/>
          <a:ln>
            <a:noFill/>
          </a:ln>
        </p:spPr>
      </p:pic>
      <p:pic>
        <p:nvPicPr>
          <p:cNvPr id="169" name="Google Shape;169;p18"/>
          <p:cNvPicPr preferRelativeResize="0"/>
          <p:nvPr/>
        </p:nvPicPr>
        <p:blipFill rotWithShape="1">
          <a:blip r:embed="rId5">
            <a:alphaModFix/>
          </a:blip>
          <a:srcRect t="3678" b="3669"/>
          <a:stretch/>
        </p:blipFill>
        <p:spPr>
          <a:xfrm>
            <a:off x="863550" y="1678325"/>
            <a:ext cx="7439126" cy="572074"/>
          </a:xfrm>
          <a:prstGeom prst="rect">
            <a:avLst/>
          </a:prstGeom>
          <a:noFill/>
          <a:ln>
            <a:noFill/>
          </a:ln>
        </p:spPr>
      </p:pic>
      <p:pic>
        <p:nvPicPr>
          <p:cNvPr id="170" name="Google Shape;170;p18"/>
          <p:cNvPicPr preferRelativeResize="0"/>
          <p:nvPr/>
        </p:nvPicPr>
        <p:blipFill rotWithShape="1">
          <a:blip r:embed="rId3">
            <a:alphaModFix/>
          </a:blip>
          <a:srcRect l="74623"/>
          <a:stretch/>
        </p:blipFill>
        <p:spPr>
          <a:xfrm>
            <a:off x="863550" y="1643475"/>
            <a:ext cx="145900" cy="645874"/>
          </a:xfrm>
          <a:prstGeom prst="rect">
            <a:avLst/>
          </a:prstGeom>
          <a:noFill/>
          <a:ln>
            <a:noFill/>
          </a:ln>
        </p:spPr>
      </p:pic>
      <p:cxnSp>
        <p:nvCxnSpPr>
          <p:cNvPr id="171" name="Google Shape;171;p18"/>
          <p:cNvCxnSpPr>
            <a:endCxn id="172" idx="2"/>
          </p:cNvCxnSpPr>
          <p:nvPr/>
        </p:nvCxnSpPr>
        <p:spPr>
          <a:xfrm>
            <a:off x="647802" y="1841898"/>
            <a:ext cx="0" cy="2366400"/>
          </a:xfrm>
          <a:prstGeom prst="straightConnector1">
            <a:avLst/>
          </a:prstGeom>
          <a:noFill/>
          <a:ln w="38100" cap="flat" cmpd="sng">
            <a:solidFill>
              <a:srgbClr val="282828"/>
            </a:solidFill>
            <a:prstDash val="solid"/>
            <a:round/>
            <a:headEnd type="none" w="med" len="med"/>
            <a:tailEnd type="none" w="med" len="med"/>
          </a:ln>
        </p:spPr>
      </p:cxnSp>
      <p:pic>
        <p:nvPicPr>
          <p:cNvPr id="172" name="Google Shape;172;p18"/>
          <p:cNvPicPr preferRelativeResize="0"/>
          <p:nvPr/>
        </p:nvPicPr>
        <p:blipFill>
          <a:blip r:embed="rId6">
            <a:alphaModFix/>
          </a:blip>
          <a:stretch>
            <a:fillRect/>
          </a:stretch>
        </p:blipFill>
        <p:spPr>
          <a:xfrm>
            <a:off x="366079" y="3636220"/>
            <a:ext cx="563446" cy="572077"/>
          </a:xfrm>
          <a:prstGeom prst="rect">
            <a:avLst/>
          </a:prstGeom>
          <a:noFill/>
          <a:ln>
            <a:noFill/>
          </a:ln>
        </p:spPr>
      </p:pic>
      <p:pic>
        <p:nvPicPr>
          <p:cNvPr id="173" name="Google Shape;173;p18"/>
          <p:cNvPicPr preferRelativeResize="0"/>
          <p:nvPr/>
        </p:nvPicPr>
        <p:blipFill>
          <a:blip r:embed="rId7">
            <a:alphaModFix/>
          </a:blip>
          <a:stretch>
            <a:fillRect/>
          </a:stretch>
        </p:blipFill>
        <p:spPr>
          <a:xfrm>
            <a:off x="363482" y="1682508"/>
            <a:ext cx="563185" cy="572092"/>
          </a:xfrm>
          <a:prstGeom prst="rect">
            <a:avLst/>
          </a:prstGeom>
          <a:noFill/>
          <a:ln>
            <a:noFill/>
          </a:ln>
        </p:spPr>
      </p:pic>
      <p:sp>
        <p:nvSpPr>
          <p:cNvPr id="174" name="Google Shape;174;p18"/>
          <p:cNvSpPr txBox="1">
            <a:spLocks noGrp="1"/>
          </p:cNvSpPr>
          <p:nvPr>
            <p:ph type="title"/>
          </p:nvPr>
        </p:nvSpPr>
        <p:spPr>
          <a:xfrm>
            <a:off x="1225200" y="1779713"/>
            <a:ext cx="6850800" cy="369300"/>
          </a:xfrm>
          <a:prstGeom prst="rect">
            <a:avLst/>
          </a:prstGeom>
        </p:spPr>
        <p:txBody>
          <a:bodyPr spcFirstLastPara="1" wrap="square" lIns="0" tIns="0" rIns="0" bIns="0" anchor="ctr" anchorCtr="0">
            <a:noAutofit/>
          </a:bodyPr>
          <a:lstStyle>
            <a:lvl1pPr lvl="0" rtl="0">
              <a:spcBef>
                <a:spcPts val="0"/>
              </a:spcBef>
              <a:spcAft>
                <a:spcPts val="0"/>
              </a:spcAft>
              <a:buClr>
                <a:schemeClr val="lt1"/>
              </a:buClr>
              <a:buSzPts val="1800"/>
              <a:buFont typeface="Lexend"/>
              <a:buNone/>
              <a:defRPr sz="1800" b="0">
                <a:solidFill>
                  <a:schemeClr val="lt1"/>
                </a:solidFill>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175" name="Google Shape;175;p18"/>
          <p:cNvSpPr txBox="1">
            <a:spLocks noGrp="1"/>
          </p:cNvSpPr>
          <p:nvPr>
            <p:ph type="title" idx="2"/>
          </p:nvPr>
        </p:nvSpPr>
        <p:spPr>
          <a:xfrm>
            <a:off x="1225200" y="2804800"/>
            <a:ext cx="6850800" cy="369300"/>
          </a:xfrm>
          <a:prstGeom prst="rect">
            <a:avLst/>
          </a:prstGeom>
        </p:spPr>
        <p:txBody>
          <a:bodyPr spcFirstLastPara="1" wrap="square" lIns="0" tIns="0" rIns="0" bIns="0" anchor="ctr" anchorCtr="0">
            <a:noAutofit/>
          </a:bodyPr>
          <a:lstStyle>
            <a:lvl1pPr lvl="0" rtl="0">
              <a:spcBef>
                <a:spcPts val="0"/>
              </a:spcBef>
              <a:spcAft>
                <a:spcPts val="0"/>
              </a:spcAft>
              <a:buClr>
                <a:schemeClr val="lt1"/>
              </a:buClr>
              <a:buSzPts val="1800"/>
              <a:buFont typeface="Lexend"/>
              <a:buNone/>
              <a:defRPr sz="1800" b="0">
                <a:solidFill>
                  <a:schemeClr val="lt1"/>
                </a:solidFill>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176" name="Google Shape;176;p18"/>
          <p:cNvSpPr txBox="1">
            <a:spLocks noGrp="1"/>
          </p:cNvSpPr>
          <p:nvPr>
            <p:ph type="title" idx="3"/>
          </p:nvPr>
        </p:nvSpPr>
        <p:spPr>
          <a:xfrm>
            <a:off x="1225200" y="3739189"/>
            <a:ext cx="6850800" cy="369300"/>
          </a:xfrm>
          <a:prstGeom prst="rect">
            <a:avLst/>
          </a:prstGeom>
        </p:spPr>
        <p:txBody>
          <a:bodyPr spcFirstLastPara="1" wrap="square" lIns="0" tIns="0" rIns="0" bIns="0" anchor="ctr" anchorCtr="0">
            <a:noAutofit/>
          </a:bodyPr>
          <a:lstStyle>
            <a:lvl1pPr lvl="0" rtl="0">
              <a:spcBef>
                <a:spcPts val="0"/>
              </a:spcBef>
              <a:spcAft>
                <a:spcPts val="0"/>
              </a:spcAft>
              <a:buClr>
                <a:schemeClr val="lt1"/>
              </a:buClr>
              <a:buSzPts val="1800"/>
              <a:buFont typeface="Lexend"/>
              <a:buNone/>
              <a:defRPr sz="1800" b="0">
                <a:solidFill>
                  <a:schemeClr val="lt1"/>
                </a:solidFill>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pic>
        <p:nvPicPr>
          <p:cNvPr id="177" name="Google Shape;177;p18"/>
          <p:cNvPicPr preferRelativeResize="0"/>
          <p:nvPr/>
        </p:nvPicPr>
        <p:blipFill>
          <a:blip r:embed="rId8">
            <a:alphaModFix/>
          </a:blip>
          <a:stretch>
            <a:fillRect/>
          </a:stretch>
        </p:blipFill>
        <p:spPr>
          <a:xfrm>
            <a:off x="363340" y="2703416"/>
            <a:ext cx="563446" cy="572077"/>
          </a:xfrm>
          <a:prstGeom prst="rect">
            <a:avLst/>
          </a:prstGeom>
          <a:noFill/>
          <a:ln>
            <a:noFill/>
          </a:ln>
        </p:spPr>
      </p:pic>
      <p:sp>
        <p:nvSpPr>
          <p:cNvPr id="178" name="Google Shape;178;p18"/>
          <p:cNvSpPr/>
          <p:nvPr/>
        </p:nvSpPr>
        <p:spPr>
          <a:xfrm>
            <a:off x="0" y="0"/>
            <a:ext cx="9144300" cy="4857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79" name="Google Shape;179;p18"/>
          <p:cNvPicPr preferRelativeResize="0"/>
          <p:nvPr/>
        </p:nvPicPr>
        <p:blipFill rotWithShape="1">
          <a:blip r:embed="rId9">
            <a:alphaModFix/>
          </a:blip>
          <a:srcRect t="1699" b="1709"/>
          <a:stretch/>
        </p:blipFill>
        <p:spPr>
          <a:xfrm>
            <a:off x="-12" y="481650"/>
            <a:ext cx="9151202" cy="116709"/>
          </a:xfrm>
          <a:prstGeom prst="rect">
            <a:avLst/>
          </a:prstGeom>
          <a:noFill/>
          <a:ln>
            <a:noFill/>
          </a:ln>
        </p:spPr>
      </p:pic>
      <p:sp>
        <p:nvSpPr>
          <p:cNvPr id="180" name="Google Shape;180;p18"/>
          <p:cNvSpPr txBox="1"/>
          <p:nvPr/>
        </p:nvSpPr>
        <p:spPr>
          <a:xfrm>
            <a:off x="324000" y="112500"/>
            <a:ext cx="2304900" cy="3078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000" b="1">
                <a:solidFill>
                  <a:schemeClr val="dk1"/>
                </a:solidFill>
                <a:latin typeface="Lexend"/>
                <a:ea typeface="Lexend"/>
                <a:cs typeface="Lexend"/>
                <a:sym typeface="Lexend"/>
              </a:rPr>
              <a:t>Lesson outline</a:t>
            </a:r>
            <a:endParaRPr sz="2000" b="1">
              <a:solidFill>
                <a:schemeClr val="dk1"/>
              </a:solidFill>
              <a:latin typeface="Lexend"/>
              <a:ea typeface="Lexend"/>
              <a:cs typeface="Lexend"/>
              <a:sym typeface="Lexend"/>
            </a:endParaRPr>
          </a:p>
        </p:txBody>
      </p:sp>
      <p:sp>
        <p:nvSpPr>
          <p:cNvPr id="181" name="Google Shape;181;p18"/>
          <p:cNvSpPr txBox="1">
            <a:spLocks noGrp="1"/>
          </p:cNvSpPr>
          <p:nvPr>
            <p:ph type="title" idx="4"/>
          </p:nvPr>
        </p:nvSpPr>
        <p:spPr>
          <a:xfrm>
            <a:off x="324000" y="657600"/>
            <a:ext cx="5741400" cy="615600"/>
          </a:xfrm>
          <a:prstGeom prst="rect">
            <a:avLst/>
          </a:prstGeom>
        </p:spPr>
        <p:txBody>
          <a:bodyPr spcFirstLastPara="1" wrap="square" lIns="0" tIns="0" rIns="0" bIns="0" anchor="t" anchorCtr="0">
            <a:noAutofit/>
          </a:bodyPr>
          <a:lstStyle>
            <a:lvl1pPr lvl="0" rtl="0">
              <a:spcBef>
                <a:spcPts val="0"/>
              </a:spcBef>
              <a:spcAft>
                <a:spcPts val="0"/>
              </a:spcAft>
              <a:buSzPts val="1800"/>
              <a:buFont typeface="Lexend"/>
              <a:buNone/>
              <a:defRPr sz="1800" b="0">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9.3 Lesson outline (4)">
  <p:cSld name="CUSTOM_4">
    <p:spTree>
      <p:nvGrpSpPr>
        <p:cNvPr id="1" name="Shape 182"/>
        <p:cNvGrpSpPr/>
        <p:nvPr/>
      </p:nvGrpSpPr>
      <p:grpSpPr>
        <a:xfrm>
          <a:off x="0" y="0"/>
          <a:ext cx="0" cy="0"/>
          <a:chOff x="0" y="0"/>
          <a:chExt cx="0" cy="0"/>
        </a:xfrm>
      </p:grpSpPr>
      <p:pic>
        <p:nvPicPr>
          <p:cNvPr id="183" name="Google Shape;183;p19"/>
          <p:cNvPicPr preferRelativeResize="0"/>
          <p:nvPr/>
        </p:nvPicPr>
        <p:blipFill rotWithShape="1">
          <a:blip r:embed="rId2">
            <a:alphaModFix/>
          </a:blip>
          <a:srcRect t="4429" b="4438"/>
          <a:stretch/>
        </p:blipFill>
        <p:spPr>
          <a:xfrm>
            <a:off x="863550" y="3146932"/>
            <a:ext cx="7439125" cy="563230"/>
          </a:xfrm>
          <a:prstGeom prst="rect">
            <a:avLst/>
          </a:prstGeom>
          <a:noFill/>
          <a:ln>
            <a:noFill/>
          </a:ln>
        </p:spPr>
      </p:pic>
      <p:pic>
        <p:nvPicPr>
          <p:cNvPr id="184" name="Google Shape;184;p19"/>
          <p:cNvPicPr preferRelativeResize="0"/>
          <p:nvPr/>
        </p:nvPicPr>
        <p:blipFill rotWithShape="1">
          <a:blip r:embed="rId3">
            <a:alphaModFix/>
          </a:blip>
          <a:srcRect l="74623"/>
          <a:stretch/>
        </p:blipFill>
        <p:spPr>
          <a:xfrm>
            <a:off x="863550" y="3105610"/>
            <a:ext cx="145900" cy="645874"/>
          </a:xfrm>
          <a:prstGeom prst="rect">
            <a:avLst/>
          </a:prstGeom>
          <a:noFill/>
          <a:ln>
            <a:noFill/>
          </a:ln>
        </p:spPr>
      </p:pic>
      <p:pic>
        <p:nvPicPr>
          <p:cNvPr id="185" name="Google Shape;185;p19"/>
          <p:cNvPicPr preferRelativeResize="0"/>
          <p:nvPr/>
        </p:nvPicPr>
        <p:blipFill rotWithShape="1">
          <a:blip r:embed="rId4">
            <a:alphaModFix/>
          </a:blip>
          <a:srcRect t="4387" b="4396"/>
          <a:stretch/>
        </p:blipFill>
        <p:spPr>
          <a:xfrm>
            <a:off x="863550" y="3971358"/>
            <a:ext cx="7439126" cy="563217"/>
          </a:xfrm>
          <a:prstGeom prst="rect">
            <a:avLst/>
          </a:prstGeom>
          <a:noFill/>
          <a:ln>
            <a:noFill/>
          </a:ln>
        </p:spPr>
      </p:pic>
      <p:pic>
        <p:nvPicPr>
          <p:cNvPr id="186" name="Google Shape;186;p19"/>
          <p:cNvPicPr preferRelativeResize="0"/>
          <p:nvPr/>
        </p:nvPicPr>
        <p:blipFill rotWithShape="1">
          <a:blip r:embed="rId3">
            <a:alphaModFix/>
          </a:blip>
          <a:srcRect l="74623"/>
          <a:stretch/>
        </p:blipFill>
        <p:spPr>
          <a:xfrm>
            <a:off x="863550" y="3939648"/>
            <a:ext cx="145900" cy="645874"/>
          </a:xfrm>
          <a:prstGeom prst="rect">
            <a:avLst/>
          </a:prstGeom>
          <a:noFill/>
          <a:ln>
            <a:noFill/>
          </a:ln>
        </p:spPr>
      </p:pic>
      <p:pic>
        <p:nvPicPr>
          <p:cNvPr id="187" name="Google Shape;187;p19"/>
          <p:cNvPicPr preferRelativeResize="0"/>
          <p:nvPr/>
        </p:nvPicPr>
        <p:blipFill rotWithShape="1">
          <a:blip r:embed="rId5">
            <a:alphaModFix/>
          </a:blip>
          <a:srcRect t="3678" b="3669"/>
          <a:stretch/>
        </p:blipFill>
        <p:spPr>
          <a:xfrm>
            <a:off x="863550" y="2292191"/>
            <a:ext cx="7439126" cy="572077"/>
          </a:xfrm>
          <a:prstGeom prst="rect">
            <a:avLst/>
          </a:prstGeom>
          <a:noFill/>
          <a:ln>
            <a:noFill/>
          </a:ln>
        </p:spPr>
      </p:pic>
      <p:pic>
        <p:nvPicPr>
          <p:cNvPr id="188" name="Google Shape;188;p19"/>
          <p:cNvPicPr preferRelativeResize="0"/>
          <p:nvPr/>
        </p:nvPicPr>
        <p:blipFill rotWithShape="1">
          <a:blip r:embed="rId3">
            <a:alphaModFix/>
          </a:blip>
          <a:srcRect l="74623"/>
          <a:stretch/>
        </p:blipFill>
        <p:spPr>
          <a:xfrm>
            <a:off x="863550" y="2265998"/>
            <a:ext cx="145900" cy="645874"/>
          </a:xfrm>
          <a:prstGeom prst="rect">
            <a:avLst/>
          </a:prstGeom>
          <a:noFill/>
          <a:ln>
            <a:noFill/>
          </a:ln>
        </p:spPr>
      </p:pic>
      <p:pic>
        <p:nvPicPr>
          <p:cNvPr id="189" name="Google Shape;189;p19"/>
          <p:cNvPicPr preferRelativeResize="0"/>
          <p:nvPr/>
        </p:nvPicPr>
        <p:blipFill rotWithShape="1">
          <a:blip r:embed="rId6">
            <a:alphaModFix/>
          </a:blip>
          <a:srcRect t="3678" b="3669"/>
          <a:stretch/>
        </p:blipFill>
        <p:spPr>
          <a:xfrm>
            <a:off x="863550" y="1457950"/>
            <a:ext cx="7439126" cy="572077"/>
          </a:xfrm>
          <a:prstGeom prst="rect">
            <a:avLst/>
          </a:prstGeom>
          <a:noFill/>
          <a:ln>
            <a:noFill/>
          </a:ln>
        </p:spPr>
      </p:pic>
      <p:pic>
        <p:nvPicPr>
          <p:cNvPr id="190" name="Google Shape;190;p19"/>
          <p:cNvPicPr preferRelativeResize="0"/>
          <p:nvPr/>
        </p:nvPicPr>
        <p:blipFill rotWithShape="1">
          <a:blip r:embed="rId3">
            <a:alphaModFix/>
          </a:blip>
          <a:srcRect l="74623"/>
          <a:stretch/>
        </p:blipFill>
        <p:spPr>
          <a:xfrm>
            <a:off x="863550" y="1423110"/>
            <a:ext cx="145900" cy="645874"/>
          </a:xfrm>
          <a:prstGeom prst="rect">
            <a:avLst/>
          </a:prstGeom>
          <a:noFill/>
          <a:ln>
            <a:noFill/>
          </a:ln>
        </p:spPr>
      </p:pic>
      <p:cxnSp>
        <p:nvCxnSpPr>
          <p:cNvPr id="191" name="Google Shape;191;p19"/>
          <p:cNvCxnSpPr/>
          <p:nvPr/>
        </p:nvCxnSpPr>
        <p:spPr>
          <a:xfrm>
            <a:off x="647802" y="1725234"/>
            <a:ext cx="600" cy="2679900"/>
          </a:xfrm>
          <a:prstGeom prst="straightConnector1">
            <a:avLst/>
          </a:prstGeom>
          <a:noFill/>
          <a:ln w="38100" cap="flat" cmpd="sng">
            <a:solidFill>
              <a:srgbClr val="282828"/>
            </a:solidFill>
            <a:prstDash val="solid"/>
            <a:round/>
            <a:headEnd type="none" w="med" len="med"/>
            <a:tailEnd type="none" w="med" len="med"/>
          </a:ln>
        </p:spPr>
      </p:cxnSp>
      <p:pic>
        <p:nvPicPr>
          <p:cNvPr id="192" name="Google Shape;192;p19"/>
          <p:cNvPicPr preferRelativeResize="0"/>
          <p:nvPr/>
        </p:nvPicPr>
        <p:blipFill>
          <a:blip r:embed="rId7">
            <a:alphaModFix/>
          </a:blip>
          <a:stretch>
            <a:fillRect/>
          </a:stretch>
        </p:blipFill>
        <p:spPr>
          <a:xfrm>
            <a:off x="366079" y="3134650"/>
            <a:ext cx="563446" cy="572077"/>
          </a:xfrm>
          <a:prstGeom prst="rect">
            <a:avLst/>
          </a:prstGeom>
          <a:noFill/>
          <a:ln>
            <a:noFill/>
          </a:ln>
        </p:spPr>
      </p:pic>
      <p:pic>
        <p:nvPicPr>
          <p:cNvPr id="193" name="Google Shape;193;p19"/>
          <p:cNvPicPr preferRelativeResize="0"/>
          <p:nvPr/>
        </p:nvPicPr>
        <p:blipFill>
          <a:blip r:embed="rId8">
            <a:alphaModFix/>
          </a:blip>
          <a:stretch>
            <a:fillRect/>
          </a:stretch>
        </p:blipFill>
        <p:spPr>
          <a:xfrm>
            <a:off x="363357" y="1462166"/>
            <a:ext cx="563185" cy="572092"/>
          </a:xfrm>
          <a:prstGeom prst="rect">
            <a:avLst/>
          </a:prstGeom>
          <a:noFill/>
          <a:ln>
            <a:noFill/>
          </a:ln>
        </p:spPr>
      </p:pic>
      <p:pic>
        <p:nvPicPr>
          <p:cNvPr id="194" name="Google Shape;194;p19"/>
          <p:cNvPicPr preferRelativeResize="0"/>
          <p:nvPr/>
        </p:nvPicPr>
        <p:blipFill>
          <a:blip r:embed="rId9">
            <a:alphaModFix/>
          </a:blip>
          <a:stretch>
            <a:fillRect/>
          </a:stretch>
        </p:blipFill>
        <p:spPr>
          <a:xfrm>
            <a:off x="363340" y="2287588"/>
            <a:ext cx="563446" cy="572077"/>
          </a:xfrm>
          <a:prstGeom prst="rect">
            <a:avLst/>
          </a:prstGeom>
          <a:noFill/>
          <a:ln>
            <a:noFill/>
          </a:ln>
        </p:spPr>
      </p:pic>
      <p:sp>
        <p:nvSpPr>
          <p:cNvPr id="195" name="Google Shape;195;p19"/>
          <p:cNvSpPr txBox="1">
            <a:spLocks noGrp="1"/>
          </p:cNvSpPr>
          <p:nvPr>
            <p:ph type="title"/>
          </p:nvPr>
        </p:nvSpPr>
        <p:spPr>
          <a:xfrm>
            <a:off x="1224600" y="1466663"/>
            <a:ext cx="6850800" cy="563100"/>
          </a:xfrm>
          <a:prstGeom prst="rect">
            <a:avLst/>
          </a:prstGeom>
        </p:spPr>
        <p:txBody>
          <a:bodyPr spcFirstLastPara="1" wrap="square" lIns="0" tIns="0" rIns="0" bIns="0" anchor="ctr" anchorCtr="0">
            <a:noAutofit/>
          </a:bodyPr>
          <a:lstStyle>
            <a:lvl1pPr lvl="0" rtl="0">
              <a:spcBef>
                <a:spcPts val="0"/>
              </a:spcBef>
              <a:spcAft>
                <a:spcPts val="0"/>
              </a:spcAft>
              <a:buClr>
                <a:schemeClr val="lt1"/>
              </a:buClr>
              <a:buSzPts val="1800"/>
              <a:buFont typeface="Lexend"/>
              <a:buNone/>
              <a:defRPr sz="1800" b="0">
                <a:solidFill>
                  <a:schemeClr val="lt1"/>
                </a:solidFill>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196" name="Google Shape;196;p19"/>
          <p:cNvSpPr txBox="1">
            <a:spLocks noGrp="1"/>
          </p:cNvSpPr>
          <p:nvPr>
            <p:ph type="title" idx="2"/>
          </p:nvPr>
        </p:nvSpPr>
        <p:spPr>
          <a:xfrm>
            <a:off x="1224600" y="2285700"/>
            <a:ext cx="6850800" cy="572100"/>
          </a:xfrm>
          <a:prstGeom prst="rect">
            <a:avLst/>
          </a:prstGeom>
        </p:spPr>
        <p:txBody>
          <a:bodyPr spcFirstLastPara="1" wrap="square" lIns="0" tIns="0" rIns="0" bIns="0" anchor="ctr" anchorCtr="0">
            <a:noAutofit/>
          </a:bodyPr>
          <a:lstStyle>
            <a:lvl1pPr lvl="0" rtl="0">
              <a:spcBef>
                <a:spcPts val="0"/>
              </a:spcBef>
              <a:spcAft>
                <a:spcPts val="0"/>
              </a:spcAft>
              <a:buClr>
                <a:schemeClr val="lt1"/>
              </a:buClr>
              <a:buSzPts val="1800"/>
              <a:buFont typeface="Lexend"/>
              <a:buNone/>
              <a:defRPr sz="1800" b="0">
                <a:solidFill>
                  <a:schemeClr val="lt1"/>
                </a:solidFill>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197" name="Google Shape;197;p19"/>
          <p:cNvSpPr txBox="1">
            <a:spLocks noGrp="1"/>
          </p:cNvSpPr>
          <p:nvPr>
            <p:ph type="title" idx="3"/>
          </p:nvPr>
        </p:nvSpPr>
        <p:spPr>
          <a:xfrm>
            <a:off x="1224600" y="3160338"/>
            <a:ext cx="6850800" cy="536400"/>
          </a:xfrm>
          <a:prstGeom prst="rect">
            <a:avLst/>
          </a:prstGeom>
        </p:spPr>
        <p:txBody>
          <a:bodyPr spcFirstLastPara="1" wrap="square" lIns="0" tIns="0" rIns="0" bIns="0" anchor="ctr" anchorCtr="0">
            <a:noAutofit/>
          </a:bodyPr>
          <a:lstStyle>
            <a:lvl1pPr lvl="0" rtl="0">
              <a:spcBef>
                <a:spcPts val="0"/>
              </a:spcBef>
              <a:spcAft>
                <a:spcPts val="0"/>
              </a:spcAft>
              <a:buClr>
                <a:schemeClr val="lt1"/>
              </a:buClr>
              <a:buSzPts val="1800"/>
              <a:buFont typeface="Lexend"/>
              <a:buNone/>
              <a:defRPr sz="1800" b="0">
                <a:solidFill>
                  <a:schemeClr val="lt1"/>
                </a:solidFill>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198" name="Google Shape;198;p19"/>
          <p:cNvSpPr txBox="1">
            <a:spLocks noGrp="1"/>
          </p:cNvSpPr>
          <p:nvPr>
            <p:ph type="title" idx="4"/>
          </p:nvPr>
        </p:nvSpPr>
        <p:spPr>
          <a:xfrm>
            <a:off x="1224600" y="3971414"/>
            <a:ext cx="6850800" cy="563100"/>
          </a:xfrm>
          <a:prstGeom prst="rect">
            <a:avLst/>
          </a:prstGeom>
        </p:spPr>
        <p:txBody>
          <a:bodyPr spcFirstLastPara="1" wrap="square" lIns="0" tIns="0" rIns="0" bIns="0" anchor="ctr" anchorCtr="0">
            <a:noAutofit/>
          </a:bodyPr>
          <a:lstStyle>
            <a:lvl1pPr lvl="0" rtl="0">
              <a:spcBef>
                <a:spcPts val="0"/>
              </a:spcBef>
              <a:spcAft>
                <a:spcPts val="0"/>
              </a:spcAft>
              <a:buClr>
                <a:schemeClr val="lt1"/>
              </a:buClr>
              <a:buSzPts val="1800"/>
              <a:buFont typeface="Lexend"/>
              <a:buNone/>
              <a:defRPr sz="1800" b="0">
                <a:solidFill>
                  <a:schemeClr val="lt1"/>
                </a:solidFill>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pic>
        <p:nvPicPr>
          <p:cNvPr id="199" name="Google Shape;199;p19"/>
          <p:cNvPicPr preferRelativeResize="0"/>
          <p:nvPr/>
        </p:nvPicPr>
        <p:blipFill>
          <a:blip r:embed="rId10">
            <a:alphaModFix/>
          </a:blip>
          <a:stretch>
            <a:fillRect/>
          </a:stretch>
        </p:blipFill>
        <p:spPr>
          <a:xfrm>
            <a:off x="363341" y="3969363"/>
            <a:ext cx="563446" cy="572077"/>
          </a:xfrm>
          <a:prstGeom prst="rect">
            <a:avLst/>
          </a:prstGeom>
          <a:noFill/>
          <a:ln>
            <a:noFill/>
          </a:ln>
        </p:spPr>
      </p:pic>
      <p:sp>
        <p:nvSpPr>
          <p:cNvPr id="200" name="Google Shape;200;p19"/>
          <p:cNvSpPr/>
          <p:nvPr/>
        </p:nvSpPr>
        <p:spPr>
          <a:xfrm>
            <a:off x="0" y="0"/>
            <a:ext cx="9144300" cy="4857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01" name="Google Shape;201;p19"/>
          <p:cNvPicPr preferRelativeResize="0"/>
          <p:nvPr/>
        </p:nvPicPr>
        <p:blipFill rotWithShape="1">
          <a:blip r:embed="rId11">
            <a:alphaModFix/>
          </a:blip>
          <a:srcRect t="1699" b="1709"/>
          <a:stretch/>
        </p:blipFill>
        <p:spPr>
          <a:xfrm>
            <a:off x="-12" y="481650"/>
            <a:ext cx="9151202" cy="116709"/>
          </a:xfrm>
          <a:prstGeom prst="rect">
            <a:avLst/>
          </a:prstGeom>
          <a:noFill/>
          <a:ln>
            <a:noFill/>
          </a:ln>
        </p:spPr>
      </p:pic>
      <p:sp>
        <p:nvSpPr>
          <p:cNvPr id="202" name="Google Shape;202;p19"/>
          <p:cNvSpPr txBox="1"/>
          <p:nvPr/>
        </p:nvSpPr>
        <p:spPr>
          <a:xfrm>
            <a:off x="324000" y="112500"/>
            <a:ext cx="2304900" cy="3078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000" b="1">
                <a:solidFill>
                  <a:schemeClr val="dk1"/>
                </a:solidFill>
                <a:latin typeface="Lexend"/>
                <a:ea typeface="Lexend"/>
                <a:cs typeface="Lexend"/>
                <a:sym typeface="Lexend"/>
              </a:rPr>
              <a:t>Lesson outline</a:t>
            </a:r>
            <a:endParaRPr sz="2000" b="1">
              <a:solidFill>
                <a:schemeClr val="dk1"/>
              </a:solidFill>
              <a:latin typeface="Lexend"/>
              <a:ea typeface="Lexend"/>
              <a:cs typeface="Lexend"/>
              <a:sym typeface="Lexend"/>
            </a:endParaRPr>
          </a:p>
        </p:txBody>
      </p:sp>
      <p:sp>
        <p:nvSpPr>
          <p:cNvPr id="203" name="Google Shape;203;p19"/>
          <p:cNvSpPr txBox="1">
            <a:spLocks noGrp="1"/>
          </p:cNvSpPr>
          <p:nvPr>
            <p:ph type="title" idx="5"/>
          </p:nvPr>
        </p:nvSpPr>
        <p:spPr>
          <a:xfrm>
            <a:off x="324000" y="657600"/>
            <a:ext cx="5741400" cy="615600"/>
          </a:xfrm>
          <a:prstGeom prst="rect">
            <a:avLst/>
          </a:prstGeom>
        </p:spPr>
        <p:txBody>
          <a:bodyPr spcFirstLastPara="1" wrap="square" lIns="0" tIns="0" rIns="0" bIns="0" anchor="t" anchorCtr="0">
            <a:noAutofit/>
          </a:bodyPr>
          <a:lstStyle>
            <a:lvl1pPr lvl="0" rtl="0">
              <a:spcBef>
                <a:spcPts val="0"/>
              </a:spcBef>
              <a:spcAft>
                <a:spcPts val="0"/>
              </a:spcAft>
              <a:buSzPts val="1800"/>
              <a:buFont typeface="Lexend"/>
              <a:buNone/>
              <a:defRPr sz="1800" b="0">
                <a:latin typeface="Lexend"/>
                <a:ea typeface="Lexend"/>
                <a:cs typeface="Lexend"/>
                <a:sym typeface="Lexend"/>
              </a:defRPr>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1.00 Explanation blank - purple ">
  <p:cSld name="TITLE_AND_TWO_COLUMNS_1_1_6_2_1_4">
    <p:spTree>
      <p:nvGrpSpPr>
        <p:cNvPr id="1" name="Shape 204"/>
        <p:cNvGrpSpPr/>
        <p:nvPr/>
      </p:nvGrpSpPr>
      <p:grpSpPr>
        <a:xfrm>
          <a:off x="0" y="0"/>
          <a:ext cx="0" cy="0"/>
          <a:chOff x="0" y="0"/>
          <a:chExt cx="0" cy="0"/>
        </a:xfrm>
      </p:grpSpPr>
      <p:pic>
        <p:nvPicPr>
          <p:cNvPr id="205" name="Google Shape;205;p20"/>
          <p:cNvPicPr preferRelativeResize="0"/>
          <p:nvPr/>
        </p:nvPicPr>
        <p:blipFill>
          <a:blip r:embed="rId2">
            <a:alphaModFix/>
          </a:blip>
          <a:stretch>
            <a:fillRect/>
          </a:stretch>
        </p:blipFill>
        <p:spPr>
          <a:xfrm>
            <a:off x="0" y="532525"/>
            <a:ext cx="9151202" cy="116700"/>
          </a:xfrm>
          <a:prstGeom prst="rect">
            <a:avLst/>
          </a:prstGeom>
          <a:noFill/>
          <a:ln>
            <a:noFill/>
          </a:ln>
        </p:spPr>
      </p:pic>
      <p:sp>
        <p:nvSpPr>
          <p:cNvPr id="206" name="Google Shape;206;p20"/>
          <p:cNvSpPr/>
          <p:nvPr/>
        </p:nvSpPr>
        <p:spPr>
          <a:xfrm>
            <a:off x="-1" y="-2"/>
            <a:ext cx="9147600" cy="5403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20"/>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208" name="Google Shape;208;p20"/>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209" name="Google Shape;209;p20"/>
          <p:cNvPicPr preferRelativeResize="0"/>
          <p:nvPr/>
        </p:nvPicPr>
        <p:blipFill rotWithShape="1">
          <a:blip r:embed="rId3">
            <a:alphaModFix/>
          </a:blip>
          <a:srcRect/>
          <a:stretch/>
        </p:blipFill>
        <p:spPr>
          <a:xfrm>
            <a:off x="8426950" y="-562"/>
            <a:ext cx="499700" cy="499700"/>
          </a:xfrm>
          <a:prstGeom prst="rect">
            <a:avLst/>
          </a:prstGeom>
          <a:noFill/>
          <a:ln>
            <a:noFill/>
          </a:ln>
        </p:spPr>
      </p:pic>
      <p:sp>
        <p:nvSpPr>
          <p:cNvPr id="210" name="Google Shape;210;p20"/>
          <p:cNvSpPr txBox="1"/>
          <p:nvPr/>
        </p:nvSpPr>
        <p:spPr>
          <a:xfrm>
            <a:off x="8209250" y="438760"/>
            <a:ext cx="9351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3EEFB"/>
                </a:solidFill>
                <a:latin typeface="Lexend"/>
                <a:ea typeface="Lexend"/>
                <a:cs typeface="Lexend"/>
                <a:sym typeface="Lexend"/>
              </a:rPr>
              <a:t>Explanation</a:t>
            </a:r>
            <a:endParaRPr sz="900" b="1">
              <a:solidFill>
                <a:srgbClr val="F3EEFB"/>
              </a:solidFill>
              <a:latin typeface="Lexend"/>
              <a:ea typeface="Lexend"/>
              <a:cs typeface="Lexend"/>
              <a:sym typeface="Lexen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2.00 Explanation blank - jade">
  <p:cSld name="TITLE_AND_TWO_COLUMNS_1_1_6_2_1_2">
    <p:spTree>
      <p:nvGrpSpPr>
        <p:cNvPr id="1" name="Shape 211"/>
        <p:cNvGrpSpPr/>
        <p:nvPr/>
      </p:nvGrpSpPr>
      <p:grpSpPr>
        <a:xfrm>
          <a:off x="0" y="0"/>
          <a:ext cx="0" cy="0"/>
          <a:chOff x="0" y="0"/>
          <a:chExt cx="0" cy="0"/>
        </a:xfrm>
      </p:grpSpPr>
      <p:pic>
        <p:nvPicPr>
          <p:cNvPr id="212" name="Google Shape;212;p21"/>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213" name="Google Shape;213;p21"/>
          <p:cNvSpPr/>
          <p:nvPr/>
        </p:nvSpPr>
        <p:spPr>
          <a:xfrm>
            <a:off x="-1" y="-2"/>
            <a:ext cx="9144300" cy="5403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21"/>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215" name="Google Shape;215;p21"/>
          <p:cNvSpPr txBox="1"/>
          <p:nvPr/>
        </p:nvSpPr>
        <p:spPr>
          <a:xfrm>
            <a:off x="8209250" y="438760"/>
            <a:ext cx="9351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Explanation</a:t>
            </a:r>
            <a:endParaRPr sz="900" b="1">
              <a:solidFill>
                <a:srgbClr val="E6F2F2"/>
              </a:solidFill>
              <a:latin typeface="Lexend"/>
              <a:ea typeface="Lexend"/>
              <a:cs typeface="Lexend"/>
              <a:sym typeface="Lexend"/>
            </a:endParaRPr>
          </a:p>
        </p:txBody>
      </p:sp>
      <p:sp>
        <p:nvSpPr>
          <p:cNvPr id="216" name="Google Shape;216;p21"/>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217" name="Google Shape;217;p21"/>
          <p:cNvPicPr preferRelativeResize="0"/>
          <p:nvPr/>
        </p:nvPicPr>
        <p:blipFill rotWithShape="1">
          <a:blip r:embed="rId3">
            <a:alphaModFix/>
          </a:blip>
          <a:srcRect/>
          <a:stretch/>
        </p:blipFill>
        <p:spPr>
          <a:xfrm>
            <a:off x="8426950" y="-562"/>
            <a:ext cx="499700" cy="499700"/>
          </a:xfrm>
          <a:prstGeom prst="rect">
            <a:avLst/>
          </a:prstGeom>
          <a:noFill/>
          <a:ln>
            <a:noFill/>
          </a:ln>
        </p:spPr>
      </p:pic>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3.00 Explanation blank - blue ">
  <p:cSld name="TITLE_AND_TWO_COLUMNS_1_1_6_2_2">
    <p:spTree>
      <p:nvGrpSpPr>
        <p:cNvPr id="1" name="Shape 218"/>
        <p:cNvGrpSpPr/>
        <p:nvPr/>
      </p:nvGrpSpPr>
      <p:grpSpPr>
        <a:xfrm>
          <a:off x="0" y="0"/>
          <a:ext cx="0" cy="0"/>
          <a:chOff x="0" y="0"/>
          <a:chExt cx="0" cy="0"/>
        </a:xfrm>
      </p:grpSpPr>
      <p:pic>
        <p:nvPicPr>
          <p:cNvPr id="219" name="Google Shape;219;p22"/>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220" name="Google Shape;220;p22"/>
          <p:cNvSpPr/>
          <p:nvPr/>
        </p:nvSpPr>
        <p:spPr>
          <a:xfrm>
            <a:off x="-1" y="-2"/>
            <a:ext cx="9144300" cy="540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22"/>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222" name="Google Shape;222;p22"/>
          <p:cNvSpPr txBox="1"/>
          <p:nvPr/>
        </p:nvSpPr>
        <p:spPr>
          <a:xfrm>
            <a:off x="8209250" y="438760"/>
            <a:ext cx="9351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Explanation</a:t>
            </a:r>
            <a:endParaRPr sz="900" b="1">
              <a:solidFill>
                <a:srgbClr val="EBEDFE"/>
              </a:solidFill>
              <a:latin typeface="Lexend"/>
              <a:ea typeface="Lexend"/>
              <a:cs typeface="Lexend"/>
              <a:sym typeface="Lexend"/>
            </a:endParaRPr>
          </a:p>
        </p:txBody>
      </p:sp>
      <p:sp>
        <p:nvSpPr>
          <p:cNvPr id="223" name="Google Shape;223;p22"/>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224" name="Google Shape;224;p22"/>
          <p:cNvPicPr preferRelativeResize="0"/>
          <p:nvPr/>
        </p:nvPicPr>
        <p:blipFill rotWithShape="1">
          <a:blip r:embed="rId3">
            <a:alphaModFix/>
          </a:blip>
          <a:srcRect/>
          <a:stretch/>
        </p:blipFill>
        <p:spPr>
          <a:xfrm>
            <a:off x="8426950" y="-562"/>
            <a:ext cx="499700" cy="499700"/>
          </a:xfrm>
          <a:prstGeom prst="rect">
            <a:avLst/>
          </a:prstGeom>
          <a:noFill/>
          <a:ln>
            <a:noFill/>
          </a:ln>
        </p:spPr>
      </p:pic>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4.00 Explanation blank - pink ">
  <p:cSld name="TITLE_AND_TWO_COLUMNS_1_1_6_2_1_1">
    <p:spTree>
      <p:nvGrpSpPr>
        <p:cNvPr id="1" name="Shape 225"/>
        <p:cNvGrpSpPr/>
        <p:nvPr/>
      </p:nvGrpSpPr>
      <p:grpSpPr>
        <a:xfrm>
          <a:off x="0" y="0"/>
          <a:ext cx="0" cy="0"/>
          <a:chOff x="0" y="0"/>
          <a:chExt cx="0" cy="0"/>
        </a:xfrm>
      </p:grpSpPr>
      <p:pic>
        <p:nvPicPr>
          <p:cNvPr id="226" name="Google Shape;226;p23"/>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227" name="Google Shape;227;p23"/>
          <p:cNvSpPr/>
          <p:nvPr/>
        </p:nvSpPr>
        <p:spPr>
          <a:xfrm>
            <a:off x="0" y="1"/>
            <a:ext cx="9144300" cy="540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228;p23"/>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229" name="Google Shape;229;p23"/>
          <p:cNvSpPr txBox="1"/>
          <p:nvPr/>
        </p:nvSpPr>
        <p:spPr>
          <a:xfrm>
            <a:off x="8209250" y="438760"/>
            <a:ext cx="9351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Explanation</a:t>
            </a:r>
            <a:endParaRPr sz="900" b="1">
              <a:solidFill>
                <a:srgbClr val="FAEAF6"/>
              </a:solidFill>
              <a:latin typeface="Lexend"/>
              <a:ea typeface="Lexend"/>
              <a:cs typeface="Lexend"/>
              <a:sym typeface="Lexend"/>
            </a:endParaRPr>
          </a:p>
        </p:txBody>
      </p:sp>
      <p:sp>
        <p:nvSpPr>
          <p:cNvPr id="230" name="Google Shape;230;p23"/>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231" name="Google Shape;231;p23"/>
          <p:cNvPicPr preferRelativeResize="0"/>
          <p:nvPr/>
        </p:nvPicPr>
        <p:blipFill rotWithShape="1">
          <a:blip r:embed="rId3">
            <a:alphaModFix/>
          </a:blip>
          <a:srcRect/>
          <a:stretch/>
        </p:blipFill>
        <p:spPr>
          <a:xfrm>
            <a:off x="8426950" y="-562"/>
            <a:ext cx="499700" cy="499700"/>
          </a:xfrm>
          <a:prstGeom prst="rect">
            <a:avLst/>
          </a:prstGeom>
          <a:noFill/>
          <a:ln>
            <a:noFill/>
          </a:ln>
        </p:spPr>
      </p:pic>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1.01 I do We do - purple">
  <p:cSld name="TITLE_AND_TWO_COLUMNS_1_1_9_2_2">
    <p:bg>
      <p:bgPr>
        <a:solidFill>
          <a:srgbClr val="F3EEFB"/>
        </a:solidFill>
        <a:effectLst/>
      </p:bgPr>
    </p:bg>
    <p:spTree>
      <p:nvGrpSpPr>
        <p:cNvPr id="1" name="Shape 232"/>
        <p:cNvGrpSpPr/>
        <p:nvPr/>
      </p:nvGrpSpPr>
      <p:grpSpPr>
        <a:xfrm>
          <a:off x="0" y="0"/>
          <a:ext cx="0" cy="0"/>
          <a:chOff x="0" y="0"/>
          <a:chExt cx="0" cy="0"/>
        </a:xfrm>
      </p:grpSpPr>
      <p:sp>
        <p:nvSpPr>
          <p:cNvPr id="233" name="Google Shape;233;p24"/>
          <p:cNvSpPr/>
          <p:nvPr/>
        </p:nvSpPr>
        <p:spPr>
          <a:xfrm>
            <a:off x="0" y="18750"/>
            <a:ext cx="4572300" cy="51435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34" name="Google Shape;234;p24"/>
          <p:cNvPicPr preferRelativeResize="0"/>
          <p:nvPr/>
        </p:nvPicPr>
        <p:blipFill>
          <a:blip r:embed="rId2">
            <a:alphaModFix/>
          </a:blip>
          <a:stretch>
            <a:fillRect/>
          </a:stretch>
        </p:blipFill>
        <p:spPr>
          <a:xfrm>
            <a:off x="0" y="532525"/>
            <a:ext cx="9151202" cy="116700"/>
          </a:xfrm>
          <a:prstGeom prst="rect">
            <a:avLst/>
          </a:prstGeom>
          <a:noFill/>
          <a:ln>
            <a:noFill/>
          </a:ln>
        </p:spPr>
      </p:pic>
      <p:sp>
        <p:nvSpPr>
          <p:cNvPr id="235" name="Google Shape;235;p24"/>
          <p:cNvSpPr/>
          <p:nvPr/>
        </p:nvSpPr>
        <p:spPr>
          <a:xfrm>
            <a:off x="-1" y="-2"/>
            <a:ext cx="9144300" cy="5403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24"/>
          <p:cNvSpPr txBox="1">
            <a:spLocks noGrp="1"/>
          </p:cNvSpPr>
          <p:nvPr>
            <p:ph type="subTitle" idx="1"/>
          </p:nvPr>
        </p:nvSpPr>
        <p:spPr>
          <a:xfrm>
            <a:off x="337825" y="810000"/>
            <a:ext cx="3982200" cy="4010400"/>
          </a:xfrm>
          <a:prstGeom prst="rect">
            <a:avLst/>
          </a:prstGeom>
        </p:spPr>
        <p:txBody>
          <a:bodyPr spcFirstLastPara="1" wrap="square" lIns="0" tIns="0" rIns="0" bIns="0" anchor="t" anchorCtr="0">
            <a:noAutofit/>
          </a:bodyPr>
          <a:lstStyle>
            <a:lvl1pPr lvl="0" rtl="0">
              <a:spcBef>
                <a:spcPts val="0"/>
              </a:spcBef>
              <a:spcAft>
                <a:spcPts val="0"/>
              </a:spcAft>
              <a:buSzPts val="1800"/>
              <a:buNone/>
              <a:defRPr sz="1800"/>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237" name="Google Shape;237;p24"/>
          <p:cNvSpPr txBox="1">
            <a:spLocks noGrp="1"/>
          </p:cNvSpPr>
          <p:nvPr>
            <p:ph type="subTitle" idx="2"/>
          </p:nvPr>
        </p:nvSpPr>
        <p:spPr>
          <a:xfrm>
            <a:off x="4824000" y="810000"/>
            <a:ext cx="3982200" cy="4010400"/>
          </a:xfrm>
          <a:prstGeom prst="rect">
            <a:avLst/>
          </a:prstGeom>
        </p:spPr>
        <p:txBody>
          <a:bodyPr spcFirstLastPara="1" wrap="square" lIns="0" tIns="0" rIns="0" bIns="0" anchor="t" anchorCtr="0">
            <a:noAutofit/>
          </a:bodyPr>
          <a:lstStyle>
            <a:lvl1pPr lvl="0" rtl="0">
              <a:spcBef>
                <a:spcPts val="0"/>
              </a:spcBef>
              <a:spcAft>
                <a:spcPts val="0"/>
              </a:spcAft>
              <a:buSzPts val="1800"/>
              <a:buNone/>
              <a:defRPr sz="1800"/>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238" name="Google Shape;238;p24"/>
          <p:cNvSpPr txBox="1">
            <a:spLocks noGrp="1"/>
          </p:cNvSpPr>
          <p:nvPr>
            <p:ph type="title"/>
          </p:nvPr>
        </p:nvSpPr>
        <p:spPr>
          <a:xfrm>
            <a:off x="324000" y="0"/>
            <a:ext cx="74505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grpSp>
        <p:nvGrpSpPr>
          <p:cNvPr id="239" name="Google Shape;239;p24"/>
          <p:cNvGrpSpPr/>
          <p:nvPr/>
        </p:nvGrpSpPr>
        <p:grpSpPr>
          <a:xfrm>
            <a:off x="7834231" y="1285"/>
            <a:ext cx="828900" cy="576065"/>
            <a:chOff x="7801496" y="1285"/>
            <a:chExt cx="828900" cy="576065"/>
          </a:xfrm>
        </p:grpSpPr>
        <p:pic>
          <p:nvPicPr>
            <p:cNvPr id="240" name="Google Shape;240;p24"/>
            <p:cNvPicPr preferRelativeResize="0"/>
            <p:nvPr/>
          </p:nvPicPr>
          <p:blipFill rotWithShape="1">
            <a:blip r:embed="rId3">
              <a:alphaModFix/>
            </a:blip>
            <a:srcRect/>
            <a:stretch/>
          </p:blipFill>
          <p:spPr>
            <a:xfrm>
              <a:off x="7966096" y="1285"/>
              <a:ext cx="499700" cy="499700"/>
            </a:xfrm>
            <a:prstGeom prst="rect">
              <a:avLst/>
            </a:prstGeom>
            <a:noFill/>
            <a:ln>
              <a:noFill/>
            </a:ln>
          </p:spPr>
        </p:pic>
        <p:sp>
          <p:nvSpPr>
            <p:cNvPr id="241" name="Google Shape;241;p24"/>
            <p:cNvSpPr txBox="1"/>
            <p:nvPr/>
          </p:nvSpPr>
          <p:spPr>
            <a:xfrm>
              <a:off x="7801496" y="438750"/>
              <a:ext cx="828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Explanation</a:t>
              </a:r>
              <a:endParaRPr sz="900" b="1">
                <a:solidFill>
                  <a:srgbClr val="EBEDFE"/>
                </a:solidFill>
                <a:latin typeface="Lexend"/>
                <a:ea typeface="Lexend"/>
                <a:cs typeface="Lexend"/>
                <a:sym typeface="Lexend"/>
              </a:endParaRPr>
            </a:p>
          </p:txBody>
        </p:sp>
      </p:grpSp>
      <p:grpSp>
        <p:nvGrpSpPr>
          <p:cNvPr id="242" name="Google Shape;242;p24"/>
          <p:cNvGrpSpPr/>
          <p:nvPr/>
        </p:nvGrpSpPr>
        <p:grpSpPr>
          <a:xfrm>
            <a:off x="8635663" y="1285"/>
            <a:ext cx="499700" cy="576065"/>
            <a:chOff x="8635663" y="1285"/>
            <a:chExt cx="499700" cy="576065"/>
          </a:xfrm>
        </p:grpSpPr>
        <p:pic>
          <p:nvPicPr>
            <p:cNvPr id="243" name="Google Shape;243;p24"/>
            <p:cNvPicPr preferRelativeResize="0"/>
            <p:nvPr/>
          </p:nvPicPr>
          <p:blipFill rotWithShape="1">
            <a:blip r:embed="rId4">
              <a:alphaModFix/>
            </a:blip>
            <a:srcRect/>
            <a:stretch/>
          </p:blipFill>
          <p:spPr>
            <a:xfrm>
              <a:off x="8635663" y="1285"/>
              <a:ext cx="499700" cy="499700"/>
            </a:xfrm>
            <a:prstGeom prst="rect">
              <a:avLst/>
            </a:prstGeom>
            <a:noFill/>
            <a:ln>
              <a:noFill/>
            </a:ln>
          </p:spPr>
        </p:pic>
        <p:sp>
          <p:nvSpPr>
            <p:cNvPr id="244" name="Google Shape;244;p24"/>
            <p:cNvSpPr txBox="1"/>
            <p:nvPr/>
          </p:nvSpPr>
          <p:spPr>
            <a:xfrm>
              <a:off x="8662913" y="438750"/>
              <a:ext cx="4452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Check</a:t>
              </a:r>
              <a:endParaRPr sz="900" b="1">
                <a:solidFill>
                  <a:srgbClr val="EBEDFE"/>
                </a:solidFill>
                <a:latin typeface="Lexend"/>
                <a:ea typeface="Lexend"/>
                <a:cs typeface="Lexend"/>
                <a:sym typeface="Lexend"/>
              </a:endParaRPr>
            </a:p>
          </p:txBody>
        </p:sp>
      </p:gr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2.01 I do We do - jade">
  <p:cSld name="TITLE_AND_TWO_COLUMNS_1_1_9_2_2_1_1">
    <p:bg>
      <p:bgPr>
        <a:solidFill>
          <a:srgbClr val="E6F2F2"/>
        </a:solidFill>
        <a:effectLst/>
      </p:bgPr>
    </p:bg>
    <p:spTree>
      <p:nvGrpSpPr>
        <p:cNvPr id="1" name="Shape 245"/>
        <p:cNvGrpSpPr/>
        <p:nvPr/>
      </p:nvGrpSpPr>
      <p:grpSpPr>
        <a:xfrm>
          <a:off x="0" y="0"/>
          <a:ext cx="0" cy="0"/>
          <a:chOff x="0" y="0"/>
          <a:chExt cx="0" cy="0"/>
        </a:xfrm>
      </p:grpSpPr>
      <p:sp>
        <p:nvSpPr>
          <p:cNvPr id="246" name="Google Shape;246;p25"/>
          <p:cNvSpPr/>
          <p:nvPr/>
        </p:nvSpPr>
        <p:spPr>
          <a:xfrm>
            <a:off x="0" y="18750"/>
            <a:ext cx="4572300" cy="51435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47" name="Google Shape;247;p25"/>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248" name="Google Shape;248;p25"/>
          <p:cNvSpPr/>
          <p:nvPr/>
        </p:nvSpPr>
        <p:spPr>
          <a:xfrm>
            <a:off x="-1" y="-2"/>
            <a:ext cx="9144300" cy="5403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249;p25"/>
          <p:cNvSpPr txBox="1">
            <a:spLocks noGrp="1"/>
          </p:cNvSpPr>
          <p:nvPr>
            <p:ph type="subTitle" idx="1"/>
          </p:nvPr>
        </p:nvSpPr>
        <p:spPr>
          <a:xfrm>
            <a:off x="337825" y="810000"/>
            <a:ext cx="3982200" cy="4010400"/>
          </a:xfrm>
          <a:prstGeom prst="rect">
            <a:avLst/>
          </a:prstGeom>
        </p:spPr>
        <p:txBody>
          <a:bodyPr spcFirstLastPara="1" wrap="square" lIns="0" tIns="0" rIns="0" bIns="0" anchor="t" anchorCtr="0">
            <a:noAutofit/>
          </a:bodyPr>
          <a:lstStyle>
            <a:lvl1pPr lvl="0" rtl="0">
              <a:spcBef>
                <a:spcPts val="0"/>
              </a:spcBef>
              <a:spcAft>
                <a:spcPts val="0"/>
              </a:spcAft>
              <a:buSzPts val="1800"/>
              <a:buNone/>
              <a:defRPr sz="1800"/>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250" name="Google Shape;250;p25"/>
          <p:cNvSpPr txBox="1">
            <a:spLocks noGrp="1"/>
          </p:cNvSpPr>
          <p:nvPr>
            <p:ph type="subTitle" idx="2"/>
          </p:nvPr>
        </p:nvSpPr>
        <p:spPr>
          <a:xfrm>
            <a:off x="4824000" y="810000"/>
            <a:ext cx="3982200" cy="4010400"/>
          </a:xfrm>
          <a:prstGeom prst="rect">
            <a:avLst/>
          </a:prstGeom>
        </p:spPr>
        <p:txBody>
          <a:bodyPr spcFirstLastPara="1" wrap="square" lIns="0" tIns="0" rIns="0" bIns="0" anchor="t" anchorCtr="0">
            <a:noAutofit/>
          </a:bodyPr>
          <a:lstStyle>
            <a:lvl1pPr lvl="0" rtl="0">
              <a:spcBef>
                <a:spcPts val="0"/>
              </a:spcBef>
              <a:spcAft>
                <a:spcPts val="0"/>
              </a:spcAft>
              <a:buSzPts val="1800"/>
              <a:buNone/>
              <a:defRPr sz="1800"/>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251" name="Google Shape;251;p25"/>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grpSp>
        <p:nvGrpSpPr>
          <p:cNvPr id="252" name="Google Shape;252;p25"/>
          <p:cNvGrpSpPr/>
          <p:nvPr/>
        </p:nvGrpSpPr>
        <p:grpSpPr>
          <a:xfrm>
            <a:off x="7834231" y="1285"/>
            <a:ext cx="828900" cy="576065"/>
            <a:chOff x="7801496" y="1285"/>
            <a:chExt cx="828900" cy="576065"/>
          </a:xfrm>
        </p:grpSpPr>
        <p:pic>
          <p:nvPicPr>
            <p:cNvPr id="253" name="Google Shape;253;p25"/>
            <p:cNvPicPr preferRelativeResize="0"/>
            <p:nvPr/>
          </p:nvPicPr>
          <p:blipFill rotWithShape="1">
            <a:blip r:embed="rId3">
              <a:alphaModFix/>
            </a:blip>
            <a:srcRect/>
            <a:stretch/>
          </p:blipFill>
          <p:spPr>
            <a:xfrm>
              <a:off x="7966096" y="1285"/>
              <a:ext cx="499700" cy="499700"/>
            </a:xfrm>
            <a:prstGeom prst="rect">
              <a:avLst/>
            </a:prstGeom>
            <a:noFill/>
            <a:ln>
              <a:noFill/>
            </a:ln>
          </p:spPr>
        </p:pic>
        <p:sp>
          <p:nvSpPr>
            <p:cNvPr id="254" name="Google Shape;254;p25"/>
            <p:cNvSpPr txBox="1"/>
            <p:nvPr/>
          </p:nvSpPr>
          <p:spPr>
            <a:xfrm>
              <a:off x="7801496" y="438750"/>
              <a:ext cx="828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Explanation</a:t>
              </a:r>
              <a:endParaRPr sz="900" b="1">
                <a:solidFill>
                  <a:srgbClr val="E6F2F2"/>
                </a:solidFill>
                <a:latin typeface="Lexend"/>
                <a:ea typeface="Lexend"/>
                <a:cs typeface="Lexend"/>
                <a:sym typeface="Lexend"/>
              </a:endParaRPr>
            </a:p>
          </p:txBody>
        </p:sp>
      </p:grpSp>
      <p:grpSp>
        <p:nvGrpSpPr>
          <p:cNvPr id="255" name="Google Shape;255;p25"/>
          <p:cNvGrpSpPr/>
          <p:nvPr/>
        </p:nvGrpSpPr>
        <p:grpSpPr>
          <a:xfrm>
            <a:off x="8635663" y="1285"/>
            <a:ext cx="499700" cy="576065"/>
            <a:chOff x="8635663" y="1285"/>
            <a:chExt cx="499700" cy="576065"/>
          </a:xfrm>
        </p:grpSpPr>
        <p:pic>
          <p:nvPicPr>
            <p:cNvPr id="256" name="Google Shape;256;p25"/>
            <p:cNvPicPr preferRelativeResize="0"/>
            <p:nvPr/>
          </p:nvPicPr>
          <p:blipFill rotWithShape="1">
            <a:blip r:embed="rId4">
              <a:alphaModFix/>
            </a:blip>
            <a:srcRect/>
            <a:stretch/>
          </p:blipFill>
          <p:spPr>
            <a:xfrm>
              <a:off x="8635663" y="1285"/>
              <a:ext cx="499700" cy="499700"/>
            </a:xfrm>
            <a:prstGeom prst="rect">
              <a:avLst/>
            </a:prstGeom>
            <a:noFill/>
            <a:ln>
              <a:noFill/>
            </a:ln>
          </p:spPr>
        </p:pic>
        <p:sp>
          <p:nvSpPr>
            <p:cNvPr id="257" name="Google Shape;257;p25"/>
            <p:cNvSpPr txBox="1"/>
            <p:nvPr/>
          </p:nvSpPr>
          <p:spPr>
            <a:xfrm>
              <a:off x="8662913" y="438750"/>
              <a:ext cx="4452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Check</a:t>
              </a:r>
              <a:endParaRPr sz="900" b="1">
                <a:solidFill>
                  <a:srgbClr val="E6F2F2"/>
                </a:solidFill>
                <a:latin typeface="Lexend"/>
                <a:ea typeface="Lexend"/>
                <a:cs typeface="Lexend"/>
                <a:sym typeface="Lexend"/>
              </a:endParaRPr>
            </a:p>
          </p:txBody>
        </p:sp>
      </p:gr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3.01 I do We do - blue">
  <p:cSld name="TITLE_AND_TWO_COLUMNS_1_1_9_2_3">
    <p:bg>
      <p:bgPr>
        <a:solidFill>
          <a:srgbClr val="EBEDFE"/>
        </a:solidFill>
        <a:effectLst/>
      </p:bgPr>
    </p:bg>
    <p:spTree>
      <p:nvGrpSpPr>
        <p:cNvPr id="1" name="Shape 258"/>
        <p:cNvGrpSpPr/>
        <p:nvPr/>
      </p:nvGrpSpPr>
      <p:grpSpPr>
        <a:xfrm>
          <a:off x="0" y="0"/>
          <a:ext cx="0" cy="0"/>
          <a:chOff x="0" y="0"/>
          <a:chExt cx="0" cy="0"/>
        </a:xfrm>
      </p:grpSpPr>
      <p:sp>
        <p:nvSpPr>
          <p:cNvPr id="259" name="Google Shape;259;p26"/>
          <p:cNvSpPr/>
          <p:nvPr/>
        </p:nvSpPr>
        <p:spPr>
          <a:xfrm>
            <a:off x="0" y="18750"/>
            <a:ext cx="4572300" cy="51249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60" name="Google Shape;260;p26"/>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261" name="Google Shape;261;p26"/>
          <p:cNvSpPr/>
          <p:nvPr/>
        </p:nvSpPr>
        <p:spPr>
          <a:xfrm>
            <a:off x="-1" y="-2"/>
            <a:ext cx="9144300" cy="540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62;p26"/>
          <p:cNvSpPr txBox="1">
            <a:spLocks noGrp="1"/>
          </p:cNvSpPr>
          <p:nvPr>
            <p:ph type="subTitle" idx="1"/>
          </p:nvPr>
        </p:nvSpPr>
        <p:spPr>
          <a:xfrm>
            <a:off x="337825" y="810000"/>
            <a:ext cx="3982200" cy="4010400"/>
          </a:xfrm>
          <a:prstGeom prst="rect">
            <a:avLst/>
          </a:prstGeom>
        </p:spPr>
        <p:txBody>
          <a:bodyPr spcFirstLastPara="1" wrap="square" lIns="0" tIns="0" rIns="0" bIns="0" anchor="t" anchorCtr="0">
            <a:noAutofit/>
          </a:bodyPr>
          <a:lstStyle>
            <a:lvl1pPr lvl="0" rtl="0">
              <a:spcBef>
                <a:spcPts val="0"/>
              </a:spcBef>
              <a:spcAft>
                <a:spcPts val="0"/>
              </a:spcAft>
              <a:buSzPts val="1800"/>
              <a:buNone/>
              <a:defRPr sz="1800"/>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263" name="Google Shape;263;p26"/>
          <p:cNvSpPr txBox="1">
            <a:spLocks noGrp="1"/>
          </p:cNvSpPr>
          <p:nvPr>
            <p:ph type="subTitle" idx="2"/>
          </p:nvPr>
        </p:nvSpPr>
        <p:spPr>
          <a:xfrm>
            <a:off x="4824000" y="810000"/>
            <a:ext cx="3982200" cy="4010400"/>
          </a:xfrm>
          <a:prstGeom prst="rect">
            <a:avLst/>
          </a:prstGeom>
        </p:spPr>
        <p:txBody>
          <a:bodyPr spcFirstLastPara="1" wrap="square" lIns="0" tIns="0" rIns="0" bIns="0" anchor="t" anchorCtr="0">
            <a:noAutofit/>
          </a:bodyPr>
          <a:lstStyle>
            <a:lvl1pPr lvl="0" rtl="0">
              <a:spcBef>
                <a:spcPts val="0"/>
              </a:spcBef>
              <a:spcAft>
                <a:spcPts val="0"/>
              </a:spcAft>
              <a:buSzPts val="1800"/>
              <a:buNone/>
              <a:defRPr sz="1800"/>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264" name="Google Shape;264;p26"/>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grpSp>
        <p:nvGrpSpPr>
          <p:cNvPr id="265" name="Google Shape;265;p26"/>
          <p:cNvGrpSpPr/>
          <p:nvPr/>
        </p:nvGrpSpPr>
        <p:grpSpPr>
          <a:xfrm>
            <a:off x="7834231" y="1285"/>
            <a:ext cx="828900" cy="576065"/>
            <a:chOff x="7801496" y="1285"/>
            <a:chExt cx="828900" cy="576065"/>
          </a:xfrm>
        </p:grpSpPr>
        <p:pic>
          <p:nvPicPr>
            <p:cNvPr id="266" name="Google Shape;266;p26"/>
            <p:cNvPicPr preferRelativeResize="0"/>
            <p:nvPr/>
          </p:nvPicPr>
          <p:blipFill rotWithShape="1">
            <a:blip r:embed="rId3">
              <a:alphaModFix/>
            </a:blip>
            <a:srcRect/>
            <a:stretch/>
          </p:blipFill>
          <p:spPr>
            <a:xfrm>
              <a:off x="7966096" y="1285"/>
              <a:ext cx="499700" cy="499700"/>
            </a:xfrm>
            <a:prstGeom prst="rect">
              <a:avLst/>
            </a:prstGeom>
            <a:noFill/>
            <a:ln>
              <a:noFill/>
            </a:ln>
          </p:spPr>
        </p:pic>
        <p:sp>
          <p:nvSpPr>
            <p:cNvPr id="267" name="Google Shape;267;p26"/>
            <p:cNvSpPr txBox="1"/>
            <p:nvPr/>
          </p:nvSpPr>
          <p:spPr>
            <a:xfrm>
              <a:off x="7801496" y="438750"/>
              <a:ext cx="828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Explanation</a:t>
              </a:r>
              <a:endParaRPr sz="900" b="1">
                <a:solidFill>
                  <a:srgbClr val="E6F2F2"/>
                </a:solidFill>
                <a:latin typeface="Lexend"/>
                <a:ea typeface="Lexend"/>
                <a:cs typeface="Lexend"/>
                <a:sym typeface="Lexend"/>
              </a:endParaRPr>
            </a:p>
          </p:txBody>
        </p:sp>
      </p:grpSp>
      <p:grpSp>
        <p:nvGrpSpPr>
          <p:cNvPr id="268" name="Google Shape;268;p26"/>
          <p:cNvGrpSpPr/>
          <p:nvPr/>
        </p:nvGrpSpPr>
        <p:grpSpPr>
          <a:xfrm>
            <a:off x="8635663" y="1285"/>
            <a:ext cx="499700" cy="576065"/>
            <a:chOff x="8635663" y="1285"/>
            <a:chExt cx="499700" cy="576065"/>
          </a:xfrm>
        </p:grpSpPr>
        <p:pic>
          <p:nvPicPr>
            <p:cNvPr id="269" name="Google Shape;269;p26"/>
            <p:cNvPicPr preferRelativeResize="0"/>
            <p:nvPr/>
          </p:nvPicPr>
          <p:blipFill rotWithShape="1">
            <a:blip r:embed="rId4">
              <a:alphaModFix/>
            </a:blip>
            <a:srcRect/>
            <a:stretch/>
          </p:blipFill>
          <p:spPr>
            <a:xfrm>
              <a:off x="8635663" y="1285"/>
              <a:ext cx="499700" cy="499700"/>
            </a:xfrm>
            <a:prstGeom prst="rect">
              <a:avLst/>
            </a:prstGeom>
            <a:noFill/>
            <a:ln>
              <a:noFill/>
            </a:ln>
          </p:spPr>
        </p:pic>
        <p:sp>
          <p:nvSpPr>
            <p:cNvPr id="270" name="Google Shape;270;p26"/>
            <p:cNvSpPr txBox="1"/>
            <p:nvPr/>
          </p:nvSpPr>
          <p:spPr>
            <a:xfrm>
              <a:off x="8662913" y="438750"/>
              <a:ext cx="4452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Check</a:t>
              </a:r>
              <a:endParaRPr sz="900" b="1">
                <a:solidFill>
                  <a:srgbClr val="E6F2F2"/>
                </a:solidFill>
                <a:latin typeface="Lexend"/>
                <a:ea typeface="Lexend"/>
                <a:cs typeface="Lexend"/>
                <a:sym typeface="Lexend"/>
              </a:endParaRPr>
            </a:p>
          </p:txBody>
        </p:sp>
      </p:gr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4.01 I do We do - pink">
  <p:cSld name="TITLE_AND_TWO_COLUMNS_1_1_9_2_2_1_1_1">
    <p:bg>
      <p:bgPr>
        <a:solidFill>
          <a:srgbClr val="FAEAF6"/>
        </a:solidFill>
        <a:effectLst/>
      </p:bgPr>
    </p:bg>
    <p:spTree>
      <p:nvGrpSpPr>
        <p:cNvPr id="1" name="Shape 271"/>
        <p:cNvGrpSpPr/>
        <p:nvPr/>
      </p:nvGrpSpPr>
      <p:grpSpPr>
        <a:xfrm>
          <a:off x="0" y="0"/>
          <a:ext cx="0" cy="0"/>
          <a:chOff x="0" y="0"/>
          <a:chExt cx="0" cy="0"/>
        </a:xfrm>
      </p:grpSpPr>
      <p:sp>
        <p:nvSpPr>
          <p:cNvPr id="272" name="Google Shape;272;p27"/>
          <p:cNvSpPr/>
          <p:nvPr/>
        </p:nvSpPr>
        <p:spPr>
          <a:xfrm>
            <a:off x="0" y="18750"/>
            <a:ext cx="4572300" cy="51435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73" name="Google Shape;273;p27"/>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274" name="Google Shape;274;p27"/>
          <p:cNvSpPr/>
          <p:nvPr/>
        </p:nvSpPr>
        <p:spPr>
          <a:xfrm>
            <a:off x="0" y="1"/>
            <a:ext cx="9144300" cy="540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275;p27"/>
          <p:cNvSpPr txBox="1">
            <a:spLocks noGrp="1"/>
          </p:cNvSpPr>
          <p:nvPr>
            <p:ph type="subTitle" idx="1"/>
          </p:nvPr>
        </p:nvSpPr>
        <p:spPr>
          <a:xfrm>
            <a:off x="337825" y="810000"/>
            <a:ext cx="3982200" cy="4010400"/>
          </a:xfrm>
          <a:prstGeom prst="rect">
            <a:avLst/>
          </a:prstGeom>
        </p:spPr>
        <p:txBody>
          <a:bodyPr spcFirstLastPara="1" wrap="square" lIns="0" tIns="0" rIns="0" bIns="0" anchor="t" anchorCtr="0">
            <a:noAutofit/>
          </a:bodyPr>
          <a:lstStyle>
            <a:lvl1pPr lvl="0" rtl="0">
              <a:spcBef>
                <a:spcPts val="0"/>
              </a:spcBef>
              <a:spcAft>
                <a:spcPts val="0"/>
              </a:spcAft>
              <a:buSzPts val="1800"/>
              <a:buNone/>
              <a:defRPr sz="1800"/>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276" name="Google Shape;276;p27"/>
          <p:cNvSpPr txBox="1">
            <a:spLocks noGrp="1"/>
          </p:cNvSpPr>
          <p:nvPr>
            <p:ph type="subTitle" idx="2"/>
          </p:nvPr>
        </p:nvSpPr>
        <p:spPr>
          <a:xfrm>
            <a:off x="4824000" y="810000"/>
            <a:ext cx="3982200" cy="4010400"/>
          </a:xfrm>
          <a:prstGeom prst="rect">
            <a:avLst/>
          </a:prstGeom>
        </p:spPr>
        <p:txBody>
          <a:bodyPr spcFirstLastPara="1" wrap="square" lIns="0" tIns="0" rIns="0" bIns="0" anchor="t" anchorCtr="0">
            <a:noAutofit/>
          </a:bodyPr>
          <a:lstStyle>
            <a:lvl1pPr lvl="0" rtl="0">
              <a:spcBef>
                <a:spcPts val="0"/>
              </a:spcBef>
              <a:spcAft>
                <a:spcPts val="0"/>
              </a:spcAft>
              <a:buSzPts val="1800"/>
              <a:buNone/>
              <a:defRPr sz="1800"/>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277" name="Google Shape;277;p27"/>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grpSp>
        <p:nvGrpSpPr>
          <p:cNvPr id="278" name="Google Shape;278;p27"/>
          <p:cNvGrpSpPr/>
          <p:nvPr/>
        </p:nvGrpSpPr>
        <p:grpSpPr>
          <a:xfrm>
            <a:off x="7834231" y="1285"/>
            <a:ext cx="828900" cy="576065"/>
            <a:chOff x="7801496" y="1285"/>
            <a:chExt cx="828900" cy="576065"/>
          </a:xfrm>
        </p:grpSpPr>
        <p:pic>
          <p:nvPicPr>
            <p:cNvPr id="279" name="Google Shape;279;p27"/>
            <p:cNvPicPr preferRelativeResize="0"/>
            <p:nvPr/>
          </p:nvPicPr>
          <p:blipFill rotWithShape="1">
            <a:blip r:embed="rId3">
              <a:alphaModFix/>
            </a:blip>
            <a:srcRect/>
            <a:stretch/>
          </p:blipFill>
          <p:spPr>
            <a:xfrm>
              <a:off x="7966096" y="1285"/>
              <a:ext cx="499700" cy="499700"/>
            </a:xfrm>
            <a:prstGeom prst="rect">
              <a:avLst/>
            </a:prstGeom>
            <a:noFill/>
            <a:ln>
              <a:noFill/>
            </a:ln>
          </p:spPr>
        </p:pic>
        <p:sp>
          <p:nvSpPr>
            <p:cNvPr id="280" name="Google Shape;280;p27"/>
            <p:cNvSpPr txBox="1"/>
            <p:nvPr/>
          </p:nvSpPr>
          <p:spPr>
            <a:xfrm>
              <a:off x="7801496" y="438750"/>
              <a:ext cx="828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Explanation</a:t>
              </a:r>
              <a:endParaRPr sz="900" b="1">
                <a:solidFill>
                  <a:srgbClr val="FAEAF6"/>
                </a:solidFill>
                <a:latin typeface="Lexend"/>
                <a:ea typeface="Lexend"/>
                <a:cs typeface="Lexend"/>
                <a:sym typeface="Lexend"/>
              </a:endParaRPr>
            </a:p>
          </p:txBody>
        </p:sp>
      </p:grpSp>
      <p:grpSp>
        <p:nvGrpSpPr>
          <p:cNvPr id="281" name="Google Shape;281;p27"/>
          <p:cNvGrpSpPr/>
          <p:nvPr/>
        </p:nvGrpSpPr>
        <p:grpSpPr>
          <a:xfrm>
            <a:off x="8635663" y="1285"/>
            <a:ext cx="499700" cy="576065"/>
            <a:chOff x="8635663" y="1285"/>
            <a:chExt cx="499700" cy="576065"/>
          </a:xfrm>
        </p:grpSpPr>
        <p:pic>
          <p:nvPicPr>
            <p:cNvPr id="282" name="Google Shape;282;p27"/>
            <p:cNvPicPr preferRelativeResize="0"/>
            <p:nvPr/>
          </p:nvPicPr>
          <p:blipFill rotWithShape="1">
            <a:blip r:embed="rId4">
              <a:alphaModFix/>
            </a:blip>
            <a:srcRect/>
            <a:stretch/>
          </p:blipFill>
          <p:spPr>
            <a:xfrm>
              <a:off x="8635663" y="1285"/>
              <a:ext cx="499700" cy="499700"/>
            </a:xfrm>
            <a:prstGeom prst="rect">
              <a:avLst/>
            </a:prstGeom>
            <a:noFill/>
            <a:ln>
              <a:noFill/>
            </a:ln>
          </p:spPr>
        </p:pic>
        <p:sp>
          <p:nvSpPr>
            <p:cNvPr id="283" name="Google Shape;283;p27"/>
            <p:cNvSpPr txBox="1"/>
            <p:nvPr/>
          </p:nvSpPr>
          <p:spPr>
            <a:xfrm>
              <a:off x="8662913" y="438750"/>
              <a:ext cx="4452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Check</a:t>
              </a:r>
              <a:endParaRPr sz="900" b="1">
                <a:solidFill>
                  <a:srgbClr val="FAEAF6"/>
                </a:solidFill>
                <a:latin typeface="Lexend"/>
                <a:ea typeface="Lexend"/>
                <a:cs typeface="Lexend"/>
                <a:sym typeface="Lexend"/>
              </a:endParaRPr>
            </a:p>
          </p:txBody>
        </p:sp>
      </p:gr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1.02 CfU true/false justify - purple">
  <p:cSld name="TITLE_AND_TWO_COLUMNS_1_1_9_1_3_1">
    <p:bg>
      <p:bgPr>
        <a:solidFill>
          <a:srgbClr val="F3EEFB"/>
        </a:solidFill>
        <a:effectLst/>
      </p:bgPr>
    </p:bg>
    <p:spTree>
      <p:nvGrpSpPr>
        <p:cNvPr id="1" name="Shape 284"/>
        <p:cNvGrpSpPr/>
        <p:nvPr/>
      </p:nvGrpSpPr>
      <p:grpSpPr>
        <a:xfrm>
          <a:off x="0" y="0"/>
          <a:ext cx="0" cy="0"/>
          <a:chOff x="0" y="0"/>
          <a:chExt cx="0" cy="0"/>
        </a:xfrm>
      </p:grpSpPr>
      <p:pic>
        <p:nvPicPr>
          <p:cNvPr id="285" name="Google Shape;285;p28"/>
          <p:cNvPicPr preferRelativeResize="0"/>
          <p:nvPr/>
        </p:nvPicPr>
        <p:blipFill>
          <a:blip r:embed="rId2">
            <a:alphaModFix/>
          </a:blip>
          <a:stretch>
            <a:fillRect/>
          </a:stretch>
        </p:blipFill>
        <p:spPr>
          <a:xfrm>
            <a:off x="2429763" y="1780516"/>
            <a:ext cx="457425" cy="457425"/>
          </a:xfrm>
          <a:prstGeom prst="rect">
            <a:avLst/>
          </a:prstGeom>
          <a:noFill/>
          <a:ln>
            <a:noFill/>
          </a:ln>
        </p:spPr>
      </p:pic>
      <p:pic>
        <p:nvPicPr>
          <p:cNvPr id="286" name="Google Shape;286;p28"/>
          <p:cNvPicPr preferRelativeResize="0"/>
          <p:nvPr/>
        </p:nvPicPr>
        <p:blipFill>
          <a:blip r:embed="rId2">
            <a:alphaModFix/>
          </a:blip>
          <a:stretch>
            <a:fillRect/>
          </a:stretch>
        </p:blipFill>
        <p:spPr>
          <a:xfrm>
            <a:off x="4823988" y="1780516"/>
            <a:ext cx="457425" cy="457425"/>
          </a:xfrm>
          <a:prstGeom prst="rect">
            <a:avLst/>
          </a:prstGeom>
          <a:noFill/>
          <a:ln>
            <a:noFill/>
          </a:ln>
        </p:spPr>
      </p:pic>
      <p:pic>
        <p:nvPicPr>
          <p:cNvPr id="287" name="Google Shape;287;p28"/>
          <p:cNvPicPr preferRelativeResize="0"/>
          <p:nvPr/>
        </p:nvPicPr>
        <p:blipFill>
          <a:blip r:embed="rId3">
            <a:alphaModFix/>
          </a:blip>
          <a:stretch>
            <a:fillRect/>
          </a:stretch>
        </p:blipFill>
        <p:spPr>
          <a:xfrm>
            <a:off x="0" y="532525"/>
            <a:ext cx="9151202" cy="116709"/>
          </a:xfrm>
          <a:prstGeom prst="rect">
            <a:avLst/>
          </a:prstGeom>
          <a:noFill/>
          <a:ln>
            <a:noFill/>
          </a:ln>
        </p:spPr>
      </p:pic>
      <p:sp>
        <p:nvSpPr>
          <p:cNvPr id="288" name="Google Shape;288;p28"/>
          <p:cNvSpPr/>
          <p:nvPr/>
        </p:nvSpPr>
        <p:spPr>
          <a:xfrm>
            <a:off x="-1" y="-2"/>
            <a:ext cx="9144300" cy="5403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289;p28"/>
          <p:cNvSpPr txBox="1"/>
          <p:nvPr/>
        </p:nvSpPr>
        <p:spPr>
          <a:xfrm>
            <a:off x="3025325" y="1839875"/>
            <a:ext cx="12891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True</a:t>
            </a:r>
            <a:endParaRPr sz="2200" b="1">
              <a:solidFill>
                <a:schemeClr val="dk1"/>
              </a:solidFill>
              <a:latin typeface="Lexend"/>
              <a:ea typeface="Lexend"/>
              <a:cs typeface="Lexend"/>
              <a:sym typeface="Lexend"/>
            </a:endParaRPr>
          </a:p>
        </p:txBody>
      </p:sp>
      <p:sp>
        <p:nvSpPr>
          <p:cNvPr id="290" name="Google Shape;290;p28"/>
          <p:cNvSpPr txBox="1"/>
          <p:nvPr/>
        </p:nvSpPr>
        <p:spPr>
          <a:xfrm>
            <a:off x="5431100" y="1817150"/>
            <a:ext cx="10602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False</a:t>
            </a:r>
            <a:endParaRPr sz="2200" b="1">
              <a:solidFill>
                <a:schemeClr val="dk1"/>
              </a:solidFill>
              <a:latin typeface="Lexend"/>
              <a:ea typeface="Lexend"/>
              <a:cs typeface="Lexend"/>
              <a:sym typeface="Lexend"/>
            </a:endParaRPr>
          </a:p>
        </p:txBody>
      </p:sp>
      <p:sp>
        <p:nvSpPr>
          <p:cNvPr id="291" name="Google Shape;291;p28"/>
          <p:cNvSpPr txBox="1"/>
          <p:nvPr/>
        </p:nvSpPr>
        <p:spPr>
          <a:xfrm>
            <a:off x="324000" y="2623800"/>
            <a:ext cx="39684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Justify your answer</a:t>
            </a:r>
            <a:endParaRPr sz="2200" b="1">
              <a:solidFill>
                <a:schemeClr val="dk1"/>
              </a:solidFill>
              <a:latin typeface="Lexend"/>
              <a:ea typeface="Lexend"/>
              <a:cs typeface="Lexend"/>
              <a:sym typeface="Lexend"/>
            </a:endParaRPr>
          </a:p>
        </p:txBody>
      </p:sp>
      <p:sp>
        <p:nvSpPr>
          <p:cNvPr id="292" name="Google Shape;292;p28"/>
          <p:cNvSpPr txBox="1">
            <a:spLocks noGrp="1"/>
          </p:cNvSpPr>
          <p:nvPr>
            <p:ph type="subTitle" idx="1"/>
          </p:nvPr>
        </p:nvSpPr>
        <p:spPr>
          <a:xfrm>
            <a:off x="980575" y="3196113"/>
            <a:ext cx="7452600" cy="7308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293" name="Google Shape;293;p28"/>
          <p:cNvSpPr txBox="1">
            <a:spLocks noGrp="1"/>
          </p:cNvSpPr>
          <p:nvPr>
            <p:ph type="subTitle" idx="2"/>
          </p:nvPr>
        </p:nvSpPr>
        <p:spPr>
          <a:xfrm>
            <a:off x="324000" y="1080000"/>
            <a:ext cx="6722400" cy="2505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294" name="Google Shape;294;p28"/>
          <p:cNvSpPr txBox="1"/>
          <p:nvPr/>
        </p:nvSpPr>
        <p:spPr>
          <a:xfrm>
            <a:off x="324000" y="660750"/>
            <a:ext cx="2189100" cy="3693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True or false?</a:t>
            </a:r>
            <a:r>
              <a:rPr lang="en-GB" sz="2400">
                <a:solidFill>
                  <a:schemeClr val="dk1"/>
                </a:solidFill>
                <a:latin typeface="ABeeZee"/>
                <a:ea typeface="ABeeZee"/>
                <a:cs typeface="ABeeZee"/>
                <a:sym typeface="ABeeZee"/>
              </a:rPr>
              <a:t> </a:t>
            </a:r>
            <a:endParaRPr sz="2400">
              <a:solidFill>
                <a:schemeClr val="dk1"/>
              </a:solidFill>
              <a:latin typeface="ABeeZee"/>
              <a:ea typeface="ABeeZee"/>
              <a:cs typeface="ABeeZee"/>
              <a:sym typeface="ABeeZee"/>
            </a:endParaRPr>
          </a:p>
        </p:txBody>
      </p:sp>
      <p:sp>
        <p:nvSpPr>
          <p:cNvPr id="295" name="Google Shape;295;p28"/>
          <p:cNvSpPr txBox="1">
            <a:spLocks noGrp="1"/>
          </p:cNvSpPr>
          <p:nvPr>
            <p:ph type="subTitle" idx="3"/>
          </p:nvPr>
        </p:nvSpPr>
        <p:spPr>
          <a:xfrm>
            <a:off x="980575" y="4040345"/>
            <a:ext cx="7452600" cy="7308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296" name="Google Shape;296;p28"/>
          <p:cNvSpPr txBox="1"/>
          <p:nvPr/>
        </p:nvSpPr>
        <p:spPr>
          <a:xfrm>
            <a:off x="2454488" y="1870613"/>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chemeClr val="lt1"/>
                </a:solidFill>
                <a:latin typeface="Lexend"/>
                <a:ea typeface="Lexend"/>
                <a:cs typeface="Lexend"/>
                <a:sym typeface="Lexend"/>
              </a:rPr>
              <a:t>T</a:t>
            </a:r>
            <a:endParaRPr sz="1800" b="1">
              <a:solidFill>
                <a:schemeClr val="lt1"/>
              </a:solidFill>
              <a:latin typeface="Lexend"/>
              <a:ea typeface="Lexend"/>
              <a:cs typeface="Lexend"/>
              <a:sym typeface="Lexend"/>
            </a:endParaRPr>
          </a:p>
        </p:txBody>
      </p:sp>
      <p:sp>
        <p:nvSpPr>
          <p:cNvPr id="297" name="Google Shape;297;p28"/>
          <p:cNvSpPr txBox="1"/>
          <p:nvPr/>
        </p:nvSpPr>
        <p:spPr>
          <a:xfrm>
            <a:off x="4848713" y="1870613"/>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chemeClr val="lt1"/>
                </a:solidFill>
                <a:latin typeface="Lexend"/>
                <a:ea typeface="Lexend"/>
                <a:cs typeface="Lexend"/>
                <a:sym typeface="Lexend"/>
              </a:rPr>
              <a:t>F</a:t>
            </a:r>
            <a:endParaRPr sz="1800" b="1">
              <a:solidFill>
                <a:schemeClr val="lt1"/>
              </a:solidFill>
              <a:latin typeface="Lexend"/>
              <a:ea typeface="Lexend"/>
              <a:cs typeface="Lexend"/>
              <a:sym typeface="Lexend"/>
            </a:endParaRPr>
          </a:p>
        </p:txBody>
      </p:sp>
      <p:pic>
        <p:nvPicPr>
          <p:cNvPr id="298" name="Google Shape;298;p28"/>
          <p:cNvPicPr preferRelativeResize="0"/>
          <p:nvPr/>
        </p:nvPicPr>
        <p:blipFill rotWithShape="1">
          <a:blip r:embed="rId4">
            <a:alphaModFix/>
          </a:blip>
          <a:srcRect/>
          <a:stretch/>
        </p:blipFill>
        <p:spPr>
          <a:xfrm>
            <a:off x="8528585" y="-11474"/>
            <a:ext cx="499700" cy="499700"/>
          </a:xfrm>
          <a:prstGeom prst="rect">
            <a:avLst/>
          </a:prstGeom>
          <a:noFill/>
          <a:ln>
            <a:noFill/>
          </a:ln>
        </p:spPr>
      </p:pic>
      <p:sp>
        <p:nvSpPr>
          <p:cNvPr id="299" name="Google Shape;299;p28"/>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3EEFB"/>
                </a:solidFill>
                <a:latin typeface="Lexend"/>
                <a:ea typeface="Lexend"/>
                <a:cs typeface="Lexend"/>
                <a:sym typeface="Lexend"/>
              </a:rPr>
              <a:t>Check</a:t>
            </a:r>
            <a:endParaRPr sz="900" b="1">
              <a:solidFill>
                <a:srgbClr val="F3EEFB"/>
              </a:solidFill>
              <a:latin typeface="Lexend"/>
              <a:ea typeface="Lexend"/>
              <a:cs typeface="Lexend"/>
              <a:sym typeface="Lexend"/>
            </a:endParaRPr>
          </a:p>
        </p:txBody>
      </p:sp>
      <p:sp>
        <p:nvSpPr>
          <p:cNvPr id="300" name="Google Shape;300;p28"/>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grpSp>
        <p:nvGrpSpPr>
          <p:cNvPr id="301" name="Google Shape;301;p28"/>
          <p:cNvGrpSpPr/>
          <p:nvPr/>
        </p:nvGrpSpPr>
        <p:grpSpPr>
          <a:xfrm>
            <a:off x="324128" y="3139463"/>
            <a:ext cx="457200" cy="457200"/>
            <a:chOff x="1020916" y="1442088"/>
            <a:chExt cx="457200" cy="457200"/>
          </a:xfrm>
        </p:grpSpPr>
        <p:pic>
          <p:nvPicPr>
            <p:cNvPr id="302" name="Google Shape;302;p28"/>
            <p:cNvPicPr preferRelativeResize="0"/>
            <p:nvPr/>
          </p:nvPicPr>
          <p:blipFill>
            <a:blip r:embed="rId5">
              <a:alphaModFix/>
            </a:blip>
            <a:stretch>
              <a:fillRect/>
            </a:stretch>
          </p:blipFill>
          <p:spPr>
            <a:xfrm>
              <a:off x="1020916" y="1442088"/>
              <a:ext cx="457200" cy="457200"/>
            </a:xfrm>
            <a:prstGeom prst="rect">
              <a:avLst/>
            </a:prstGeom>
            <a:noFill/>
            <a:ln>
              <a:noFill/>
            </a:ln>
          </p:spPr>
        </p:pic>
        <p:sp>
          <p:nvSpPr>
            <p:cNvPr id="303" name="Google Shape;303;p28"/>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304" name="Google Shape;304;p28"/>
          <p:cNvGrpSpPr/>
          <p:nvPr/>
        </p:nvGrpSpPr>
        <p:grpSpPr>
          <a:xfrm>
            <a:off x="324128" y="3987825"/>
            <a:ext cx="457200" cy="457200"/>
            <a:chOff x="1020916" y="1442088"/>
            <a:chExt cx="457200" cy="457200"/>
          </a:xfrm>
        </p:grpSpPr>
        <p:pic>
          <p:nvPicPr>
            <p:cNvPr id="305" name="Google Shape;305;p28"/>
            <p:cNvPicPr preferRelativeResize="0"/>
            <p:nvPr/>
          </p:nvPicPr>
          <p:blipFill>
            <a:blip r:embed="rId5">
              <a:alphaModFix/>
            </a:blip>
            <a:stretch>
              <a:fillRect/>
            </a:stretch>
          </p:blipFill>
          <p:spPr>
            <a:xfrm>
              <a:off x="1020916" y="1442088"/>
              <a:ext cx="457200" cy="457200"/>
            </a:xfrm>
            <a:prstGeom prst="rect">
              <a:avLst/>
            </a:prstGeom>
            <a:noFill/>
            <a:ln>
              <a:noFill/>
            </a:ln>
          </p:spPr>
        </p:pic>
        <p:sp>
          <p:nvSpPr>
            <p:cNvPr id="306" name="Google Shape;306;p28"/>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2.02 CfU true/false justify - jade">
  <p:cSld name="TITLE_AND_TWO_COLUMNS_1_1_9_1_3_1_1_1">
    <p:bg>
      <p:bgPr>
        <a:solidFill>
          <a:srgbClr val="E6F2F2"/>
        </a:solidFill>
        <a:effectLst/>
      </p:bgPr>
    </p:bg>
    <p:spTree>
      <p:nvGrpSpPr>
        <p:cNvPr id="1" name="Shape 307"/>
        <p:cNvGrpSpPr/>
        <p:nvPr/>
      </p:nvGrpSpPr>
      <p:grpSpPr>
        <a:xfrm>
          <a:off x="0" y="0"/>
          <a:ext cx="0" cy="0"/>
          <a:chOff x="0" y="0"/>
          <a:chExt cx="0" cy="0"/>
        </a:xfrm>
      </p:grpSpPr>
      <p:pic>
        <p:nvPicPr>
          <p:cNvPr id="308" name="Google Shape;308;p29"/>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309" name="Google Shape;309;p29"/>
          <p:cNvSpPr/>
          <p:nvPr/>
        </p:nvSpPr>
        <p:spPr>
          <a:xfrm>
            <a:off x="-1" y="-2"/>
            <a:ext cx="9144300" cy="5403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 name="Google Shape;310;p29"/>
          <p:cNvSpPr txBox="1"/>
          <p:nvPr/>
        </p:nvSpPr>
        <p:spPr>
          <a:xfrm>
            <a:off x="3025325" y="1839875"/>
            <a:ext cx="12891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True</a:t>
            </a:r>
            <a:endParaRPr sz="2200" b="1">
              <a:solidFill>
                <a:schemeClr val="dk1"/>
              </a:solidFill>
              <a:latin typeface="Lexend"/>
              <a:ea typeface="Lexend"/>
              <a:cs typeface="Lexend"/>
              <a:sym typeface="Lexend"/>
            </a:endParaRPr>
          </a:p>
        </p:txBody>
      </p:sp>
      <p:sp>
        <p:nvSpPr>
          <p:cNvPr id="311" name="Google Shape;311;p29"/>
          <p:cNvSpPr txBox="1"/>
          <p:nvPr/>
        </p:nvSpPr>
        <p:spPr>
          <a:xfrm>
            <a:off x="5431100" y="1817150"/>
            <a:ext cx="10602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False</a:t>
            </a:r>
            <a:endParaRPr sz="2200" b="1">
              <a:solidFill>
                <a:schemeClr val="dk1"/>
              </a:solidFill>
              <a:latin typeface="Lexend"/>
              <a:ea typeface="Lexend"/>
              <a:cs typeface="Lexend"/>
              <a:sym typeface="Lexend"/>
            </a:endParaRPr>
          </a:p>
        </p:txBody>
      </p:sp>
      <p:sp>
        <p:nvSpPr>
          <p:cNvPr id="312" name="Google Shape;312;p29"/>
          <p:cNvSpPr txBox="1"/>
          <p:nvPr/>
        </p:nvSpPr>
        <p:spPr>
          <a:xfrm>
            <a:off x="324000" y="2623800"/>
            <a:ext cx="39684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Justify your answer</a:t>
            </a:r>
            <a:endParaRPr sz="2200" b="1">
              <a:solidFill>
                <a:schemeClr val="dk1"/>
              </a:solidFill>
              <a:latin typeface="Lexend"/>
              <a:ea typeface="Lexend"/>
              <a:cs typeface="Lexend"/>
              <a:sym typeface="Lexend"/>
            </a:endParaRPr>
          </a:p>
        </p:txBody>
      </p:sp>
      <p:sp>
        <p:nvSpPr>
          <p:cNvPr id="313" name="Google Shape;313;p29"/>
          <p:cNvSpPr txBox="1">
            <a:spLocks noGrp="1"/>
          </p:cNvSpPr>
          <p:nvPr>
            <p:ph type="subTitle" idx="1"/>
          </p:nvPr>
        </p:nvSpPr>
        <p:spPr>
          <a:xfrm>
            <a:off x="324000" y="1080000"/>
            <a:ext cx="6722400" cy="2505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314" name="Google Shape;314;p29"/>
          <p:cNvSpPr txBox="1"/>
          <p:nvPr/>
        </p:nvSpPr>
        <p:spPr>
          <a:xfrm>
            <a:off x="324000" y="660750"/>
            <a:ext cx="2189100" cy="3693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True or false?</a:t>
            </a:r>
            <a:r>
              <a:rPr lang="en-GB" sz="2400">
                <a:solidFill>
                  <a:schemeClr val="dk1"/>
                </a:solidFill>
                <a:latin typeface="ABeeZee"/>
                <a:ea typeface="ABeeZee"/>
                <a:cs typeface="ABeeZee"/>
                <a:sym typeface="ABeeZee"/>
              </a:rPr>
              <a:t> </a:t>
            </a:r>
            <a:endParaRPr sz="2400">
              <a:solidFill>
                <a:schemeClr val="dk1"/>
              </a:solidFill>
              <a:latin typeface="ABeeZee"/>
              <a:ea typeface="ABeeZee"/>
              <a:cs typeface="ABeeZee"/>
              <a:sym typeface="ABeeZee"/>
            </a:endParaRPr>
          </a:p>
        </p:txBody>
      </p:sp>
      <p:pic>
        <p:nvPicPr>
          <p:cNvPr id="315" name="Google Shape;315;p29"/>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316" name="Google Shape;316;p29"/>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Check</a:t>
            </a:r>
            <a:endParaRPr sz="900" b="1">
              <a:solidFill>
                <a:srgbClr val="E6F2F2"/>
              </a:solidFill>
              <a:latin typeface="Lexend"/>
              <a:ea typeface="Lexend"/>
              <a:cs typeface="Lexend"/>
              <a:sym typeface="Lexend"/>
            </a:endParaRPr>
          </a:p>
        </p:txBody>
      </p:sp>
      <p:sp>
        <p:nvSpPr>
          <p:cNvPr id="317" name="Google Shape;317;p29"/>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18" name="Google Shape;318;p29"/>
          <p:cNvSpPr txBox="1">
            <a:spLocks noGrp="1"/>
          </p:cNvSpPr>
          <p:nvPr>
            <p:ph type="subTitle" idx="2"/>
          </p:nvPr>
        </p:nvSpPr>
        <p:spPr>
          <a:xfrm>
            <a:off x="980575" y="3196113"/>
            <a:ext cx="7452600" cy="7308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319" name="Google Shape;319;p29"/>
          <p:cNvSpPr txBox="1">
            <a:spLocks noGrp="1"/>
          </p:cNvSpPr>
          <p:nvPr>
            <p:ph type="subTitle" idx="3"/>
          </p:nvPr>
        </p:nvSpPr>
        <p:spPr>
          <a:xfrm>
            <a:off x="980575" y="4040345"/>
            <a:ext cx="7452600" cy="7308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320" name="Google Shape;320;p29"/>
          <p:cNvGrpSpPr/>
          <p:nvPr/>
        </p:nvGrpSpPr>
        <p:grpSpPr>
          <a:xfrm>
            <a:off x="324128" y="3139463"/>
            <a:ext cx="457200" cy="457200"/>
            <a:chOff x="1020916" y="1442088"/>
            <a:chExt cx="457200" cy="457200"/>
          </a:xfrm>
        </p:grpSpPr>
        <p:pic>
          <p:nvPicPr>
            <p:cNvPr id="321" name="Google Shape;321;p29"/>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322" name="Google Shape;322;p29"/>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323" name="Google Shape;323;p29"/>
          <p:cNvGrpSpPr/>
          <p:nvPr/>
        </p:nvGrpSpPr>
        <p:grpSpPr>
          <a:xfrm>
            <a:off x="324128" y="3987825"/>
            <a:ext cx="457200" cy="457200"/>
            <a:chOff x="1020916" y="1442088"/>
            <a:chExt cx="457200" cy="457200"/>
          </a:xfrm>
        </p:grpSpPr>
        <p:pic>
          <p:nvPicPr>
            <p:cNvPr id="324" name="Google Shape;324;p29"/>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325" name="Google Shape;325;p29"/>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pic>
        <p:nvPicPr>
          <p:cNvPr id="326" name="Google Shape;326;p29"/>
          <p:cNvPicPr preferRelativeResize="0"/>
          <p:nvPr/>
        </p:nvPicPr>
        <p:blipFill>
          <a:blip r:embed="rId5">
            <a:alphaModFix/>
          </a:blip>
          <a:stretch>
            <a:fillRect/>
          </a:stretch>
        </p:blipFill>
        <p:spPr>
          <a:xfrm>
            <a:off x="2429763" y="1780516"/>
            <a:ext cx="457425" cy="457425"/>
          </a:xfrm>
          <a:prstGeom prst="rect">
            <a:avLst/>
          </a:prstGeom>
          <a:noFill/>
          <a:ln>
            <a:noFill/>
          </a:ln>
        </p:spPr>
      </p:pic>
      <p:pic>
        <p:nvPicPr>
          <p:cNvPr id="327" name="Google Shape;327;p29"/>
          <p:cNvPicPr preferRelativeResize="0"/>
          <p:nvPr/>
        </p:nvPicPr>
        <p:blipFill>
          <a:blip r:embed="rId5">
            <a:alphaModFix/>
          </a:blip>
          <a:stretch>
            <a:fillRect/>
          </a:stretch>
        </p:blipFill>
        <p:spPr>
          <a:xfrm>
            <a:off x="4823988" y="1780516"/>
            <a:ext cx="457425" cy="457425"/>
          </a:xfrm>
          <a:prstGeom prst="rect">
            <a:avLst/>
          </a:prstGeom>
          <a:noFill/>
          <a:ln>
            <a:noFill/>
          </a:ln>
        </p:spPr>
      </p:pic>
      <p:sp>
        <p:nvSpPr>
          <p:cNvPr id="328" name="Google Shape;328;p29"/>
          <p:cNvSpPr txBox="1"/>
          <p:nvPr/>
        </p:nvSpPr>
        <p:spPr>
          <a:xfrm>
            <a:off x="2454488" y="1870613"/>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chemeClr val="lt1"/>
                </a:solidFill>
                <a:latin typeface="Lexend"/>
                <a:ea typeface="Lexend"/>
                <a:cs typeface="Lexend"/>
                <a:sym typeface="Lexend"/>
              </a:rPr>
              <a:t>T</a:t>
            </a:r>
            <a:endParaRPr sz="1800" b="1">
              <a:solidFill>
                <a:schemeClr val="lt1"/>
              </a:solidFill>
              <a:latin typeface="Lexend"/>
              <a:ea typeface="Lexend"/>
              <a:cs typeface="Lexend"/>
              <a:sym typeface="Lexend"/>
            </a:endParaRPr>
          </a:p>
        </p:txBody>
      </p:sp>
      <p:sp>
        <p:nvSpPr>
          <p:cNvPr id="329" name="Google Shape;329;p29"/>
          <p:cNvSpPr txBox="1"/>
          <p:nvPr/>
        </p:nvSpPr>
        <p:spPr>
          <a:xfrm>
            <a:off x="4848713" y="1870613"/>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chemeClr val="lt1"/>
                </a:solidFill>
                <a:latin typeface="Lexend"/>
                <a:ea typeface="Lexend"/>
                <a:cs typeface="Lexend"/>
                <a:sym typeface="Lexend"/>
              </a:rPr>
              <a:t>F</a:t>
            </a:r>
            <a:endParaRPr sz="1800" b="1">
              <a:solidFill>
                <a:schemeClr val="lt1"/>
              </a:solidFill>
              <a:latin typeface="Lexend"/>
              <a:ea typeface="Lexend"/>
              <a:cs typeface="Lexend"/>
              <a:sym typeface="Lexen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3.02 CfU true/false justify - blue">
  <p:cSld name="TITLE_AND_TWO_COLUMNS_1_1_9_1_3_2">
    <p:bg>
      <p:bgPr>
        <a:solidFill>
          <a:srgbClr val="EBEDFE"/>
        </a:solidFill>
        <a:effectLst/>
      </p:bgPr>
    </p:bg>
    <p:spTree>
      <p:nvGrpSpPr>
        <p:cNvPr id="1" name="Shape 330"/>
        <p:cNvGrpSpPr/>
        <p:nvPr/>
      </p:nvGrpSpPr>
      <p:grpSpPr>
        <a:xfrm>
          <a:off x="0" y="0"/>
          <a:ext cx="0" cy="0"/>
          <a:chOff x="0" y="0"/>
          <a:chExt cx="0" cy="0"/>
        </a:xfrm>
      </p:grpSpPr>
      <p:pic>
        <p:nvPicPr>
          <p:cNvPr id="331" name="Google Shape;331;p30"/>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332" name="Google Shape;332;p30"/>
          <p:cNvSpPr/>
          <p:nvPr/>
        </p:nvSpPr>
        <p:spPr>
          <a:xfrm>
            <a:off x="-1" y="-2"/>
            <a:ext cx="9144300" cy="540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 name="Google Shape;333;p30"/>
          <p:cNvSpPr txBox="1"/>
          <p:nvPr/>
        </p:nvSpPr>
        <p:spPr>
          <a:xfrm>
            <a:off x="3025325" y="1839875"/>
            <a:ext cx="12891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True</a:t>
            </a:r>
            <a:endParaRPr sz="2200" b="1">
              <a:solidFill>
                <a:schemeClr val="dk1"/>
              </a:solidFill>
              <a:latin typeface="Lexend"/>
              <a:ea typeface="Lexend"/>
              <a:cs typeface="Lexend"/>
              <a:sym typeface="Lexend"/>
            </a:endParaRPr>
          </a:p>
        </p:txBody>
      </p:sp>
      <p:sp>
        <p:nvSpPr>
          <p:cNvPr id="334" name="Google Shape;334;p30"/>
          <p:cNvSpPr txBox="1"/>
          <p:nvPr/>
        </p:nvSpPr>
        <p:spPr>
          <a:xfrm>
            <a:off x="5431100" y="1817150"/>
            <a:ext cx="10602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False</a:t>
            </a:r>
            <a:endParaRPr sz="2200" b="1">
              <a:solidFill>
                <a:schemeClr val="dk1"/>
              </a:solidFill>
              <a:latin typeface="Lexend"/>
              <a:ea typeface="Lexend"/>
              <a:cs typeface="Lexend"/>
              <a:sym typeface="Lexend"/>
            </a:endParaRPr>
          </a:p>
        </p:txBody>
      </p:sp>
      <p:sp>
        <p:nvSpPr>
          <p:cNvPr id="335" name="Google Shape;335;p30"/>
          <p:cNvSpPr txBox="1"/>
          <p:nvPr/>
        </p:nvSpPr>
        <p:spPr>
          <a:xfrm>
            <a:off x="324000" y="2623800"/>
            <a:ext cx="39684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Justify your answer</a:t>
            </a:r>
            <a:endParaRPr sz="2200" b="1">
              <a:solidFill>
                <a:schemeClr val="dk1"/>
              </a:solidFill>
              <a:latin typeface="Lexend"/>
              <a:ea typeface="Lexend"/>
              <a:cs typeface="Lexend"/>
              <a:sym typeface="Lexend"/>
            </a:endParaRPr>
          </a:p>
        </p:txBody>
      </p:sp>
      <p:sp>
        <p:nvSpPr>
          <p:cNvPr id="336" name="Google Shape;336;p30"/>
          <p:cNvSpPr txBox="1">
            <a:spLocks noGrp="1"/>
          </p:cNvSpPr>
          <p:nvPr>
            <p:ph type="subTitle" idx="1"/>
          </p:nvPr>
        </p:nvSpPr>
        <p:spPr>
          <a:xfrm>
            <a:off x="324000" y="1080000"/>
            <a:ext cx="6722400" cy="2505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337" name="Google Shape;337;p30"/>
          <p:cNvSpPr txBox="1"/>
          <p:nvPr/>
        </p:nvSpPr>
        <p:spPr>
          <a:xfrm>
            <a:off x="324000" y="660750"/>
            <a:ext cx="2189100" cy="3693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True or false?</a:t>
            </a:r>
            <a:r>
              <a:rPr lang="en-GB" sz="2400">
                <a:solidFill>
                  <a:schemeClr val="dk1"/>
                </a:solidFill>
                <a:latin typeface="ABeeZee"/>
                <a:ea typeface="ABeeZee"/>
                <a:cs typeface="ABeeZee"/>
                <a:sym typeface="ABeeZee"/>
              </a:rPr>
              <a:t> </a:t>
            </a:r>
            <a:endParaRPr sz="2400">
              <a:solidFill>
                <a:schemeClr val="dk1"/>
              </a:solidFill>
              <a:latin typeface="ABeeZee"/>
              <a:ea typeface="ABeeZee"/>
              <a:cs typeface="ABeeZee"/>
              <a:sym typeface="ABeeZee"/>
            </a:endParaRPr>
          </a:p>
        </p:txBody>
      </p:sp>
      <p:pic>
        <p:nvPicPr>
          <p:cNvPr id="338" name="Google Shape;338;p30"/>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339" name="Google Shape;339;p30"/>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Check</a:t>
            </a:r>
            <a:endParaRPr sz="900" b="1">
              <a:solidFill>
                <a:srgbClr val="EBEDFE"/>
              </a:solidFill>
              <a:latin typeface="Lexend"/>
              <a:ea typeface="Lexend"/>
              <a:cs typeface="Lexend"/>
              <a:sym typeface="Lexend"/>
            </a:endParaRPr>
          </a:p>
        </p:txBody>
      </p:sp>
      <p:sp>
        <p:nvSpPr>
          <p:cNvPr id="340" name="Google Shape;340;p30"/>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41" name="Google Shape;341;p30"/>
          <p:cNvSpPr txBox="1">
            <a:spLocks noGrp="1"/>
          </p:cNvSpPr>
          <p:nvPr>
            <p:ph type="subTitle" idx="2"/>
          </p:nvPr>
        </p:nvSpPr>
        <p:spPr>
          <a:xfrm>
            <a:off x="980575" y="3196113"/>
            <a:ext cx="7452600" cy="7308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342" name="Google Shape;342;p30"/>
          <p:cNvSpPr txBox="1">
            <a:spLocks noGrp="1"/>
          </p:cNvSpPr>
          <p:nvPr>
            <p:ph type="subTitle" idx="3"/>
          </p:nvPr>
        </p:nvSpPr>
        <p:spPr>
          <a:xfrm>
            <a:off x="980575" y="4040345"/>
            <a:ext cx="7452600" cy="7308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343" name="Google Shape;343;p30"/>
          <p:cNvGrpSpPr/>
          <p:nvPr/>
        </p:nvGrpSpPr>
        <p:grpSpPr>
          <a:xfrm>
            <a:off x="324128" y="3139463"/>
            <a:ext cx="457200" cy="457200"/>
            <a:chOff x="1020916" y="1442088"/>
            <a:chExt cx="457200" cy="457200"/>
          </a:xfrm>
        </p:grpSpPr>
        <p:pic>
          <p:nvPicPr>
            <p:cNvPr id="344" name="Google Shape;344;p30"/>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345" name="Google Shape;345;p30"/>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346" name="Google Shape;346;p30"/>
          <p:cNvGrpSpPr/>
          <p:nvPr/>
        </p:nvGrpSpPr>
        <p:grpSpPr>
          <a:xfrm>
            <a:off x="324128" y="3987825"/>
            <a:ext cx="457200" cy="457200"/>
            <a:chOff x="1020916" y="1442088"/>
            <a:chExt cx="457200" cy="457200"/>
          </a:xfrm>
        </p:grpSpPr>
        <p:pic>
          <p:nvPicPr>
            <p:cNvPr id="347" name="Google Shape;347;p30"/>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348" name="Google Shape;348;p30"/>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pic>
        <p:nvPicPr>
          <p:cNvPr id="349" name="Google Shape;349;p30"/>
          <p:cNvPicPr preferRelativeResize="0"/>
          <p:nvPr/>
        </p:nvPicPr>
        <p:blipFill>
          <a:blip r:embed="rId5">
            <a:alphaModFix/>
          </a:blip>
          <a:stretch>
            <a:fillRect/>
          </a:stretch>
        </p:blipFill>
        <p:spPr>
          <a:xfrm>
            <a:off x="2429763" y="1780516"/>
            <a:ext cx="457425" cy="457425"/>
          </a:xfrm>
          <a:prstGeom prst="rect">
            <a:avLst/>
          </a:prstGeom>
          <a:noFill/>
          <a:ln>
            <a:noFill/>
          </a:ln>
        </p:spPr>
      </p:pic>
      <p:pic>
        <p:nvPicPr>
          <p:cNvPr id="350" name="Google Shape;350;p30"/>
          <p:cNvPicPr preferRelativeResize="0"/>
          <p:nvPr/>
        </p:nvPicPr>
        <p:blipFill>
          <a:blip r:embed="rId5">
            <a:alphaModFix/>
          </a:blip>
          <a:stretch>
            <a:fillRect/>
          </a:stretch>
        </p:blipFill>
        <p:spPr>
          <a:xfrm>
            <a:off x="4823988" y="1780516"/>
            <a:ext cx="457425" cy="457425"/>
          </a:xfrm>
          <a:prstGeom prst="rect">
            <a:avLst/>
          </a:prstGeom>
          <a:noFill/>
          <a:ln>
            <a:noFill/>
          </a:ln>
        </p:spPr>
      </p:pic>
      <p:sp>
        <p:nvSpPr>
          <p:cNvPr id="351" name="Google Shape;351;p30"/>
          <p:cNvSpPr txBox="1"/>
          <p:nvPr/>
        </p:nvSpPr>
        <p:spPr>
          <a:xfrm>
            <a:off x="2454488" y="1870613"/>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chemeClr val="lt1"/>
                </a:solidFill>
                <a:latin typeface="Lexend"/>
                <a:ea typeface="Lexend"/>
                <a:cs typeface="Lexend"/>
                <a:sym typeface="Lexend"/>
              </a:rPr>
              <a:t>T</a:t>
            </a:r>
            <a:endParaRPr sz="1800" b="1">
              <a:solidFill>
                <a:schemeClr val="lt1"/>
              </a:solidFill>
              <a:latin typeface="Lexend"/>
              <a:ea typeface="Lexend"/>
              <a:cs typeface="Lexend"/>
              <a:sym typeface="Lexend"/>
            </a:endParaRPr>
          </a:p>
        </p:txBody>
      </p:sp>
      <p:sp>
        <p:nvSpPr>
          <p:cNvPr id="352" name="Google Shape;352;p30"/>
          <p:cNvSpPr txBox="1"/>
          <p:nvPr/>
        </p:nvSpPr>
        <p:spPr>
          <a:xfrm>
            <a:off x="4848713" y="1870613"/>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chemeClr val="lt1"/>
                </a:solidFill>
                <a:latin typeface="Lexend"/>
                <a:ea typeface="Lexend"/>
                <a:cs typeface="Lexend"/>
                <a:sym typeface="Lexend"/>
              </a:rPr>
              <a:t>F</a:t>
            </a:r>
            <a:endParaRPr sz="1800" b="1">
              <a:solidFill>
                <a:schemeClr val="lt1"/>
              </a:solidFill>
              <a:latin typeface="Lexend"/>
              <a:ea typeface="Lexend"/>
              <a:cs typeface="Lexend"/>
              <a:sym typeface="Lexen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4.02 CfU true/false justify - pink">
  <p:cSld name="TITLE_AND_TWO_COLUMNS_1_1_9_1_3_1_1_1_1">
    <p:bg>
      <p:bgPr>
        <a:solidFill>
          <a:srgbClr val="FAEAF6"/>
        </a:solidFill>
        <a:effectLst/>
      </p:bgPr>
    </p:bg>
    <p:spTree>
      <p:nvGrpSpPr>
        <p:cNvPr id="1" name="Shape 353"/>
        <p:cNvGrpSpPr/>
        <p:nvPr/>
      </p:nvGrpSpPr>
      <p:grpSpPr>
        <a:xfrm>
          <a:off x="0" y="0"/>
          <a:ext cx="0" cy="0"/>
          <a:chOff x="0" y="0"/>
          <a:chExt cx="0" cy="0"/>
        </a:xfrm>
      </p:grpSpPr>
      <p:pic>
        <p:nvPicPr>
          <p:cNvPr id="354" name="Google Shape;354;p31"/>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355" name="Google Shape;355;p31"/>
          <p:cNvSpPr/>
          <p:nvPr/>
        </p:nvSpPr>
        <p:spPr>
          <a:xfrm>
            <a:off x="0" y="1"/>
            <a:ext cx="9144300" cy="540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 name="Google Shape;356;p31"/>
          <p:cNvSpPr txBox="1"/>
          <p:nvPr/>
        </p:nvSpPr>
        <p:spPr>
          <a:xfrm>
            <a:off x="3025325" y="1839875"/>
            <a:ext cx="12891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True</a:t>
            </a:r>
            <a:endParaRPr sz="2200" b="1">
              <a:solidFill>
                <a:schemeClr val="dk1"/>
              </a:solidFill>
              <a:latin typeface="Lexend"/>
              <a:ea typeface="Lexend"/>
              <a:cs typeface="Lexend"/>
              <a:sym typeface="Lexend"/>
            </a:endParaRPr>
          </a:p>
        </p:txBody>
      </p:sp>
      <p:sp>
        <p:nvSpPr>
          <p:cNvPr id="357" name="Google Shape;357;p31"/>
          <p:cNvSpPr txBox="1"/>
          <p:nvPr/>
        </p:nvSpPr>
        <p:spPr>
          <a:xfrm>
            <a:off x="5431100" y="1817150"/>
            <a:ext cx="10602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False</a:t>
            </a:r>
            <a:endParaRPr sz="2200" b="1">
              <a:solidFill>
                <a:schemeClr val="dk1"/>
              </a:solidFill>
              <a:latin typeface="Lexend"/>
              <a:ea typeface="Lexend"/>
              <a:cs typeface="Lexend"/>
              <a:sym typeface="Lexend"/>
            </a:endParaRPr>
          </a:p>
        </p:txBody>
      </p:sp>
      <p:sp>
        <p:nvSpPr>
          <p:cNvPr id="358" name="Google Shape;358;p31"/>
          <p:cNvSpPr txBox="1"/>
          <p:nvPr/>
        </p:nvSpPr>
        <p:spPr>
          <a:xfrm>
            <a:off x="324000" y="2623800"/>
            <a:ext cx="3968400" cy="3387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Justify your answer</a:t>
            </a:r>
            <a:endParaRPr sz="2200" b="1">
              <a:solidFill>
                <a:schemeClr val="dk1"/>
              </a:solidFill>
              <a:latin typeface="Lexend"/>
              <a:ea typeface="Lexend"/>
              <a:cs typeface="Lexend"/>
              <a:sym typeface="Lexend"/>
            </a:endParaRPr>
          </a:p>
        </p:txBody>
      </p:sp>
      <p:sp>
        <p:nvSpPr>
          <p:cNvPr id="359" name="Google Shape;359;p31"/>
          <p:cNvSpPr txBox="1">
            <a:spLocks noGrp="1"/>
          </p:cNvSpPr>
          <p:nvPr>
            <p:ph type="subTitle" idx="1"/>
          </p:nvPr>
        </p:nvSpPr>
        <p:spPr>
          <a:xfrm>
            <a:off x="324000" y="1080000"/>
            <a:ext cx="6722400" cy="2505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360" name="Google Shape;360;p31"/>
          <p:cNvSpPr txBox="1"/>
          <p:nvPr/>
        </p:nvSpPr>
        <p:spPr>
          <a:xfrm>
            <a:off x="324000" y="660750"/>
            <a:ext cx="2189100" cy="3693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200" b="1">
                <a:solidFill>
                  <a:schemeClr val="dk1"/>
                </a:solidFill>
                <a:latin typeface="Lexend"/>
                <a:ea typeface="Lexend"/>
                <a:cs typeface="Lexend"/>
                <a:sym typeface="Lexend"/>
              </a:rPr>
              <a:t>True or false?</a:t>
            </a:r>
            <a:r>
              <a:rPr lang="en-GB" sz="2400">
                <a:solidFill>
                  <a:schemeClr val="dk1"/>
                </a:solidFill>
                <a:latin typeface="ABeeZee"/>
                <a:ea typeface="ABeeZee"/>
                <a:cs typeface="ABeeZee"/>
                <a:sym typeface="ABeeZee"/>
              </a:rPr>
              <a:t> </a:t>
            </a:r>
            <a:endParaRPr sz="2400">
              <a:solidFill>
                <a:schemeClr val="dk1"/>
              </a:solidFill>
              <a:latin typeface="ABeeZee"/>
              <a:ea typeface="ABeeZee"/>
              <a:cs typeface="ABeeZee"/>
              <a:sym typeface="ABeeZee"/>
            </a:endParaRPr>
          </a:p>
        </p:txBody>
      </p:sp>
      <p:pic>
        <p:nvPicPr>
          <p:cNvPr id="361" name="Google Shape;361;p31"/>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362" name="Google Shape;362;p31"/>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Check</a:t>
            </a:r>
            <a:endParaRPr sz="900" b="1">
              <a:solidFill>
                <a:srgbClr val="FAEAF6"/>
              </a:solidFill>
              <a:latin typeface="Lexend"/>
              <a:ea typeface="Lexend"/>
              <a:cs typeface="Lexend"/>
              <a:sym typeface="Lexend"/>
            </a:endParaRPr>
          </a:p>
        </p:txBody>
      </p:sp>
      <p:sp>
        <p:nvSpPr>
          <p:cNvPr id="363" name="Google Shape;363;p31"/>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64" name="Google Shape;364;p31"/>
          <p:cNvSpPr txBox="1">
            <a:spLocks noGrp="1"/>
          </p:cNvSpPr>
          <p:nvPr>
            <p:ph type="subTitle" idx="2"/>
          </p:nvPr>
        </p:nvSpPr>
        <p:spPr>
          <a:xfrm>
            <a:off x="980575" y="3196113"/>
            <a:ext cx="7452600" cy="7308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365" name="Google Shape;365;p31"/>
          <p:cNvSpPr txBox="1">
            <a:spLocks noGrp="1"/>
          </p:cNvSpPr>
          <p:nvPr>
            <p:ph type="subTitle" idx="3"/>
          </p:nvPr>
        </p:nvSpPr>
        <p:spPr>
          <a:xfrm>
            <a:off x="980575" y="4040345"/>
            <a:ext cx="7452600" cy="7308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366" name="Google Shape;366;p31"/>
          <p:cNvGrpSpPr/>
          <p:nvPr/>
        </p:nvGrpSpPr>
        <p:grpSpPr>
          <a:xfrm>
            <a:off x="324128" y="3139463"/>
            <a:ext cx="457200" cy="457200"/>
            <a:chOff x="1020916" y="1442088"/>
            <a:chExt cx="457200" cy="457200"/>
          </a:xfrm>
        </p:grpSpPr>
        <p:pic>
          <p:nvPicPr>
            <p:cNvPr id="367" name="Google Shape;367;p31"/>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368" name="Google Shape;368;p31"/>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369" name="Google Shape;369;p31"/>
          <p:cNvGrpSpPr/>
          <p:nvPr/>
        </p:nvGrpSpPr>
        <p:grpSpPr>
          <a:xfrm>
            <a:off x="324128" y="3987825"/>
            <a:ext cx="457200" cy="457200"/>
            <a:chOff x="1020916" y="1442088"/>
            <a:chExt cx="457200" cy="457200"/>
          </a:xfrm>
        </p:grpSpPr>
        <p:pic>
          <p:nvPicPr>
            <p:cNvPr id="370" name="Google Shape;370;p31"/>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371" name="Google Shape;371;p31"/>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pic>
        <p:nvPicPr>
          <p:cNvPr id="372" name="Google Shape;372;p31"/>
          <p:cNvPicPr preferRelativeResize="0"/>
          <p:nvPr/>
        </p:nvPicPr>
        <p:blipFill>
          <a:blip r:embed="rId5">
            <a:alphaModFix/>
          </a:blip>
          <a:stretch>
            <a:fillRect/>
          </a:stretch>
        </p:blipFill>
        <p:spPr>
          <a:xfrm>
            <a:off x="2429763" y="1780516"/>
            <a:ext cx="457425" cy="457425"/>
          </a:xfrm>
          <a:prstGeom prst="rect">
            <a:avLst/>
          </a:prstGeom>
          <a:noFill/>
          <a:ln>
            <a:noFill/>
          </a:ln>
        </p:spPr>
      </p:pic>
      <p:pic>
        <p:nvPicPr>
          <p:cNvPr id="373" name="Google Shape;373;p31"/>
          <p:cNvPicPr preferRelativeResize="0"/>
          <p:nvPr/>
        </p:nvPicPr>
        <p:blipFill>
          <a:blip r:embed="rId5">
            <a:alphaModFix/>
          </a:blip>
          <a:stretch>
            <a:fillRect/>
          </a:stretch>
        </p:blipFill>
        <p:spPr>
          <a:xfrm>
            <a:off x="4823988" y="1780516"/>
            <a:ext cx="457425" cy="457425"/>
          </a:xfrm>
          <a:prstGeom prst="rect">
            <a:avLst/>
          </a:prstGeom>
          <a:noFill/>
          <a:ln>
            <a:noFill/>
          </a:ln>
        </p:spPr>
      </p:pic>
      <p:sp>
        <p:nvSpPr>
          <p:cNvPr id="374" name="Google Shape;374;p31"/>
          <p:cNvSpPr txBox="1"/>
          <p:nvPr/>
        </p:nvSpPr>
        <p:spPr>
          <a:xfrm>
            <a:off x="2454488" y="1870613"/>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chemeClr val="lt1"/>
                </a:solidFill>
                <a:latin typeface="Lexend"/>
                <a:ea typeface="Lexend"/>
                <a:cs typeface="Lexend"/>
                <a:sym typeface="Lexend"/>
              </a:rPr>
              <a:t>T</a:t>
            </a:r>
            <a:endParaRPr sz="1800" b="1">
              <a:solidFill>
                <a:schemeClr val="lt1"/>
              </a:solidFill>
              <a:latin typeface="Lexend"/>
              <a:ea typeface="Lexend"/>
              <a:cs typeface="Lexend"/>
              <a:sym typeface="Lexend"/>
            </a:endParaRPr>
          </a:p>
        </p:txBody>
      </p:sp>
      <p:sp>
        <p:nvSpPr>
          <p:cNvPr id="375" name="Google Shape;375;p31"/>
          <p:cNvSpPr txBox="1"/>
          <p:nvPr/>
        </p:nvSpPr>
        <p:spPr>
          <a:xfrm>
            <a:off x="4848713" y="1870613"/>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chemeClr val="lt1"/>
                </a:solidFill>
                <a:latin typeface="Lexend"/>
                <a:ea typeface="Lexend"/>
                <a:cs typeface="Lexend"/>
                <a:sym typeface="Lexend"/>
              </a:rPr>
              <a:t>F</a:t>
            </a:r>
            <a:endParaRPr sz="1800" b="1">
              <a:solidFill>
                <a:schemeClr val="lt1"/>
              </a:solidFill>
              <a:latin typeface="Lexend"/>
              <a:ea typeface="Lexend"/>
              <a:cs typeface="Lexend"/>
              <a:sym typeface="Lexen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1.03 CfU 3 options - purple">
  <p:cSld name="TITLE_AND_TWO_COLUMNS_1_1_7_1">
    <p:bg>
      <p:bgPr>
        <a:solidFill>
          <a:srgbClr val="F3EEFB"/>
        </a:solidFill>
        <a:effectLst/>
      </p:bgPr>
    </p:bg>
    <p:spTree>
      <p:nvGrpSpPr>
        <p:cNvPr id="1" name="Shape 376"/>
        <p:cNvGrpSpPr/>
        <p:nvPr/>
      </p:nvGrpSpPr>
      <p:grpSpPr>
        <a:xfrm>
          <a:off x="0" y="0"/>
          <a:ext cx="0" cy="0"/>
          <a:chOff x="0" y="0"/>
          <a:chExt cx="0" cy="0"/>
        </a:xfrm>
      </p:grpSpPr>
      <p:pic>
        <p:nvPicPr>
          <p:cNvPr id="377" name="Google Shape;377;p32"/>
          <p:cNvPicPr preferRelativeResize="0"/>
          <p:nvPr/>
        </p:nvPicPr>
        <p:blipFill>
          <a:blip r:embed="rId2">
            <a:alphaModFix/>
          </a:blip>
          <a:stretch>
            <a:fillRect/>
          </a:stretch>
        </p:blipFill>
        <p:spPr>
          <a:xfrm>
            <a:off x="0" y="532525"/>
            <a:ext cx="9151202" cy="116709"/>
          </a:xfrm>
          <a:prstGeom prst="rect">
            <a:avLst/>
          </a:prstGeom>
          <a:noFill/>
          <a:ln>
            <a:noFill/>
          </a:ln>
        </p:spPr>
      </p:pic>
      <p:sp>
        <p:nvSpPr>
          <p:cNvPr id="378" name="Google Shape;378;p32"/>
          <p:cNvSpPr/>
          <p:nvPr/>
        </p:nvSpPr>
        <p:spPr>
          <a:xfrm>
            <a:off x="-1" y="-2"/>
            <a:ext cx="9144300" cy="5403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 name="Google Shape;379;p32"/>
          <p:cNvSpPr txBox="1">
            <a:spLocks noGrp="1"/>
          </p:cNvSpPr>
          <p:nvPr>
            <p:ph type="title"/>
          </p:nvPr>
        </p:nvSpPr>
        <p:spPr>
          <a:xfrm>
            <a:off x="324000" y="748763"/>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380" name="Google Shape;380;p32"/>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381" name="Google Shape;381;p32"/>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Check</a:t>
            </a:r>
            <a:endParaRPr sz="900" b="1">
              <a:solidFill>
                <a:srgbClr val="EBEDFE"/>
              </a:solidFill>
              <a:latin typeface="Lexend"/>
              <a:ea typeface="Lexend"/>
              <a:cs typeface="Lexend"/>
              <a:sym typeface="Lexend"/>
            </a:endParaRPr>
          </a:p>
        </p:txBody>
      </p:sp>
      <p:sp>
        <p:nvSpPr>
          <p:cNvPr id="382" name="Google Shape;382;p32"/>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83" name="Google Shape;383;p32"/>
          <p:cNvSpPr txBox="1">
            <a:spLocks noGrp="1"/>
          </p:cNvSpPr>
          <p:nvPr>
            <p:ph type="subTitle" idx="1"/>
          </p:nvPr>
        </p:nvSpPr>
        <p:spPr>
          <a:xfrm>
            <a:off x="1034425" y="1837775"/>
            <a:ext cx="7506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384" name="Google Shape;384;p32"/>
          <p:cNvSpPr txBox="1">
            <a:spLocks noGrp="1"/>
          </p:cNvSpPr>
          <p:nvPr>
            <p:ph type="subTitle" idx="3"/>
          </p:nvPr>
        </p:nvSpPr>
        <p:spPr>
          <a:xfrm>
            <a:off x="1034425" y="2794247"/>
            <a:ext cx="7506600" cy="3891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385" name="Google Shape;385;p32"/>
          <p:cNvSpPr txBox="1">
            <a:spLocks noGrp="1"/>
          </p:cNvSpPr>
          <p:nvPr>
            <p:ph type="subTitle" idx="4"/>
          </p:nvPr>
        </p:nvSpPr>
        <p:spPr>
          <a:xfrm>
            <a:off x="1034425" y="3766965"/>
            <a:ext cx="7464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386" name="Google Shape;386;p32"/>
          <p:cNvGrpSpPr/>
          <p:nvPr/>
        </p:nvGrpSpPr>
        <p:grpSpPr>
          <a:xfrm>
            <a:off x="323653" y="1804438"/>
            <a:ext cx="457200" cy="457200"/>
            <a:chOff x="1020916" y="1442088"/>
            <a:chExt cx="457200" cy="457200"/>
          </a:xfrm>
        </p:grpSpPr>
        <p:pic>
          <p:nvPicPr>
            <p:cNvPr id="387" name="Google Shape;387;p32"/>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388" name="Google Shape;388;p32"/>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389" name="Google Shape;389;p32"/>
          <p:cNvGrpSpPr/>
          <p:nvPr/>
        </p:nvGrpSpPr>
        <p:grpSpPr>
          <a:xfrm>
            <a:off x="323653" y="2766575"/>
            <a:ext cx="457200" cy="457200"/>
            <a:chOff x="1020916" y="1442088"/>
            <a:chExt cx="457200" cy="457200"/>
          </a:xfrm>
        </p:grpSpPr>
        <p:pic>
          <p:nvPicPr>
            <p:cNvPr id="390" name="Google Shape;390;p32"/>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391" name="Google Shape;391;p32"/>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392" name="Google Shape;392;p32"/>
          <p:cNvGrpSpPr/>
          <p:nvPr/>
        </p:nvGrpSpPr>
        <p:grpSpPr>
          <a:xfrm>
            <a:off x="323641" y="3729038"/>
            <a:ext cx="457200" cy="457200"/>
            <a:chOff x="1020916" y="1442088"/>
            <a:chExt cx="457200" cy="457200"/>
          </a:xfrm>
        </p:grpSpPr>
        <p:pic>
          <p:nvPicPr>
            <p:cNvPr id="393" name="Google Shape;393;p32"/>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394" name="Google Shape;394;p32"/>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2.03 CfU 3 options - jade">
  <p:cSld name="TITLE_AND_TWO_COLUMNS_1_1_7_1_1_1">
    <p:bg>
      <p:bgPr>
        <a:solidFill>
          <a:srgbClr val="E6F2F2"/>
        </a:solidFill>
        <a:effectLst/>
      </p:bgPr>
    </p:bg>
    <p:spTree>
      <p:nvGrpSpPr>
        <p:cNvPr id="1" name="Shape 395"/>
        <p:cNvGrpSpPr/>
        <p:nvPr/>
      </p:nvGrpSpPr>
      <p:grpSpPr>
        <a:xfrm>
          <a:off x="0" y="0"/>
          <a:ext cx="0" cy="0"/>
          <a:chOff x="0" y="0"/>
          <a:chExt cx="0" cy="0"/>
        </a:xfrm>
      </p:grpSpPr>
      <p:pic>
        <p:nvPicPr>
          <p:cNvPr id="396" name="Google Shape;396;p33"/>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397" name="Google Shape;397;p33"/>
          <p:cNvSpPr/>
          <p:nvPr/>
        </p:nvSpPr>
        <p:spPr>
          <a:xfrm>
            <a:off x="-1" y="-2"/>
            <a:ext cx="9144300" cy="5403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8" name="Google Shape;398;p33"/>
          <p:cNvSpPr txBox="1">
            <a:spLocks noGrp="1"/>
          </p:cNvSpPr>
          <p:nvPr>
            <p:ph type="title"/>
          </p:nvPr>
        </p:nvSpPr>
        <p:spPr>
          <a:xfrm>
            <a:off x="324000" y="748763"/>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399" name="Google Shape;399;p33"/>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400" name="Google Shape;400;p33"/>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Check</a:t>
            </a:r>
            <a:endParaRPr sz="900" b="1">
              <a:solidFill>
                <a:srgbClr val="E6F2F2"/>
              </a:solidFill>
              <a:latin typeface="Lexend"/>
              <a:ea typeface="Lexend"/>
              <a:cs typeface="Lexend"/>
              <a:sym typeface="Lexend"/>
            </a:endParaRPr>
          </a:p>
        </p:txBody>
      </p:sp>
      <p:sp>
        <p:nvSpPr>
          <p:cNvPr id="401" name="Google Shape;401;p33"/>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402" name="Google Shape;402;p33"/>
          <p:cNvSpPr txBox="1">
            <a:spLocks noGrp="1"/>
          </p:cNvSpPr>
          <p:nvPr>
            <p:ph type="subTitle" idx="1"/>
          </p:nvPr>
        </p:nvSpPr>
        <p:spPr>
          <a:xfrm>
            <a:off x="1034425" y="1837775"/>
            <a:ext cx="7506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403" name="Google Shape;403;p33"/>
          <p:cNvSpPr txBox="1">
            <a:spLocks noGrp="1"/>
          </p:cNvSpPr>
          <p:nvPr>
            <p:ph type="subTitle" idx="3"/>
          </p:nvPr>
        </p:nvSpPr>
        <p:spPr>
          <a:xfrm>
            <a:off x="1034425" y="2794247"/>
            <a:ext cx="7506600" cy="3891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404" name="Google Shape;404;p33"/>
          <p:cNvSpPr txBox="1">
            <a:spLocks noGrp="1"/>
          </p:cNvSpPr>
          <p:nvPr>
            <p:ph type="subTitle" idx="4"/>
          </p:nvPr>
        </p:nvSpPr>
        <p:spPr>
          <a:xfrm>
            <a:off x="1034425" y="3766965"/>
            <a:ext cx="7464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405" name="Google Shape;405;p33"/>
          <p:cNvGrpSpPr/>
          <p:nvPr/>
        </p:nvGrpSpPr>
        <p:grpSpPr>
          <a:xfrm>
            <a:off x="323653" y="1804438"/>
            <a:ext cx="457200" cy="457200"/>
            <a:chOff x="1020916" y="1442088"/>
            <a:chExt cx="457200" cy="457200"/>
          </a:xfrm>
        </p:grpSpPr>
        <p:pic>
          <p:nvPicPr>
            <p:cNvPr id="406" name="Google Shape;406;p33"/>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07" name="Google Shape;407;p33"/>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408" name="Google Shape;408;p33"/>
          <p:cNvGrpSpPr/>
          <p:nvPr/>
        </p:nvGrpSpPr>
        <p:grpSpPr>
          <a:xfrm>
            <a:off x="323653" y="2766575"/>
            <a:ext cx="457200" cy="457200"/>
            <a:chOff x="1020916" y="1442088"/>
            <a:chExt cx="457200" cy="457200"/>
          </a:xfrm>
        </p:grpSpPr>
        <p:pic>
          <p:nvPicPr>
            <p:cNvPr id="409" name="Google Shape;409;p33"/>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10" name="Google Shape;410;p33"/>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411" name="Google Shape;411;p33"/>
          <p:cNvGrpSpPr/>
          <p:nvPr/>
        </p:nvGrpSpPr>
        <p:grpSpPr>
          <a:xfrm>
            <a:off x="323641" y="3729038"/>
            <a:ext cx="457200" cy="457200"/>
            <a:chOff x="1020916" y="1442088"/>
            <a:chExt cx="457200" cy="457200"/>
          </a:xfrm>
        </p:grpSpPr>
        <p:pic>
          <p:nvPicPr>
            <p:cNvPr id="412" name="Google Shape;412;p33"/>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13" name="Google Shape;413;p33"/>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3.03 CfU 3 options - blue">
  <p:cSld name="TITLE_AND_TWO_COLUMNS_1_1_7_2">
    <p:bg>
      <p:bgPr>
        <a:solidFill>
          <a:srgbClr val="EBEDFE"/>
        </a:solidFill>
        <a:effectLst/>
      </p:bgPr>
    </p:bg>
    <p:spTree>
      <p:nvGrpSpPr>
        <p:cNvPr id="1" name="Shape 414"/>
        <p:cNvGrpSpPr/>
        <p:nvPr/>
      </p:nvGrpSpPr>
      <p:grpSpPr>
        <a:xfrm>
          <a:off x="0" y="0"/>
          <a:ext cx="0" cy="0"/>
          <a:chOff x="0" y="0"/>
          <a:chExt cx="0" cy="0"/>
        </a:xfrm>
      </p:grpSpPr>
      <p:pic>
        <p:nvPicPr>
          <p:cNvPr id="415" name="Google Shape;415;p34"/>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416" name="Google Shape;416;p34"/>
          <p:cNvSpPr/>
          <p:nvPr/>
        </p:nvSpPr>
        <p:spPr>
          <a:xfrm>
            <a:off x="-1" y="-2"/>
            <a:ext cx="9144300" cy="540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7" name="Google Shape;417;p34"/>
          <p:cNvSpPr txBox="1">
            <a:spLocks noGrp="1"/>
          </p:cNvSpPr>
          <p:nvPr>
            <p:ph type="title"/>
          </p:nvPr>
        </p:nvSpPr>
        <p:spPr>
          <a:xfrm>
            <a:off x="324000" y="748763"/>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418" name="Google Shape;418;p34"/>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419" name="Google Shape;419;p34"/>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Check</a:t>
            </a:r>
            <a:endParaRPr sz="900" b="1">
              <a:solidFill>
                <a:srgbClr val="EBEDFE"/>
              </a:solidFill>
              <a:latin typeface="Lexend"/>
              <a:ea typeface="Lexend"/>
              <a:cs typeface="Lexend"/>
              <a:sym typeface="Lexend"/>
            </a:endParaRPr>
          </a:p>
        </p:txBody>
      </p:sp>
      <p:sp>
        <p:nvSpPr>
          <p:cNvPr id="420" name="Google Shape;420;p34"/>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421" name="Google Shape;421;p34"/>
          <p:cNvSpPr txBox="1">
            <a:spLocks noGrp="1"/>
          </p:cNvSpPr>
          <p:nvPr>
            <p:ph type="subTitle" idx="1"/>
          </p:nvPr>
        </p:nvSpPr>
        <p:spPr>
          <a:xfrm>
            <a:off x="1034425" y="1837775"/>
            <a:ext cx="7506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422" name="Google Shape;422;p34"/>
          <p:cNvSpPr txBox="1">
            <a:spLocks noGrp="1"/>
          </p:cNvSpPr>
          <p:nvPr>
            <p:ph type="subTitle" idx="3"/>
          </p:nvPr>
        </p:nvSpPr>
        <p:spPr>
          <a:xfrm>
            <a:off x="1034425" y="2794247"/>
            <a:ext cx="7506600" cy="3891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423" name="Google Shape;423;p34"/>
          <p:cNvSpPr txBox="1">
            <a:spLocks noGrp="1"/>
          </p:cNvSpPr>
          <p:nvPr>
            <p:ph type="subTitle" idx="4"/>
          </p:nvPr>
        </p:nvSpPr>
        <p:spPr>
          <a:xfrm>
            <a:off x="1034425" y="3766965"/>
            <a:ext cx="7464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424" name="Google Shape;424;p34"/>
          <p:cNvGrpSpPr/>
          <p:nvPr/>
        </p:nvGrpSpPr>
        <p:grpSpPr>
          <a:xfrm>
            <a:off x="323653" y="1804438"/>
            <a:ext cx="457200" cy="457200"/>
            <a:chOff x="1020916" y="1442088"/>
            <a:chExt cx="457200" cy="457200"/>
          </a:xfrm>
        </p:grpSpPr>
        <p:pic>
          <p:nvPicPr>
            <p:cNvPr id="425" name="Google Shape;425;p34"/>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26" name="Google Shape;426;p34"/>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427" name="Google Shape;427;p34"/>
          <p:cNvGrpSpPr/>
          <p:nvPr/>
        </p:nvGrpSpPr>
        <p:grpSpPr>
          <a:xfrm>
            <a:off x="323653" y="2766575"/>
            <a:ext cx="457200" cy="457200"/>
            <a:chOff x="1020916" y="1442088"/>
            <a:chExt cx="457200" cy="457200"/>
          </a:xfrm>
        </p:grpSpPr>
        <p:pic>
          <p:nvPicPr>
            <p:cNvPr id="428" name="Google Shape;428;p34"/>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29" name="Google Shape;429;p34"/>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430" name="Google Shape;430;p34"/>
          <p:cNvGrpSpPr/>
          <p:nvPr/>
        </p:nvGrpSpPr>
        <p:grpSpPr>
          <a:xfrm>
            <a:off x="323641" y="3729038"/>
            <a:ext cx="457200" cy="457200"/>
            <a:chOff x="1020916" y="1442088"/>
            <a:chExt cx="457200" cy="457200"/>
          </a:xfrm>
        </p:grpSpPr>
        <p:pic>
          <p:nvPicPr>
            <p:cNvPr id="431" name="Google Shape;431;p34"/>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32" name="Google Shape;432;p34"/>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4.03 CfU 3 options - pink">
  <p:cSld name="TITLE_AND_TWO_COLUMNS_1_1_7_1_1_1_1">
    <p:bg>
      <p:bgPr>
        <a:solidFill>
          <a:srgbClr val="FAEAF6"/>
        </a:solidFill>
        <a:effectLst/>
      </p:bgPr>
    </p:bg>
    <p:spTree>
      <p:nvGrpSpPr>
        <p:cNvPr id="1" name="Shape 433"/>
        <p:cNvGrpSpPr/>
        <p:nvPr/>
      </p:nvGrpSpPr>
      <p:grpSpPr>
        <a:xfrm>
          <a:off x="0" y="0"/>
          <a:ext cx="0" cy="0"/>
          <a:chOff x="0" y="0"/>
          <a:chExt cx="0" cy="0"/>
        </a:xfrm>
      </p:grpSpPr>
      <p:pic>
        <p:nvPicPr>
          <p:cNvPr id="434" name="Google Shape;434;p35"/>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435" name="Google Shape;435;p35"/>
          <p:cNvSpPr/>
          <p:nvPr/>
        </p:nvSpPr>
        <p:spPr>
          <a:xfrm>
            <a:off x="0" y="1"/>
            <a:ext cx="9144300" cy="540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6" name="Google Shape;436;p35"/>
          <p:cNvSpPr txBox="1">
            <a:spLocks noGrp="1"/>
          </p:cNvSpPr>
          <p:nvPr>
            <p:ph type="title"/>
          </p:nvPr>
        </p:nvSpPr>
        <p:spPr>
          <a:xfrm>
            <a:off x="324000" y="748763"/>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437" name="Google Shape;437;p35"/>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438" name="Google Shape;438;p35"/>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Check</a:t>
            </a:r>
            <a:endParaRPr sz="900" b="1">
              <a:solidFill>
                <a:srgbClr val="FAEAF6"/>
              </a:solidFill>
              <a:latin typeface="Lexend"/>
              <a:ea typeface="Lexend"/>
              <a:cs typeface="Lexend"/>
              <a:sym typeface="Lexend"/>
            </a:endParaRPr>
          </a:p>
        </p:txBody>
      </p:sp>
      <p:sp>
        <p:nvSpPr>
          <p:cNvPr id="439" name="Google Shape;439;p35"/>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440" name="Google Shape;440;p35"/>
          <p:cNvSpPr txBox="1">
            <a:spLocks noGrp="1"/>
          </p:cNvSpPr>
          <p:nvPr>
            <p:ph type="subTitle" idx="1"/>
          </p:nvPr>
        </p:nvSpPr>
        <p:spPr>
          <a:xfrm>
            <a:off x="1034425" y="1837775"/>
            <a:ext cx="7506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441" name="Google Shape;441;p35"/>
          <p:cNvSpPr txBox="1">
            <a:spLocks noGrp="1"/>
          </p:cNvSpPr>
          <p:nvPr>
            <p:ph type="subTitle" idx="3"/>
          </p:nvPr>
        </p:nvSpPr>
        <p:spPr>
          <a:xfrm>
            <a:off x="1034425" y="2794247"/>
            <a:ext cx="7506600" cy="3891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442" name="Google Shape;442;p35"/>
          <p:cNvSpPr txBox="1">
            <a:spLocks noGrp="1"/>
          </p:cNvSpPr>
          <p:nvPr>
            <p:ph type="subTitle" idx="4"/>
          </p:nvPr>
        </p:nvSpPr>
        <p:spPr>
          <a:xfrm>
            <a:off x="1034425" y="3766965"/>
            <a:ext cx="7464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443" name="Google Shape;443;p35"/>
          <p:cNvGrpSpPr/>
          <p:nvPr/>
        </p:nvGrpSpPr>
        <p:grpSpPr>
          <a:xfrm>
            <a:off x="323653" y="1804438"/>
            <a:ext cx="457200" cy="457200"/>
            <a:chOff x="1020916" y="1442088"/>
            <a:chExt cx="457200" cy="457200"/>
          </a:xfrm>
        </p:grpSpPr>
        <p:pic>
          <p:nvPicPr>
            <p:cNvPr id="444" name="Google Shape;444;p35"/>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45" name="Google Shape;445;p35"/>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446" name="Google Shape;446;p35"/>
          <p:cNvGrpSpPr/>
          <p:nvPr/>
        </p:nvGrpSpPr>
        <p:grpSpPr>
          <a:xfrm>
            <a:off x="323653" y="2766575"/>
            <a:ext cx="457200" cy="457200"/>
            <a:chOff x="1020916" y="1442088"/>
            <a:chExt cx="457200" cy="457200"/>
          </a:xfrm>
        </p:grpSpPr>
        <p:pic>
          <p:nvPicPr>
            <p:cNvPr id="447" name="Google Shape;447;p35"/>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48" name="Google Shape;448;p35"/>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449" name="Google Shape;449;p35"/>
          <p:cNvGrpSpPr/>
          <p:nvPr/>
        </p:nvGrpSpPr>
        <p:grpSpPr>
          <a:xfrm>
            <a:off x="323641" y="3729038"/>
            <a:ext cx="457200" cy="457200"/>
            <a:chOff x="1020916" y="1442088"/>
            <a:chExt cx="457200" cy="457200"/>
          </a:xfrm>
        </p:grpSpPr>
        <p:pic>
          <p:nvPicPr>
            <p:cNvPr id="450" name="Google Shape;450;p35"/>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51" name="Google Shape;451;p35"/>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1.04 CfU 4 options - purple">
  <p:cSld name="TITLE_AND_TWO_COLUMNS_1_1_8_1">
    <p:bg>
      <p:bgPr>
        <a:solidFill>
          <a:srgbClr val="F3EEFB"/>
        </a:solidFill>
        <a:effectLst/>
      </p:bgPr>
    </p:bg>
    <p:spTree>
      <p:nvGrpSpPr>
        <p:cNvPr id="1" name="Shape 452"/>
        <p:cNvGrpSpPr/>
        <p:nvPr/>
      </p:nvGrpSpPr>
      <p:grpSpPr>
        <a:xfrm>
          <a:off x="0" y="0"/>
          <a:ext cx="0" cy="0"/>
          <a:chOff x="0" y="0"/>
          <a:chExt cx="0" cy="0"/>
        </a:xfrm>
      </p:grpSpPr>
      <p:pic>
        <p:nvPicPr>
          <p:cNvPr id="453" name="Google Shape;453;p36"/>
          <p:cNvPicPr preferRelativeResize="0"/>
          <p:nvPr/>
        </p:nvPicPr>
        <p:blipFill>
          <a:blip r:embed="rId2">
            <a:alphaModFix/>
          </a:blip>
          <a:stretch>
            <a:fillRect/>
          </a:stretch>
        </p:blipFill>
        <p:spPr>
          <a:xfrm>
            <a:off x="0" y="532525"/>
            <a:ext cx="9151202" cy="116709"/>
          </a:xfrm>
          <a:prstGeom prst="rect">
            <a:avLst/>
          </a:prstGeom>
          <a:noFill/>
          <a:ln>
            <a:noFill/>
          </a:ln>
        </p:spPr>
      </p:pic>
      <p:sp>
        <p:nvSpPr>
          <p:cNvPr id="454" name="Google Shape;454;p36"/>
          <p:cNvSpPr/>
          <p:nvPr/>
        </p:nvSpPr>
        <p:spPr>
          <a:xfrm>
            <a:off x="-1" y="-2"/>
            <a:ext cx="9144300" cy="5403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5" name="Google Shape;455;p36"/>
          <p:cNvSpPr txBox="1">
            <a:spLocks noGrp="1"/>
          </p:cNvSpPr>
          <p:nvPr>
            <p:ph type="title"/>
          </p:nvPr>
        </p:nvSpPr>
        <p:spPr>
          <a:xfrm>
            <a:off x="324000" y="809988"/>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456" name="Google Shape;456;p36"/>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457" name="Google Shape;457;p36"/>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Check</a:t>
            </a:r>
            <a:endParaRPr sz="900" b="1">
              <a:solidFill>
                <a:srgbClr val="EBEDFE"/>
              </a:solidFill>
              <a:latin typeface="Lexend"/>
              <a:ea typeface="Lexend"/>
              <a:cs typeface="Lexend"/>
              <a:sym typeface="Lexend"/>
            </a:endParaRPr>
          </a:p>
        </p:txBody>
      </p:sp>
      <p:sp>
        <p:nvSpPr>
          <p:cNvPr id="458" name="Google Shape;458;p36"/>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459" name="Google Shape;459;p36"/>
          <p:cNvSpPr txBox="1">
            <a:spLocks noGrp="1"/>
          </p:cNvSpPr>
          <p:nvPr>
            <p:ph type="subTitle" idx="1"/>
          </p:nvPr>
        </p:nvSpPr>
        <p:spPr>
          <a:xfrm>
            <a:off x="1034425" y="1685375"/>
            <a:ext cx="7506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460" name="Google Shape;460;p36"/>
          <p:cNvSpPr txBox="1">
            <a:spLocks noGrp="1"/>
          </p:cNvSpPr>
          <p:nvPr>
            <p:ph type="subTitle" idx="3"/>
          </p:nvPr>
        </p:nvSpPr>
        <p:spPr>
          <a:xfrm>
            <a:off x="1034425" y="2489447"/>
            <a:ext cx="7506600" cy="3891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461" name="Google Shape;461;p36"/>
          <p:cNvSpPr txBox="1">
            <a:spLocks noGrp="1"/>
          </p:cNvSpPr>
          <p:nvPr>
            <p:ph type="subTitle" idx="4"/>
          </p:nvPr>
        </p:nvSpPr>
        <p:spPr>
          <a:xfrm>
            <a:off x="1034425" y="3309765"/>
            <a:ext cx="7464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462" name="Google Shape;462;p36"/>
          <p:cNvSpPr txBox="1">
            <a:spLocks noGrp="1"/>
          </p:cNvSpPr>
          <p:nvPr>
            <p:ph type="subTitle" idx="5"/>
          </p:nvPr>
        </p:nvSpPr>
        <p:spPr>
          <a:xfrm>
            <a:off x="1034425" y="4113837"/>
            <a:ext cx="7506600" cy="3603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463" name="Google Shape;463;p36"/>
          <p:cNvGrpSpPr/>
          <p:nvPr/>
        </p:nvGrpSpPr>
        <p:grpSpPr>
          <a:xfrm>
            <a:off x="323653" y="1652038"/>
            <a:ext cx="457200" cy="457200"/>
            <a:chOff x="1020916" y="1442088"/>
            <a:chExt cx="457200" cy="457200"/>
          </a:xfrm>
        </p:grpSpPr>
        <p:pic>
          <p:nvPicPr>
            <p:cNvPr id="464" name="Google Shape;464;p36"/>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65" name="Google Shape;465;p36"/>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466" name="Google Shape;466;p36"/>
          <p:cNvGrpSpPr/>
          <p:nvPr/>
        </p:nvGrpSpPr>
        <p:grpSpPr>
          <a:xfrm>
            <a:off x="323653" y="2461775"/>
            <a:ext cx="457200" cy="457200"/>
            <a:chOff x="1020916" y="1442088"/>
            <a:chExt cx="457200" cy="457200"/>
          </a:xfrm>
        </p:grpSpPr>
        <p:pic>
          <p:nvPicPr>
            <p:cNvPr id="467" name="Google Shape;467;p36"/>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68" name="Google Shape;468;p36"/>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469" name="Google Shape;469;p36"/>
          <p:cNvGrpSpPr/>
          <p:nvPr/>
        </p:nvGrpSpPr>
        <p:grpSpPr>
          <a:xfrm>
            <a:off x="323641" y="3271838"/>
            <a:ext cx="457200" cy="457200"/>
            <a:chOff x="1020916" y="1442088"/>
            <a:chExt cx="457200" cy="457200"/>
          </a:xfrm>
        </p:grpSpPr>
        <p:pic>
          <p:nvPicPr>
            <p:cNvPr id="470" name="Google Shape;470;p36"/>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71" name="Google Shape;471;p36"/>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grpSp>
        <p:nvGrpSpPr>
          <p:cNvPr id="472" name="Google Shape;472;p36"/>
          <p:cNvGrpSpPr/>
          <p:nvPr/>
        </p:nvGrpSpPr>
        <p:grpSpPr>
          <a:xfrm>
            <a:off x="323641" y="4081763"/>
            <a:ext cx="457200" cy="457200"/>
            <a:chOff x="1020916" y="1442088"/>
            <a:chExt cx="457200" cy="457200"/>
          </a:xfrm>
        </p:grpSpPr>
        <p:pic>
          <p:nvPicPr>
            <p:cNvPr id="473" name="Google Shape;473;p36"/>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74" name="Google Shape;474;p36"/>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d</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2.04 CfU 4 options - jade">
  <p:cSld name="TITLE_AND_TWO_COLUMNS_1_1_8_1_1_1">
    <p:bg>
      <p:bgPr>
        <a:solidFill>
          <a:srgbClr val="E6F2F2"/>
        </a:solidFill>
        <a:effectLst/>
      </p:bgPr>
    </p:bg>
    <p:spTree>
      <p:nvGrpSpPr>
        <p:cNvPr id="1" name="Shape 475"/>
        <p:cNvGrpSpPr/>
        <p:nvPr/>
      </p:nvGrpSpPr>
      <p:grpSpPr>
        <a:xfrm>
          <a:off x="0" y="0"/>
          <a:ext cx="0" cy="0"/>
          <a:chOff x="0" y="0"/>
          <a:chExt cx="0" cy="0"/>
        </a:xfrm>
      </p:grpSpPr>
      <p:pic>
        <p:nvPicPr>
          <p:cNvPr id="476" name="Google Shape;476;p37"/>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477" name="Google Shape;477;p37"/>
          <p:cNvSpPr/>
          <p:nvPr/>
        </p:nvSpPr>
        <p:spPr>
          <a:xfrm>
            <a:off x="-1" y="-2"/>
            <a:ext cx="9144300" cy="5403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8" name="Google Shape;478;p37"/>
          <p:cNvSpPr txBox="1">
            <a:spLocks noGrp="1"/>
          </p:cNvSpPr>
          <p:nvPr>
            <p:ph type="title"/>
          </p:nvPr>
        </p:nvSpPr>
        <p:spPr>
          <a:xfrm>
            <a:off x="324000" y="809988"/>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479" name="Google Shape;479;p37"/>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480" name="Google Shape;480;p37"/>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Check</a:t>
            </a:r>
            <a:endParaRPr sz="900" b="1">
              <a:solidFill>
                <a:srgbClr val="E6F2F2"/>
              </a:solidFill>
              <a:latin typeface="Lexend"/>
              <a:ea typeface="Lexend"/>
              <a:cs typeface="Lexend"/>
              <a:sym typeface="Lexend"/>
            </a:endParaRPr>
          </a:p>
        </p:txBody>
      </p:sp>
      <p:sp>
        <p:nvSpPr>
          <p:cNvPr id="481" name="Google Shape;481;p37"/>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482" name="Google Shape;482;p37"/>
          <p:cNvSpPr txBox="1">
            <a:spLocks noGrp="1"/>
          </p:cNvSpPr>
          <p:nvPr>
            <p:ph type="subTitle" idx="1"/>
          </p:nvPr>
        </p:nvSpPr>
        <p:spPr>
          <a:xfrm>
            <a:off x="1034425" y="1685375"/>
            <a:ext cx="7506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483" name="Google Shape;483;p37"/>
          <p:cNvSpPr txBox="1">
            <a:spLocks noGrp="1"/>
          </p:cNvSpPr>
          <p:nvPr>
            <p:ph type="subTitle" idx="3"/>
          </p:nvPr>
        </p:nvSpPr>
        <p:spPr>
          <a:xfrm>
            <a:off x="1034425" y="2489447"/>
            <a:ext cx="7506600" cy="3891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484" name="Google Shape;484;p37"/>
          <p:cNvSpPr txBox="1">
            <a:spLocks noGrp="1"/>
          </p:cNvSpPr>
          <p:nvPr>
            <p:ph type="subTitle" idx="4"/>
          </p:nvPr>
        </p:nvSpPr>
        <p:spPr>
          <a:xfrm>
            <a:off x="1034425" y="3309765"/>
            <a:ext cx="7464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485" name="Google Shape;485;p37"/>
          <p:cNvSpPr txBox="1">
            <a:spLocks noGrp="1"/>
          </p:cNvSpPr>
          <p:nvPr>
            <p:ph type="subTitle" idx="5"/>
          </p:nvPr>
        </p:nvSpPr>
        <p:spPr>
          <a:xfrm>
            <a:off x="1034425" y="4113837"/>
            <a:ext cx="7506600" cy="3603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486" name="Google Shape;486;p37"/>
          <p:cNvGrpSpPr/>
          <p:nvPr/>
        </p:nvGrpSpPr>
        <p:grpSpPr>
          <a:xfrm>
            <a:off x="323653" y="1652038"/>
            <a:ext cx="457200" cy="457200"/>
            <a:chOff x="1020916" y="1442088"/>
            <a:chExt cx="457200" cy="457200"/>
          </a:xfrm>
        </p:grpSpPr>
        <p:pic>
          <p:nvPicPr>
            <p:cNvPr id="487" name="Google Shape;487;p37"/>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88" name="Google Shape;488;p37"/>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489" name="Google Shape;489;p37"/>
          <p:cNvGrpSpPr/>
          <p:nvPr/>
        </p:nvGrpSpPr>
        <p:grpSpPr>
          <a:xfrm>
            <a:off x="323653" y="2461775"/>
            <a:ext cx="457200" cy="457200"/>
            <a:chOff x="1020916" y="1442088"/>
            <a:chExt cx="457200" cy="457200"/>
          </a:xfrm>
        </p:grpSpPr>
        <p:pic>
          <p:nvPicPr>
            <p:cNvPr id="490" name="Google Shape;490;p37"/>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91" name="Google Shape;491;p37"/>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492" name="Google Shape;492;p37"/>
          <p:cNvGrpSpPr/>
          <p:nvPr/>
        </p:nvGrpSpPr>
        <p:grpSpPr>
          <a:xfrm>
            <a:off x="323641" y="3271838"/>
            <a:ext cx="457200" cy="457200"/>
            <a:chOff x="1020916" y="1442088"/>
            <a:chExt cx="457200" cy="457200"/>
          </a:xfrm>
        </p:grpSpPr>
        <p:pic>
          <p:nvPicPr>
            <p:cNvPr id="493" name="Google Shape;493;p37"/>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94" name="Google Shape;494;p37"/>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grpSp>
        <p:nvGrpSpPr>
          <p:cNvPr id="495" name="Google Shape;495;p37"/>
          <p:cNvGrpSpPr/>
          <p:nvPr/>
        </p:nvGrpSpPr>
        <p:grpSpPr>
          <a:xfrm>
            <a:off x="323641" y="4081763"/>
            <a:ext cx="457200" cy="457200"/>
            <a:chOff x="1020916" y="1442088"/>
            <a:chExt cx="457200" cy="457200"/>
          </a:xfrm>
        </p:grpSpPr>
        <p:pic>
          <p:nvPicPr>
            <p:cNvPr id="496" name="Google Shape;496;p37"/>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497" name="Google Shape;497;p37"/>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d</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3.04 CfU 4 options - blue">
  <p:cSld name="TITLE_AND_TWO_COLUMNS_1_1_8_2">
    <p:bg>
      <p:bgPr>
        <a:solidFill>
          <a:srgbClr val="EBEDFE"/>
        </a:solidFill>
        <a:effectLst/>
      </p:bgPr>
    </p:bg>
    <p:spTree>
      <p:nvGrpSpPr>
        <p:cNvPr id="1" name="Shape 498"/>
        <p:cNvGrpSpPr/>
        <p:nvPr/>
      </p:nvGrpSpPr>
      <p:grpSpPr>
        <a:xfrm>
          <a:off x="0" y="0"/>
          <a:ext cx="0" cy="0"/>
          <a:chOff x="0" y="0"/>
          <a:chExt cx="0" cy="0"/>
        </a:xfrm>
      </p:grpSpPr>
      <p:pic>
        <p:nvPicPr>
          <p:cNvPr id="499" name="Google Shape;499;p38"/>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500" name="Google Shape;500;p38"/>
          <p:cNvSpPr/>
          <p:nvPr/>
        </p:nvSpPr>
        <p:spPr>
          <a:xfrm>
            <a:off x="-1" y="-2"/>
            <a:ext cx="9144300" cy="540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1" name="Google Shape;501;p38"/>
          <p:cNvSpPr txBox="1">
            <a:spLocks noGrp="1"/>
          </p:cNvSpPr>
          <p:nvPr>
            <p:ph type="title"/>
          </p:nvPr>
        </p:nvSpPr>
        <p:spPr>
          <a:xfrm>
            <a:off x="324000" y="809988"/>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502" name="Google Shape;502;p38"/>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503" name="Google Shape;503;p38"/>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Check</a:t>
            </a:r>
            <a:endParaRPr sz="900" b="1">
              <a:solidFill>
                <a:srgbClr val="E6F2F2"/>
              </a:solidFill>
              <a:latin typeface="Lexend"/>
              <a:ea typeface="Lexend"/>
              <a:cs typeface="Lexend"/>
              <a:sym typeface="Lexend"/>
            </a:endParaRPr>
          </a:p>
        </p:txBody>
      </p:sp>
      <p:sp>
        <p:nvSpPr>
          <p:cNvPr id="504" name="Google Shape;504;p38"/>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505" name="Google Shape;505;p38"/>
          <p:cNvSpPr txBox="1">
            <a:spLocks noGrp="1"/>
          </p:cNvSpPr>
          <p:nvPr>
            <p:ph type="subTitle" idx="1"/>
          </p:nvPr>
        </p:nvSpPr>
        <p:spPr>
          <a:xfrm>
            <a:off x="1034425" y="1685375"/>
            <a:ext cx="7506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506" name="Google Shape;506;p38"/>
          <p:cNvSpPr txBox="1">
            <a:spLocks noGrp="1"/>
          </p:cNvSpPr>
          <p:nvPr>
            <p:ph type="subTitle" idx="3"/>
          </p:nvPr>
        </p:nvSpPr>
        <p:spPr>
          <a:xfrm>
            <a:off x="1034425" y="2489447"/>
            <a:ext cx="7506600" cy="3891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507" name="Google Shape;507;p38"/>
          <p:cNvSpPr txBox="1">
            <a:spLocks noGrp="1"/>
          </p:cNvSpPr>
          <p:nvPr>
            <p:ph type="subTitle" idx="4"/>
          </p:nvPr>
        </p:nvSpPr>
        <p:spPr>
          <a:xfrm>
            <a:off x="1034425" y="3309765"/>
            <a:ext cx="7464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508" name="Google Shape;508;p38"/>
          <p:cNvSpPr txBox="1">
            <a:spLocks noGrp="1"/>
          </p:cNvSpPr>
          <p:nvPr>
            <p:ph type="subTitle" idx="5"/>
          </p:nvPr>
        </p:nvSpPr>
        <p:spPr>
          <a:xfrm>
            <a:off x="1034425" y="4113837"/>
            <a:ext cx="7506600" cy="3603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509" name="Google Shape;509;p38"/>
          <p:cNvGrpSpPr/>
          <p:nvPr/>
        </p:nvGrpSpPr>
        <p:grpSpPr>
          <a:xfrm>
            <a:off x="323653" y="1652038"/>
            <a:ext cx="457200" cy="457200"/>
            <a:chOff x="1020916" y="1442088"/>
            <a:chExt cx="457200" cy="457200"/>
          </a:xfrm>
        </p:grpSpPr>
        <p:pic>
          <p:nvPicPr>
            <p:cNvPr id="510" name="Google Shape;510;p38"/>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11" name="Google Shape;511;p38"/>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512" name="Google Shape;512;p38"/>
          <p:cNvGrpSpPr/>
          <p:nvPr/>
        </p:nvGrpSpPr>
        <p:grpSpPr>
          <a:xfrm>
            <a:off x="323653" y="2461775"/>
            <a:ext cx="457200" cy="457200"/>
            <a:chOff x="1020916" y="1442088"/>
            <a:chExt cx="457200" cy="457200"/>
          </a:xfrm>
        </p:grpSpPr>
        <p:pic>
          <p:nvPicPr>
            <p:cNvPr id="513" name="Google Shape;513;p38"/>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14" name="Google Shape;514;p38"/>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515" name="Google Shape;515;p38"/>
          <p:cNvGrpSpPr/>
          <p:nvPr/>
        </p:nvGrpSpPr>
        <p:grpSpPr>
          <a:xfrm>
            <a:off x="323641" y="3271838"/>
            <a:ext cx="457200" cy="457200"/>
            <a:chOff x="1020916" y="1442088"/>
            <a:chExt cx="457200" cy="457200"/>
          </a:xfrm>
        </p:grpSpPr>
        <p:pic>
          <p:nvPicPr>
            <p:cNvPr id="516" name="Google Shape;516;p38"/>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17" name="Google Shape;517;p38"/>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grpSp>
        <p:nvGrpSpPr>
          <p:cNvPr id="518" name="Google Shape;518;p38"/>
          <p:cNvGrpSpPr/>
          <p:nvPr/>
        </p:nvGrpSpPr>
        <p:grpSpPr>
          <a:xfrm>
            <a:off x="323641" y="4081763"/>
            <a:ext cx="457200" cy="457200"/>
            <a:chOff x="1020916" y="1442088"/>
            <a:chExt cx="457200" cy="457200"/>
          </a:xfrm>
        </p:grpSpPr>
        <p:pic>
          <p:nvPicPr>
            <p:cNvPr id="519" name="Google Shape;519;p38"/>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20" name="Google Shape;520;p38"/>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d</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4.04 CfU 4 options - pink">
  <p:cSld name="TITLE_AND_TWO_COLUMNS_1_1_8_1_1_1_1">
    <p:bg>
      <p:bgPr>
        <a:solidFill>
          <a:srgbClr val="FAEAF6"/>
        </a:solidFill>
        <a:effectLst/>
      </p:bgPr>
    </p:bg>
    <p:spTree>
      <p:nvGrpSpPr>
        <p:cNvPr id="1" name="Shape 521"/>
        <p:cNvGrpSpPr/>
        <p:nvPr/>
      </p:nvGrpSpPr>
      <p:grpSpPr>
        <a:xfrm>
          <a:off x="0" y="0"/>
          <a:ext cx="0" cy="0"/>
          <a:chOff x="0" y="0"/>
          <a:chExt cx="0" cy="0"/>
        </a:xfrm>
      </p:grpSpPr>
      <p:pic>
        <p:nvPicPr>
          <p:cNvPr id="522" name="Google Shape;522;p39"/>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523" name="Google Shape;523;p39"/>
          <p:cNvSpPr/>
          <p:nvPr/>
        </p:nvSpPr>
        <p:spPr>
          <a:xfrm>
            <a:off x="0" y="1"/>
            <a:ext cx="9144300" cy="540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4" name="Google Shape;524;p39"/>
          <p:cNvSpPr txBox="1">
            <a:spLocks noGrp="1"/>
          </p:cNvSpPr>
          <p:nvPr>
            <p:ph type="title"/>
          </p:nvPr>
        </p:nvSpPr>
        <p:spPr>
          <a:xfrm>
            <a:off x="324000" y="809988"/>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525" name="Google Shape;525;p39"/>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526" name="Google Shape;526;p39"/>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Check</a:t>
            </a:r>
            <a:endParaRPr sz="900" b="1">
              <a:solidFill>
                <a:srgbClr val="FAEAF6"/>
              </a:solidFill>
              <a:latin typeface="Lexend"/>
              <a:ea typeface="Lexend"/>
              <a:cs typeface="Lexend"/>
              <a:sym typeface="Lexend"/>
            </a:endParaRPr>
          </a:p>
        </p:txBody>
      </p:sp>
      <p:sp>
        <p:nvSpPr>
          <p:cNvPr id="527" name="Google Shape;527;p39"/>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528" name="Google Shape;528;p39"/>
          <p:cNvSpPr txBox="1">
            <a:spLocks noGrp="1"/>
          </p:cNvSpPr>
          <p:nvPr>
            <p:ph type="subTitle" idx="1"/>
          </p:nvPr>
        </p:nvSpPr>
        <p:spPr>
          <a:xfrm>
            <a:off x="1034425" y="1685375"/>
            <a:ext cx="7506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529" name="Google Shape;529;p39"/>
          <p:cNvSpPr txBox="1">
            <a:spLocks noGrp="1"/>
          </p:cNvSpPr>
          <p:nvPr>
            <p:ph type="subTitle" idx="3"/>
          </p:nvPr>
        </p:nvSpPr>
        <p:spPr>
          <a:xfrm>
            <a:off x="1034425" y="2489447"/>
            <a:ext cx="7506600" cy="3891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530" name="Google Shape;530;p39"/>
          <p:cNvSpPr txBox="1">
            <a:spLocks noGrp="1"/>
          </p:cNvSpPr>
          <p:nvPr>
            <p:ph type="subTitle" idx="4"/>
          </p:nvPr>
        </p:nvSpPr>
        <p:spPr>
          <a:xfrm>
            <a:off x="1034425" y="3309765"/>
            <a:ext cx="7464600" cy="324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
        <p:nvSpPr>
          <p:cNvPr id="531" name="Google Shape;531;p39"/>
          <p:cNvSpPr txBox="1">
            <a:spLocks noGrp="1"/>
          </p:cNvSpPr>
          <p:nvPr>
            <p:ph type="subTitle" idx="5"/>
          </p:nvPr>
        </p:nvSpPr>
        <p:spPr>
          <a:xfrm>
            <a:off x="1034425" y="4113837"/>
            <a:ext cx="7506600" cy="3603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a:latin typeface="Lexend"/>
                <a:ea typeface="Lexend"/>
                <a:cs typeface="Lexend"/>
                <a:sym typeface="Lexend"/>
              </a:defRPr>
            </a:lvl1pPr>
            <a:lvl2pPr lvl="1" rtl="0">
              <a:spcBef>
                <a:spcPts val="1000"/>
              </a:spcBef>
              <a:spcAft>
                <a:spcPts val="0"/>
              </a:spcAft>
              <a:buSzPts val="2100"/>
              <a:buNone/>
              <a:defRPr/>
            </a:lvl2pPr>
            <a:lvl3pPr lvl="2" rtl="0">
              <a:spcBef>
                <a:spcPts val="1000"/>
              </a:spcBef>
              <a:spcAft>
                <a:spcPts val="0"/>
              </a:spcAft>
              <a:buSzPts val="2000"/>
              <a:buNone/>
              <a:defRPr/>
            </a:lvl3pPr>
            <a:lvl4pPr lvl="3" rtl="0">
              <a:spcBef>
                <a:spcPts val="800"/>
              </a:spcBef>
              <a:spcAft>
                <a:spcPts val="0"/>
              </a:spcAft>
              <a:buSzPts val="1900"/>
              <a:buNone/>
              <a:defRPr/>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grpSp>
        <p:nvGrpSpPr>
          <p:cNvPr id="532" name="Google Shape;532;p39"/>
          <p:cNvGrpSpPr/>
          <p:nvPr/>
        </p:nvGrpSpPr>
        <p:grpSpPr>
          <a:xfrm>
            <a:off x="323653" y="1652038"/>
            <a:ext cx="457200" cy="457200"/>
            <a:chOff x="1020916" y="1442088"/>
            <a:chExt cx="457200" cy="457200"/>
          </a:xfrm>
        </p:grpSpPr>
        <p:pic>
          <p:nvPicPr>
            <p:cNvPr id="533" name="Google Shape;533;p39"/>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34" name="Google Shape;534;p39"/>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535" name="Google Shape;535;p39"/>
          <p:cNvGrpSpPr/>
          <p:nvPr/>
        </p:nvGrpSpPr>
        <p:grpSpPr>
          <a:xfrm>
            <a:off x="323653" y="2461775"/>
            <a:ext cx="457200" cy="457200"/>
            <a:chOff x="1020916" y="1442088"/>
            <a:chExt cx="457200" cy="457200"/>
          </a:xfrm>
        </p:grpSpPr>
        <p:pic>
          <p:nvPicPr>
            <p:cNvPr id="536" name="Google Shape;536;p39"/>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37" name="Google Shape;537;p39"/>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538" name="Google Shape;538;p39"/>
          <p:cNvGrpSpPr/>
          <p:nvPr/>
        </p:nvGrpSpPr>
        <p:grpSpPr>
          <a:xfrm>
            <a:off x="323641" y="3271838"/>
            <a:ext cx="457200" cy="457200"/>
            <a:chOff x="1020916" y="1442088"/>
            <a:chExt cx="457200" cy="457200"/>
          </a:xfrm>
        </p:grpSpPr>
        <p:pic>
          <p:nvPicPr>
            <p:cNvPr id="539" name="Google Shape;539;p39"/>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40" name="Google Shape;540;p39"/>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grpSp>
        <p:nvGrpSpPr>
          <p:cNvPr id="541" name="Google Shape;541;p39"/>
          <p:cNvGrpSpPr/>
          <p:nvPr/>
        </p:nvGrpSpPr>
        <p:grpSpPr>
          <a:xfrm>
            <a:off x="323641" y="4081763"/>
            <a:ext cx="457200" cy="457200"/>
            <a:chOff x="1020916" y="1442088"/>
            <a:chExt cx="457200" cy="457200"/>
          </a:xfrm>
        </p:grpSpPr>
        <p:pic>
          <p:nvPicPr>
            <p:cNvPr id="542" name="Google Shape;542;p39"/>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43" name="Google Shape;543;p39"/>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d</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1.05 CfU 3 image options - purple">
  <p:cSld name="TITLE_AND_TWO_COLUMNS_1_1_7_1_1_2">
    <p:bg>
      <p:bgPr>
        <a:solidFill>
          <a:srgbClr val="F3EEFB"/>
        </a:solidFill>
        <a:effectLst/>
      </p:bgPr>
    </p:bg>
    <p:spTree>
      <p:nvGrpSpPr>
        <p:cNvPr id="1" name="Shape 544"/>
        <p:cNvGrpSpPr/>
        <p:nvPr/>
      </p:nvGrpSpPr>
      <p:grpSpPr>
        <a:xfrm>
          <a:off x="0" y="0"/>
          <a:ext cx="0" cy="0"/>
          <a:chOff x="0" y="0"/>
          <a:chExt cx="0" cy="0"/>
        </a:xfrm>
      </p:grpSpPr>
      <p:pic>
        <p:nvPicPr>
          <p:cNvPr id="545" name="Google Shape;545;p40"/>
          <p:cNvPicPr preferRelativeResize="0"/>
          <p:nvPr/>
        </p:nvPicPr>
        <p:blipFill>
          <a:blip r:embed="rId2">
            <a:alphaModFix/>
          </a:blip>
          <a:stretch>
            <a:fillRect/>
          </a:stretch>
        </p:blipFill>
        <p:spPr>
          <a:xfrm>
            <a:off x="0" y="532525"/>
            <a:ext cx="9151202" cy="116709"/>
          </a:xfrm>
          <a:prstGeom prst="rect">
            <a:avLst/>
          </a:prstGeom>
          <a:noFill/>
          <a:ln>
            <a:noFill/>
          </a:ln>
        </p:spPr>
      </p:pic>
      <p:sp>
        <p:nvSpPr>
          <p:cNvPr id="546" name="Google Shape;546;p40"/>
          <p:cNvSpPr/>
          <p:nvPr/>
        </p:nvSpPr>
        <p:spPr>
          <a:xfrm>
            <a:off x="-1" y="-2"/>
            <a:ext cx="9144300" cy="5403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7" name="Google Shape;547;p40"/>
          <p:cNvSpPr txBox="1">
            <a:spLocks noGrp="1"/>
          </p:cNvSpPr>
          <p:nvPr>
            <p:ph type="title"/>
          </p:nvPr>
        </p:nvSpPr>
        <p:spPr>
          <a:xfrm>
            <a:off x="324000" y="748763"/>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548" name="Google Shape;548;p40"/>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549" name="Google Shape;549;p40"/>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Check</a:t>
            </a:r>
            <a:endParaRPr sz="900" b="1">
              <a:solidFill>
                <a:srgbClr val="EBEDFE"/>
              </a:solidFill>
              <a:latin typeface="Lexend"/>
              <a:ea typeface="Lexend"/>
              <a:cs typeface="Lexend"/>
              <a:sym typeface="Lexend"/>
            </a:endParaRPr>
          </a:p>
        </p:txBody>
      </p:sp>
      <p:sp>
        <p:nvSpPr>
          <p:cNvPr id="550" name="Google Shape;550;p40"/>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551" name="Google Shape;551;p40"/>
          <p:cNvSpPr>
            <a:spLocks noGrp="1"/>
          </p:cNvSpPr>
          <p:nvPr>
            <p:ph type="pic" idx="3"/>
          </p:nvPr>
        </p:nvSpPr>
        <p:spPr>
          <a:xfrm>
            <a:off x="324000" y="1893950"/>
            <a:ext cx="2555400" cy="1939500"/>
          </a:xfrm>
          <a:prstGeom prst="rect">
            <a:avLst/>
          </a:prstGeom>
          <a:noFill/>
          <a:ln>
            <a:noFill/>
          </a:ln>
        </p:spPr>
      </p:sp>
      <p:sp>
        <p:nvSpPr>
          <p:cNvPr id="552" name="Google Shape;552;p40"/>
          <p:cNvSpPr>
            <a:spLocks noGrp="1"/>
          </p:cNvSpPr>
          <p:nvPr>
            <p:ph type="pic" idx="4"/>
          </p:nvPr>
        </p:nvSpPr>
        <p:spPr>
          <a:xfrm>
            <a:off x="6256800" y="1893950"/>
            <a:ext cx="2555400" cy="1939500"/>
          </a:xfrm>
          <a:prstGeom prst="rect">
            <a:avLst/>
          </a:prstGeom>
          <a:noFill/>
          <a:ln>
            <a:noFill/>
          </a:ln>
        </p:spPr>
      </p:sp>
      <p:sp>
        <p:nvSpPr>
          <p:cNvPr id="553" name="Google Shape;553;p40"/>
          <p:cNvSpPr>
            <a:spLocks noGrp="1"/>
          </p:cNvSpPr>
          <p:nvPr>
            <p:ph type="pic" idx="5"/>
          </p:nvPr>
        </p:nvSpPr>
        <p:spPr>
          <a:xfrm>
            <a:off x="3294300" y="1893950"/>
            <a:ext cx="2555400" cy="1939500"/>
          </a:xfrm>
          <a:prstGeom prst="rect">
            <a:avLst/>
          </a:prstGeom>
          <a:noFill/>
          <a:ln>
            <a:noFill/>
          </a:ln>
        </p:spPr>
      </p:sp>
      <p:grpSp>
        <p:nvGrpSpPr>
          <p:cNvPr id="554" name="Google Shape;554;p40"/>
          <p:cNvGrpSpPr/>
          <p:nvPr/>
        </p:nvGrpSpPr>
        <p:grpSpPr>
          <a:xfrm>
            <a:off x="1381028" y="4148538"/>
            <a:ext cx="457200" cy="457200"/>
            <a:chOff x="1020916" y="1442088"/>
            <a:chExt cx="457200" cy="457200"/>
          </a:xfrm>
        </p:grpSpPr>
        <p:pic>
          <p:nvPicPr>
            <p:cNvPr id="555" name="Google Shape;555;p40"/>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56" name="Google Shape;556;p40"/>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557" name="Google Shape;557;p40"/>
          <p:cNvGrpSpPr/>
          <p:nvPr/>
        </p:nvGrpSpPr>
        <p:grpSpPr>
          <a:xfrm>
            <a:off x="4331066" y="4148550"/>
            <a:ext cx="457200" cy="457200"/>
            <a:chOff x="1020916" y="1442088"/>
            <a:chExt cx="457200" cy="457200"/>
          </a:xfrm>
        </p:grpSpPr>
        <p:pic>
          <p:nvPicPr>
            <p:cNvPr id="558" name="Google Shape;558;p40"/>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59" name="Google Shape;559;p40"/>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560" name="Google Shape;560;p40"/>
          <p:cNvGrpSpPr/>
          <p:nvPr/>
        </p:nvGrpSpPr>
        <p:grpSpPr>
          <a:xfrm>
            <a:off x="7305791" y="4148538"/>
            <a:ext cx="457200" cy="457200"/>
            <a:chOff x="1020916" y="1442088"/>
            <a:chExt cx="457200" cy="457200"/>
          </a:xfrm>
        </p:grpSpPr>
        <p:pic>
          <p:nvPicPr>
            <p:cNvPr id="561" name="Google Shape;561;p40"/>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62" name="Google Shape;562;p40"/>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2.05 CfU 3 image options - jade">
  <p:cSld name="TITLE_AND_TWO_COLUMNS_1_1_7_1_1_1_2">
    <p:bg>
      <p:bgPr>
        <a:solidFill>
          <a:srgbClr val="E6F2F2"/>
        </a:solidFill>
        <a:effectLst/>
      </p:bgPr>
    </p:bg>
    <p:spTree>
      <p:nvGrpSpPr>
        <p:cNvPr id="1" name="Shape 563"/>
        <p:cNvGrpSpPr/>
        <p:nvPr/>
      </p:nvGrpSpPr>
      <p:grpSpPr>
        <a:xfrm>
          <a:off x="0" y="0"/>
          <a:ext cx="0" cy="0"/>
          <a:chOff x="0" y="0"/>
          <a:chExt cx="0" cy="0"/>
        </a:xfrm>
      </p:grpSpPr>
      <p:pic>
        <p:nvPicPr>
          <p:cNvPr id="564" name="Google Shape;564;p41"/>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565" name="Google Shape;565;p41"/>
          <p:cNvSpPr/>
          <p:nvPr/>
        </p:nvSpPr>
        <p:spPr>
          <a:xfrm>
            <a:off x="-1" y="-2"/>
            <a:ext cx="9144300" cy="5403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6" name="Google Shape;566;p41"/>
          <p:cNvSpPr txBox="1">
            <a:spLocks noGrp="1"/>
          </p:cNvSpPr>
          <p:nvPr>
            <p:ph type="title"/>
          </p:nvPr>
        </p:nvSpPr>
        <p:spPr>
          <a:xfrm>
            <a:off x="324000" y="748763"/>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567" name="Google Shape;567;p41"/>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568" name="Google Shape;568;p41"/>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Check</a:t>
            </a:r>
            <a:endParaRPr sz="900" b="1">
              <a:solidFill>
                <a:srgbClr val="E6F2F2"/>
              </a:solidFill>
              <a:latin typeface="Lexend"/>
              <a:ea typeface="Lexend"/>
              <a:cs typeface="Lexend"/>
              <a:sym typeface="Lexend"/>
            </a:endParaRPr>
          </a:p>
        </p:txBody>
      </p:sp>
      <p:sp>
        <p:nvSpPr>
          <p:cNvPr id="569" name="Google Shape;569;p41"/>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570" name="Google Shape;570;p41"/>
          <p:cNvSpPr>
            <a:spLocks noGrp="1"/>
          </p:cNvSpPr>
          <p:nvPr>
            <p:ph type="pic" idx="3"/>
          </p:nvPr>
        </p:nvSpPr>
        <p:spPr>
          <a:xfrm>
            <a:off x="324000" y="1893950"/>
            <a:ext cx="2555400" cy="1939500"/>
          </a:xfrm>
          <a:prstGeom prst="rect">
            <a:avLst/>
          </a:prstGeom>
          <a:noFill/>
          <a:ln>
            <a:noFill/>
          </a:ln>
        </p:spPr>
      </p:sp>
      <p:sp>
        <p:nvSpPr>
          <p:cNvPr id="571" name="Google Shape;571;p41"/>
          <p:cNvSpPr>
            <a:spLocks noGrp="1"/>
          </p:cNvSpPr>
          <p:nvPr>
            <p:ph type="pic" idx="4"/>
          </p:nvPr>
        </p:nvSpPr>
        <p:spPr>
          <a:xfrm>
            <a:off x="6256800" y="1893950"/>
            <a:ext cx="2555400" cy="1939500"/>
          </a:xfrm>
          <a:prstGeom prst="rect">
            <a:avLst/>
          </a:prstGeom>
          <a:noFill/>
          <a:ln>
            <a:noFill/>
          </a:ln>
        </p:spPr>
      </p:sp>
      <p:sp>
        <p:nvSpPr>
          <p:cNvPr id="572" name="Google Shape;572;p41"/>
          <p:cNvSpPr>
            <a:spLocks noGrp="1"/>
          </p:cNvSpPr>
          <p:nvPr>
            <p:ph type="pic" idx="5"/>
          </p:nvPr>
        </p:nvSpPr>
        <p:spPr>
          <a:xfrm>
            <a:off x="3294300" y="1893950"/>
            <a:ext cx="2555400" cy="1939500"/>
          </a:xfrm>
          <a:prstGeom prst="rect">
            <a:avLst/>
          </a:prstGeom>
          <a:noFill/>
          <a:ln>
            <a:noFill/>
          </a:ln>
        </p:spPr>
      </p:sp>
      <p:grpSp>
        <p:nvGrpSpPr>
          <p:cNvPr id="573" name="Google Shape;573;p41"/>
          <p:cNvGrpSpPr/>
          <p:nvPr/>
        </p:nvGrpSpPr>
        <p:grpSpPr>
          <a:xfrm>
            <a:off x="1381028" y="4148538"/>
            <a:ext cx="457200" cy="457200"/>
            <a:chOff x="1020916" y="1442088"/>
            <a:chExt cx="457200" cy="457200"/>
          </a:xfrm>
        </p:grpSpPr>
        <p:pic>
          <p:nvPicPr>
            <p:cNvPr id="574" name="Google Shape;574;p41"/>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75" name="Google Shape;575;p41"/>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576" name="Google Shape;576;p41"/>
          <p:cNvGrpSpPr/>
          <p:nvPr/>
        </p:nvGrpSpPr>
        <p:grpSpPr>
          <a:xfrm>
            <a:off x="4331066" y="4148550"/>
            <a:ext cx="457200" cy="457200"/>
            <a:chOff x="1020916" y="1442088"/>
            <a:chExt cx="457200" cy="457200"/>
          </a:xfrm>
        </p:grpSpPr>
        <p:pic>
          <p:nvPicPr>
            <p:cNvPr id="577" name="Google Shape;577;p41"/>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78" name="Google Shape;578;p41"/>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579" name="Google Shape;579;p41"/>
          <p:cNvGrpSpPr/>
          <p:nvPr/>
        </p:nvGrpSpPr>
        <p:grpSpPr>
          <a:xfrm>
            <a:off x="7305791" y="4148538"/>
            <a:ext cx="457200" cy="457200"/>
            <a:chOff x="1020916" y="1442088"/>
            <a:chExt cx="457200" cy="457200"/>
          </a:xfrm>
        </p:grpSpPr>
        <p:pic>
          <p:nvPicPr>
            <p:cNvPr id="580" name="Google Shape;580;p41"/>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81" name="Google Shape;581;p41"/>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3.05 CfU 3  image options - blue ">
  <p:cSld name="TITLE_AND_TWO_COLUMNS_1_1_7_2_1">
    <p:bg>
      <p:bgPr>
        <a:solidFill>
          <a:srgbClr val="EBEDFE"/>
        </a:solidFill>
        <a:effectLst/>
      </p:bgPr>
    </p:bg>
    <p:spTree>
      <p:nvGrpSpPr>
        <p:cNvPr id="1" name="Shape 582"/>
        <p:cNvGrpSpPr/>
        <p:nvPr/>
      </p:nvGrpSpPr>
      <p:grpSpPr>
        <a:xfrm>
          <a:off x="0" y="0"/>
          <a:ext cx="0" cy="0"/>
          <a:chOff x="0" y="0"/>
          <a:chExt cx="0" cy="0"/>
        </a:xfrm>
      </p:grpSpPr>
      <p:pic>
        <p:nvPicPr>
          <p:cNvPr id="583" name="Google Shape;583;p42"/>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584" name="Google Shape;584;p42"/>
          <p:cNvSpPr/>
          <p:nvPr/>
        </p:nvSpPr>
        <p:spPr>
          <a:xfrm>
            <a:off x="-1" y="-2"/>
            <a:ext cx="9144300" cy="540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5" name="Google Shape;585;p42"/>
          <p:cNvSpPr txBox="1">
            <a:spLocks noGrp="1"/>
          </p:cNvSpPr>
          <p:nvPr>
            <p:ph type="title"/>
          </p:nvPr>
        </p:nvSpPr>
        <p:spPr>
          <a:xfrm>
            <a:off x="324000" y="748763"/>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586" name="Google Shape;586;p42"/>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587" name="Google Shape;587;p42"/>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Check</a:t>
            </a:r>
            <a:endParaRPr sz="900" b="1">
              <a:solidFill>
                <a:srgbClr val="EBEDFE"/>
              </a:solidFill>
              <a:latin typeface="Lexend"/>
              <a:ea typeface="Lexend"/>
              <a:cs typeface="Lexend"/>
              <a:sym typeface="Lexend"/>
            </a:endParaRPr>
          </a:p>
        </p:txBody>
      </p:sp>
      <p:sp>
        <p:nvSpPr>
          <p:cNvPr id="588" name="Google Shape;588;p42"/>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589" name="Google Shape;589;p42"/>
          <p:cNvSpPr>
            <a:spLocks noGrp="1"/>
          </p:cNvSpPr>
          <p:nvPr>
            <p:ph type="pic" idx="3"/>
          </p:nvPr>
        </p:nvSpPr>
        <p:spPr>
          <a:xfrm>
            <a:off x="324000" y="1893950"/>
            <a:ext cx="2555400" cy="1939500"/>
          </a:xfrm>
          <a:prstGeom prst="rect">
            <a:avLst/>
          </a:prstGeom>
          <a:noFill/>
          <a:ln>
            <a:noFill/>
          </a:ln>
        </p:spPr>
      </p:sp>
      <p:sp>
        <p:nvSpPr>
          <p:cNvPr id="590" name="Google Shape;590;p42"/>
          <p:cNvSpPr>
            <a:spLocks noGrp="1"/>
          </p:cNvSpPr>
          <p:nvPr>
            <p:ph type="pic" idx="4"/>
          </p:nvPr>
        </p:nvSpPr>
        <p:spPr>
          <a:xfrm>
            <a:off x="6256800" y="1893950"/>
            <a:ext cx="2555400" cy="1939500"/>
          </a:xfrm>
          <a:prstGeom prst="rect">
            <a:avLst/>
          </a:prstGeom>
          <a:noFill/>
          <a:ln>
            <a:noFill/>
          </a:ln>
        </p:spPr>
      </p:sp>
      <p:sp>
        <p:nvSpPr>
          <p:cNvPr id="591" name="Google Shape;591;p42"/>
          <p:cNvSpPr>
            <a:spLocks noGrp="1"/>
          </p:cNvSpPr>
          <p:nvPr>
            <p:ph type="pic" idx="5"/>
          </p:nvPr>
        </p:nvSpPr>
        <p:spPr>
          <a:xfrm>
            <a:off x="3294300" y="1893950"/>
            <a:ext cx="2555400" cy="1939500"/>
          </a:xfrm>
          <a:prstGeom prst="rect">
            <a:avLst/>
          </a:prstGeom>
          <a:noFill/>
          <a:ln>
            <a:noFill/>
          </a:ln>
        </p:spPr>
      </p:sp>
      <p:grpSp>
        <p:nvGrpSpPr>
          <p:cNvPr id="592" name="Google Shape;592;p42"/>
          <p:cNvGrpSpPr/>
          <p:nvPr/>
        </p:nvGrpSpPr>
        <p:grpSpPr>
          <a:xfrm>
            <a:off x="1381028" y="4148538"/>
            <a:ext cx="457200" cy="457200"/>
            <a:chOff x="1020916" y="1442088"/>
            <a:chExt cx="457200" cy="457200"/>
          </a:xfrm>
        </p:grpSpPr>
        <p:pic>
          <p:nvPicPr>
            <p:cNvPr id="593" name="Google Shape;593;p42"/>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94" name="Google Shape;594;p42"/>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595" name="Google Shape;595;p42"/>
          <p:cNvGrpSpPr/>
          <p:nvPr/>
        </p:nvGrpSpPr>
        <p:grpSpPr>
          <a:xfrm>
            <a:off x="4331066" y="4148550"/>
            <a:ext cx="457200" cy="457200"/>
            <a:chOff x="1020916" y="1442088"/>
            <a:chExt cx="457200" cy="457200"/>
          </a:xfrm>
        </p:grpSpPr>
        <p:pic>
          <p:nvPicPr>
            <p:cNvPr id="596" name="Google Shape;596;p42"/>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597" name="Google Shape;597;p42"/>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598" name="Google Shape;598;p42"/>
          <p:cNvGrpSpPr/>
          <p:nvPr/>
        </p:nvGrpSpPr>
        <p:grpSpPr>
          <a:xfrm>
            <a:off x="7305791" y="4148538"/>
            <a:ext cx="457200" cy="457200"/>
            <a:chOff x="1020916" y="1442088"/>
            <a:chExt cx="457200" cy="457200"/>
          </a:xfrm>
        </p:grpSpPr>
        <p:pic>
          <p:nvPicPr>
            <p:cNvPr id="599" name="Google Shape;599;p42"/>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600" name="Google Shape;600;p42"/>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4.05 CfU 3 image options - pink">
  <p:cSld name="TITLE_AND_TWO_COLUMNS_1_1_7_1_1_1_1_1">
    <p:bg>
      <p:bgPr>
        <a:solidFill>
          <a:srgbClr val="FAEAF6"/>
        </a:solidFill>
        <a:effectLst/>
      </p:bgPr>
    </p:bg>
    <p:spTree>
      <p:nvGrpSpPr>
        <p:cNvPr id="1" name="Shape 601"/>
        <p:cNvGrpSpPr/>
        <p:nvPr/>
      </p:nvGrpSpPr>
      <p:grpSpPr>
        <a:xfrm>
          <a:off x="0" y="0"/>
          <a:ext cx="0" cy="0"/>
          <a:chOff x="0" y="0"/>
          <a:chExt cx="0" cy="0"/>
        </a:xfrm>
      </p:grpSpPr>
      <p:pic>
        <p:nvPicPr>
          <p:cNvPr id="602" name="Google Shape;602;p43"/>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603" name="Google Shape;603;p43"/>
          <p:cNvSpPr/>
          <p:nvPr/>
        </p:nvSpPr>
        <p:spPr>
          <a:xfrm>
            <a:off x="0" y="1"/>
            <a:ext cx="9144300" cy="540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4" name="Google Shape;604;p43"/>
          <p:cNvSpPr txBox="1">
            <a:spLocks noGrp="1"/>
          </p:cNvSpPr>
          <p:nvPr>
            <p:ph type="title"/>
          </p:nvPr>
        </p:nvSpPr>
        <p:spPr>
          <a:xfrm>
            <a:off x="324000" y="748763"/>
            <a:ext cx="8179200" cy="489600"/>
          </a:xfrm>
          <a:prstGeom prst="rect">
            <a:avLst/>
          </a:prstGeom>
        </p:spPr>
        <p:txBody>
          <a:bodyPr spcFirstLastPara="1" wrap="square" lIns="0" tIns="0" rIns="0" bIns="0" anchor="t" anchorCtr="0">
            <a:noAutofit/>
          </a:bodyPr>
          <a:lstStyle>
            <a:lvl1pPr lvl="0" rtl="0">
              <a:spcBef>
                <a:spcPts val="0"/>
              </a:spcBef>
              <a:spcAft>
                <a:spcPts val="0"/>
              </a:spcAft>
              <a:buSzPts val="2200"/>
              <a:buFont typeface="Lexend"/>
              <a:buNone/>
              <a:defRPr sz="2200" b="0">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pic>
        <p:nvPicPr>
          <p:cNvPr id="605" name="Google Shape;605;p43"/>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606" name="Google Shape;606;p43"/>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Check</a:t>
            </a:r>
            <a:endParaRPr sz="900" b="1">
              <a:solidFill>
                <a:srgbClr val="FAEAF6"/>
              </a:solidFill>
              <a:latin typeface="Lexend"/>
              <a:ea typeface="Lexend"/>
              <a:cs typeface="Lexend"/>
              <a:sym typeface="Lexend"/>
            </a:endParaRPr>
          </a:p>
        </p:txBody>
      </p:sp>
      <p:sp>
        <p:nvSpPr>
          <p:cNvPr id="607" name="Google Shape;607;p43"/>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08" name="Google Shape;608;p43"/>
          <p:cNvSpPr>
            <a:spLocks noGrp="1"/>
          </p:cNvSpPr>
          <p:nvPr>
            <p:ph type="pic" idx="3"/>
          </p:nvPr>
        </p:nvSpPr>
        <p:spPr>
          <a:xfrm>
            <a:off x="324000" y="1893950"/>
            <a:ext cx="2555400" cy="1939500"/>
          </a:xfrm>
          <a:prstGeom prst="rect">
            <a:avLst/>
          </a:prstGeom>
          <a:noFill/>
          <a:ln>
            <a:noFill/>
          </a:ln>
        </p:spPr>
      </p:sp>
      <p:sp>
        <p:nvSpPr>
          <p:cNvPr id="609" name="Google Shape;609;p43"/>
          <p:cNvSpPr>
            <a:spLocks noGrp="1"/>
          </p:cNvSpPr>
          <p:nvPr>
            <p:ph type="pic" idx="4"/>
          </p:nvPr>
        </p:nvSpPr>
        <p:spPr>
          <a:xfrm>
            <a:off x="6256800" y="1893950"/>
            <a:ext cx="2555400" cy="1939500"/>
          </a:xfrm>
          <a:prstGeom prst="rect">
            <a:avLst/>
          </a:prstGeom>
          <a:noFill/>
          <a:ln>
            <a:noFill/>
          </a:ln>
        </p:spPr>
      </p:sp>
      <p:sp>
        <p:nvSpPr>
          <p:cNvPr id="610" name="Google Shape;610;p43"/>
          <p:cNvSpPr>
            <a:spLocks noGrp="1"/>
          </p:cNvSpPr>
          <p:nvPr>
            <p:ph type="pic" idx="5"/>
          </p:nvPr>
        </p:nvSpPr>
        <p:spPr>
          <a:xfrm>
            <a:off x="3294300" y="1893950"/>
            <a:ext cx="2555400" cy="1939500"/>
          </a:xfrm>
          <a:prstGeom prst="rect">
            <a:avLst/>
          </a:prstGeom>
          <a:noFill/>
          <a:ln>
            <a:noFill/>
          </a:ln>
        </p:spPr>
      </p:sp>
      <p:grpSp>
        <p:nvGrpSpPr>
          <p:cNvPr id="611" name="Google Shape;611;p43"/>
          <p:cNvGrpSpPr/>
          <p:nvPr/>
        </p:nvGrpSpPr>
        <p:grpSpPr>
          <a:xfrm>
            <a:off x="1381028" y="4148538"/>
            <a:ext cx="457200" cy="457200"/>
            <a:chOff x="1020916" y="1442088"/>
            <a:chExt cx="457200" cy="457200"/>
          </a:xfrm>
        </p:grpSpPr>
        <p:pic>
          <p:nvPicPr>
            <p:cNvPr id="612" name="Google Shape;612;p43"/>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613" name="Google Shape;613;p43"/>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614" name="Google Shape;614;p43"/>
          <p:cNvGrpSpPr/>
          <p:nvPr/>
        </p:nvGrpSpPr>
        <p:grpSpPr>
          <a:xfrm>
            <a:off x="4331066" y="4148550"/>
            <a:ext cx="457200" cy="457200"/>
            <a:chOff x="1020916" y="1442088"/>
            <a:chExt cx="457200" cy="457200"/>
          </a:xfrm>
        </p:grpSpPr>
        <p:pic>
          <p:nvPicPr>
            <p:cNvPr id="615" name="Google Shape;615;p43"/>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616" name="Google Shape;616;p43"/>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617" name="Google Shape;617;p43"/>
          <p:cNvGrpSpPr/>
          <p:nvPr/>
        </p:nvGrpSpPr>
        <p:grpSpPr>
          <a:xfrm>
            <a:off x="7305791" y="4148538"/>
            <a:ext cx="457200" cy="457200"/>
            <a:chOff x="1020916" y="1442088"/>
            <a:chExt cx="457200" cy="457200"/>
          </a:xfrm>
        </p:grpSpPr>
        <p:pic>
          <p:nvPicPr>
            <p:cNvPr id="618" name="Google Shape;618;p43"/>
            <p:cNvPicPr preferRelativeResize="0"/>
            <p:nvPr/>
          </p:nvPicPr>
          <p:blipFill>
            <a:blip r:embed="rId4">
              <a:alphaModFix/>
            </a:blip>
            <a:stretch>
              <a:fillRect/>
            </a:stretch>
          </p:blipFill>
          <p:spPr>
            <a:xfrm>
              <a:off x="1020916" y="1442088"/>
              <a:ext cx="457200" cy="457200"/>
            </a:xfrm>
            <a:prstGeom prst="rect">
              <a:avLst/>
            </a:prstGeom>
            <a:noFill/>
            <a:ln>
              <a:noFill/>
            </a:ln>
          </p:spPr>
        </p:pic>
        <p:sp>
          <p:nvSpPr>
            <p:cNvPr id="619" name="Google Shape;619;p43"/>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1.06 CfU blank - purple ">
  <p:cSld name="TITLE_AND_TWO_COLUMNS_1_1_6_2">
    <p:bg>
      <p:bgPr>
        <a:solidFill>
          <a:srgbClr val="F3EEFB"/>
        </a:solidFill>
        <a:effectLst/>
      </p:bgPr>
    </p:bg>
    <p:spTree>
      <p:nvGrpSpPr>
        <p:cNvPr id="1" name="Shape 620"/>
        <p:cNvGrpSpPr/>
        <p:nvPr/>
      </p:nvGrpSpPr>
      <p:grpSpPr>
        <a:xfrm>
          <a:off x="0" y="0"/>
          <a:ext cx="0" cy="0"/>
          <a:chOff x="0" y="0"/>
          <a:chExt cx="0" cy="0"/>
        </a:xfrm>
      </p:grpSpPr>
      <p:pic>
        <p:nvPicPr>
          <p:cNvPr id="621" name="Google Shape;621;p44"/>
          <p:cNvPicPr preferRelativeResize="0"/>
          <p:nvPr/>
        </p:nvPicPr>
        <p:blipFill>
          <a:blip r:embed="rId2">
            <a:alphaModFix/>
          </a:blip>
          <a:stretch>
            <a:fillRect/>
          </a:stretch>
        </p:blipFill>
        <p:spPr>
          <a:xfrm>
            <a:off x="0" y="532525"/>
            <a:ext cx="9151202" cy="116709"/>
          </a:xfrm>
          <a:prstGeom prst="rect">
            <a:avLst/>
          </a:prstGeom>
          <a:noFill/>
          <a:ln>
            <a:noFill/>
          </a:ln>
        </p:spPr>
      </p:pic>
      <p:sp>
        <p:nvSpPr>
          <p:cNvPr id="622" name="Google Shape;622;p44"/>
          <p:cNvSpPr/>
          <p:nvPr/>
        </p:nvSpPr>
        <p:spPr>
          <a:xfrm>
            <a:off x="-1" y="-2"/>
            <a:ext cx="9144300" cy="5403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3" name="Google Shape;623;p44"/>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pic>
        <p:nvPicPr>
          <p:cNvPr id="624" name="Google Shape;624;p44"/>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625" name="Google Shape;625;p44"/>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Check</a:t>
            </a:r>
            <a:endParaRPr sz="900" b="1">
              <a:solidFill>
                <a:srgbClr val="EBEDFE"/>
              </a:solidFill>
              <a:latin typeface="Lexend"/>
              <a:ea typeface="Lexend"/>
              <a:cs typeface="Lexend"/>
              <a:sym typeface="Lexend"/>
            </a:endParaRPr>
          </a:p>
        </p:txBody>
      </p:sp>
      <p:sp>
        <p:nvSpPr>
          <p:cNvPr id="626" name="Google Shape;626;p44"/>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2.06 CfU blank - jade ">
  <p:cSld name="TITLE_AND_TWO_COLUMNS_1_1_6_2_3_1">
    <p:bg>
      <p:bgPr>
        <a:solidFill>
          <a:srgbClr val="E6F2F2"/>
        </a:solidFill>
        <a:effectLst/>
      </p:bgPr>
    </p:bg>
    <p:spTree>
      <p:nvGrpSpPr>
        <p:cNvPr id="1" name="Shape 627"/>
        <p:cNvGrpSpPr/>
        <p:nvPr/>
      </p:nvGrpSpPr>
      <p:grpSpPr>
        <a:xfrm>
          <a:off x="0" y="0"/>
          <a:ext cx="0" cy="0"/>
          <a:chOff x="0" y="0"/>
          <a:chExt cx="0" cy="0"/>
        </a:xfrm>
      </p:grpSpPr>
      <p:pic>
        <p:nvPicPr>
          <p:cNvPr id="628" name="Google Shape;628;p45"/>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629" name="Google Shape;629;p45"/>
          <p:cNvSpPr/>
          <p:nvPr/>
        </p:nvSpPr>
        <p:spPr>
          <a:xfrm>
            <a:off x="-1" y="-2"/>
            <a:ext cx="9144300" cy="5403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0" name="Google Shape;630;p45"/>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pic>
        <p:nvPicPr>
          <p:cNvPr id="631" name="Google Shape;631;p45"/>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632" name="Google Shape;632;p45"/>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Check</a:t>
            </a:r>
            <a:endParaRPr sz="900" b="1">
              <a:solidFill>
                <a:srgbClr val="E6F2F2"/>
              </a:solidFill>
              <a:latin typeface="Lexend"/>
              <a:ea typeface="Lexend"/>
              <a:cs typeface="Lexend"/>
              <a:sym typeface="Lexend"/>
            </a:endParaRPr>
          </a:p>
        </p:txBody>
      </p:sp>
      <p:sp>
        <p:nvSpPr>
          <p:cNvPr id="633" name="Google Shape;633;p45"/>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3.06 CfU blank - blue ">
  <p:cSld name="TITLE_AND_TWO_COLUMNS_1_1_6_3">
    <p:bg>
      <p:bgPr>
        <a:solidFill>
          <a:srgbClr val="EBEDFE"/>
        </a:solidFill>
        <a:effectLst/>
      </p:bgPr>
    </p:bg>
    <p:spTree>
      <p:nvGrpSpPr>
        <p:cNvPr id="1" name="Shape 634"/>
        <p:cNvGrpSpPr/>
        <p:nvPr/>
      </p:nvGrpSpPr>
      <p:grpSpPr>
        <a:xfrm>
          <a:off x="0" y="0"/>
          <a:ext cx="0" cy="0"/>
          <a:chOff x="0" y="0"/>
          <a:chExt cx="0" cy="0"/>
        </a:xfrm>
      </p:grpSpPr>
      <p:pic>
        <p:nvPicPr>
          <p:cNvPr id="635" name="Google Shape;635;p46"/>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636" name="Google Shape;636;p46"/>
          <p:cNvSpPr/>
          <p:nvPr/>
        </p:nvSpPr>
        <p:spPr>
          <a:xfrm>
            <a:off x="-1" y="-2"/>
            <a:ext cx="9144300" cy="540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7" name="Google Shape;637;p46"/>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pic>
        <p:nvPicPr>
          <p:cNvPr id="638" name="Google Shape;638;p46"/>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639" name="Google Shape;639;p46"/>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Check</a:t>
            </a:r>
            <a:endParaRPr sz="900" b="1">
              <a:solidFill>
                <a:srgbClr val="EBEDFE"/>
              </a:solidFill>
              <a:latin typeface="Lexend"/>
              <a:ea typeface="Lexend"/>
              <a:cs typeface="Lexend"/>
              <a:sym typeface="Lexend"/>
            </a:endParaRPr>
          </a:p>
        </p:txBody>
      </p:sp>
      <p:sp>
        <p:nvSpPr>
          <p:cNvPr id="640" name="Google Shape;640;p46"/>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4.06 CfU blank - pink ">
  <p:cSld name="TITLE_AND_TWO_COLUMNS_1_1_6_2_3_1_1">
    <p:bg>
      <p:bgPr>
        <a:solidFill>
          <a:srgbClr val="FAEAF6"/>
        </a:solidFill>
        <a:effectLst/>
      </p:bgPr>
    </p:bg>
    <p:spTree>
      <p:nvGrpSpPr>
        <p:cNvPr id="1" name="Shape 641"/>
        <p:cNvGrpSpPr/>
        <p:nvPr/>
      </p:nvGrpSpPr>
      <p:grpSpPr>
        <a:xfrm>
          <a:off x="0" y="0"/>
          <a:ext cx="0" cy="0"/>
          <a:chOff x="0" y="0"/>
          <a:chExt cx="0" cy="0"/>
        </a:xfrm>
      </p:grpSpPr>
      <p:pic>
        <p:nvPicPr>
          <p:cNvPr id="642" name="Google Shape;642;p47"/>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643" name="Google Shape;643;p47"/>
          <p:cNvSpPr/>
          <p:nvPr/>
        </p:nvSpPr>
        <p:spPr>
          <a:xfrm>
            <a:off x="0" y="1"/>
            <a:ext cx="9144300" cy="540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4" name="Google Shape;644;p47"/>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pic>
        <p:nvPicPr>
          <p:cNvPr id="645" name="Google Shape;645;p47"/>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646" name="Google Shape;646;p47"/>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Check</a:t>
            </a:r>
            <a:endParaRPr sz="900" b="1">
              <a:solidFill>
                <a:srgbClr val="FAEAF6"/>
              </a:solidFill>
              <a:latin typeface="Lexend"/>
              <a:ea typeface="Lexend"/>
              <a:cs typeface="Lexend"/>
              <a:sym typeface="Lexend"/>
            </a:endParaRPr>
          </a:p>
        </p:txBody>
      </p:sp>
      <p:sp>
        <p:nvSpPr>
          <p:cNvPr id="647" name="Google Shape;647;p47"/>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lvl1pPr lvl="0" rtl="0">
              <a:lnSpc>
                <a:spcPct val="100000"/>
              </a:lnSpc>
              <a:spcBef>
                <a:spcPts val="0"/>
              </a:spcBef>
              <a:spcAft>
                <a:spcPts val="0"/>
              </a:spcAft>
              <a:buClr>
                <a:schemeClr val="lt1"/>
              </a:buClr>
              <a:buSzPts val="2000"/>
              <a:buFont typeface="Lexend"/>
              <a:buNone/>
              <a:defRPr sz="2000">
                <a:solidFill>
                  <a:schemeClr val="lt1"/>
                </a:solidFill>
                <a:latin typeface="Lexend"/>
                <a:ea typeface="Lexend"/>
                <a:cs typeface="Lexend"/>
                <a:sym typeface="Lexen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1.07 Practice - purple ">
  <p:cSld name="TITLE_AND_TWO_COLUMNS_1_1_5_1_3_1_1">
    <p:spTree>
      <p:nvGrpSpPr>
        <p:cNvPr id="1" name="Shape 648"/>
        <p:cNvGrpSpPr/>
        <p:nvPr/>
      </p:nvGrpSpPr>
      <p:grpSpPr>
        <a:xfrm>
          <a:off x="0" y="0"/>
          <a:ext cx="0" cy="0"/>
          <a:chOff x="0" y="0"/>
          <a:chExt cx="0" cy="0"/>
        </a:xfrm>
      </p:grpSpPr>
      <p:pic>
        <p:nvPicPr>
          <p:cNvPr id="649" name="Google Shape;649;p48"/>
          <p:cNvPicPr preferRelativeResize="0"/>
          <p:nvPr/>
        </p:nvPicPr>
        <p:blipFill>
          <a:blip r:embed="rId2">
            <a:alphaModFix/>
          </a:blip>
          <a:stretch>
            <a:fillRect/>
          </a:stretch>
        </p:blipFill>
        <p:spPr>
          <a:xfrm>
            <a:off x="0" y="532525"/>
            <a:ext cx="9151202" cy="116709"/>
          </a:xfrm>
          <a:prstGeom prst="rect">
            <a:avLst/>
          </a:prstGeom>
          <a:noFill/>
          <a:ln>
            <a:noFill/>
          </a:ln>
        </p:spPr>
      </p:pic>
      <p:sp>
        <p:nvSpPr>
          <p:cNvPr id="650" name="Google Shape;650;p48"/>
          <p:cNvSpPr/>
          <p:nvPr/>
        </p:nvSpPr>
        <p:spPr>
          <a:xfrm>
            <a:off x="-1" y="-2"/>
            <a:ext cx="9144300" cy="5403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1" name="Google Shape;651;p48"/>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pic>
        <p:nvPicPr>
          <p:cNvPr id="652" name="Google Shape;652;p48"/>
          <p:cNvPicPr preferRelativeResize="0"/>
          <p:nvPr/>
        </p:nvPicPr>
        <p:blipFill rotWithShape="1">
          <a:blip r:embed="rId3">
            <a:alphaModFix/>
          </a:blip>
          <a:srcRect/>
          <a:stretch/>
        </p:blipFill>
        <p:spPr>
          <a:xfrm>
            <a:off x="8517493" y="-11474"/>
            <a:ext cx="499700" cy="499700"/>
          </a:xfrm>
          <a:prstGeom prst="rect">
            <a:avLst/>
          </a:prstGeom>
          <a:noFill/>
          <a:ln>
            <a:noFill/>
          </a:ln>
        </p:spPr>
      </p:pic>
      <p:sp>
        <p:nvSpPr>
          <p:cNvPr id="653" name="Google Shape;653;p48"/>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Practice</a:t>
            </a:r>
            <a:endParaRPr sz="900" b="1">
              <a:solidFill>
                <a:srgbClr val="EBEDFE"/>
              </a:solidFill>
              <a:latin typeface="Lexend"/>
              <a:ea typeface="Lexend"/>
              <a:cs typeface="Lexend"/>
              <a:sym typeface="Lexend"/>
            </a:endParaRPr>
          </a:p>
        </p:txBody>
      </p:sp>
      <p:sp>
        <p:nvSpPr>
          <p:cNvPr id="654" name="Google Shape;654;p48"/>
          <p:cNvSpPr txBox="1">
            <a:spLocks noGrp="1"/>
          </p:cNvSpPr>
          <p:nvPr>
            <p:ph type="title"/>
          </p:nvPr>
        </p:nvSpPr>
        <p:spPr>
          <a:xfrm>
            <a:off x="1479300" y="39650"/>
            <a:ext cx="6855300" cy="382800"/>
          </a:xfrm>
          <a:prstGeom prst="rect">
            <a:avLst/>
          </a:prstGeom>
        </p:spPr>
        <p:txBody>
          <a:bodyPr spcFirstLastPara="1" wrap="square" lIns="0" tIns="0" rIns="0" bIns="0" anchor="b" anchorCtr="0">
            <a:noAutofit/>
          </a:bodyPr>
          <a:lstStyle>
            <a:lvl1pPr lvl="0" rtl="0">
              <a:lnSpc>
                <a:spcPct val="100000"/>
              </a:lnSpc>
              <a:spcBef>
                <a:spcPts val="0"/>
              </a:spcBef>
              <a:spcAft>
                <a:spcPts val="0"/>
              </a:spcAft>
              <a:buClr>
                <a:schemeClr val="lt1"/>
              </a:buClr>
              <a:buSzPts val="1800"/>
              <a:buNone/>
              <a:defRPr sz="1800" b="0">
                <a:solidFill>
                  <a:schemeClr val="lt1"/>
                </a:solidFill>
              </a:defRPr>
            </a:lvl1pPr>
            <a:lvl2pPr lvl="1" rtl="0">
              <a:lnSpc>
                <a:spcPct val="100000"/>
              </a:lnSpc>
              <a:spcBef>
                <a:spcPts val="0"/>
              </a:spcBef>
              <a:spcAft>
                <a:spcPts val="0"/>
              </a:spcAft>
              <a:buClr>
                <a:schemeClr val="lt1"/>
              </a:buClr>
              <a:buSzPts val="1800"/>
              <a:buNone/>
              <a:defRPr sz="1800">
                <a:solidFill>
                  <a:schemeClr val="lt1"/>
                </a:solidFill>
              </a:defRPr>
            </a:lvl2pPr>
            <a:lvl3pPr lvl="2" rtl="0">
              <a:lnSpc>
                <a:spcPct val="100000"/>
              </a:lnSpc>
              <a:spcBef>
                <a:spcPts val="0"/>
              </a:spcBef>
              <a:spcAft>
                <a:spcPts val="0"/>
              </a:spcAft>
              <a:buClr>
                <a:schemeClr val="lt1"/>
              </a:buClr>
              <a:buSzPts val="1800"/>
              <a:buNone/>
              <a:defRPr sz="1800">
                <a:solidFill>
                  <a:schemeClr val="lt1"/>
                </a:solidFill>
              </a:defRPr>
            </a:lvl3pPr>
            <a:lvl4pPr lvl="3" rtl="0">
              <a:lnSpc>
                <a:spcPct val="100000"/>
              </a:lnSpc>
              <a:spcBef>
                <a:spcPts val="0"/>
              </a:spcBef>
              <a:spcAft>
                <a:spcPts val="0"/>
              </a:spcAft>
              <a:buClr>
                <a:schemeClr val="lt1"/>
              </a:buClr>
              <a:buSzPts val="1800"/>
              <a:buNone/>
              <a:defRPr sz="1800">
                <a:solidFill>
                  <a:schemeClr val="lt1"/>
                </a:solidFill>
              </a:defRPr>
            </a:lvl4pPr>
            <a:lvl5pPr lvl="4" rtl="0">
              <a:lnSpc>
                <a:spcPct val="100000"/>
              </a:lnSpc>
              <a:spcBef>
                <a:spcPts val="0"/>
              </a:spcBef>
              <a:spcAft>
                <a:spcPts val="0"/>
              </a:spcAft>
              <a:buClr>
                <a:schemeClr val="lt1"/>
              </a:buClr>
              <a:buSzPts val="1800"/>
              <a:buNone/>
              <a:defRPr sz="1800">
                <a:solidFill>
                  <a:schemeClr val="lt1"/>
                </a:solidFill>
              </a:defRPr>
            </a:lvl5pPr>
            <a:lvl6pPr lvl="5" rtl="0">
              <a:lnSpc>
                <a:spcPct val="100000"/>
              </a:lnSpc>
              <a:spcBef>
                <a:spcPts val="0"/>
              </a:spcBef>
              <a:spcAft>
                <a:spcPts val="0"/>
              </a:spcAft>
              <a:buClr>
                <a:schemeClr val="lt1"/>
              </a:buClr>
              <a:buSzPts val="1800"/>
              <a:buNone/>
              <a:defRPr sz="1800">
                <a:solidFill>
                  <a:schemeClr val="lt1"/>
                </a:solidFill>
              </a:defRPr>
            </a:lvl6pPr>
            <a:lvl7pPr lvl="6" rtl="0">
              <a:lnSpc>
                <a:spcPct val="100000"/>
              </a:lnSpc>
              <a:spcBef>
                <a:spcPts val="0"/>
              </a:spcBef>
              <a:spcAft>
                <a:spcPts val="0"/>
              </a:spcAft>
              <a:buClr>
                <a:schemeClr val="lt1"/>
              </a:buClr>
              <a:buSzPts val="1800"/>
              <a:buNone/>
              <a:defRPr sz="1800">
                <a:solidFill>
                  <a:schemeClr val="lt1"/>
                </a:solidFill>
              </a:defRPr>
            </a:lvl7pPr>
            <a:lvl8pPr lvl="7" rtl="0">
              <a:lnSpc>
                <a:spcPct val="100000"/>
              </a:lnSpc>
              <a:spcBef>
                <a:spcPts val="0"/>
              </a:spcBef>
              <a:spcAft>
                <a:spcPts val="0"/>
              </a:spcAft>
              <a:buClr>
                <a:schemeClr val="lt1"/>
              </a:buClr>
              <a:buSzPts val="1800"/>
              <a:buNone/>
              <a:defRPr sz="1800">
                <a:solidFill>
                  <a:schemeClr val="lt1"/>
                </a:solidFill>
              </a:defRPr>
            </a:lvl8pPr>
            <a:lvl9pPr lvl="8" rtl="0">
              <a:lnSpc>
                <a:spcPct val="100000"/>
              </a:lnSpc>
              <a:spcBef>
                <a:spcPts val="0"/>
              </a:spcBef>
              <a:spcAft>
                <a:spcPts val="0"/>
              </a:spcAft>
              <a:buClr>
                <a:schemeClr val="lt1"/>
              </a:buClr>
              <a:buSzPts val="1800"/>
              <a:buNone/>
              <a:defRPr sz="1800">
                <a:solidFill>
                  <a:schemeClr val="lt1"/>
                </a:solidFill>
              </a:defRPr>
            </a:lvl9pPr>
          </a:lstStyle>
          <a:p>
            <a:endParaRPr/>
          </a:p>
        </p:txBody>
      </p:sp>
      <p:sp>
        <p:nvSpPr>
          <p:cNvPr id="655" name="Google Shape;655;p48"/>
          <p:cNvSpPr txBox="1"/>
          <p:nvPr/>
        </p:nvSpPr>
        <p:spPr>
          <a:xfrm>
            <a:off x="324000" y="43825"/>
            <a:ext cx="1316700" cy="382800"/>
          </a:xfrm>
          <a:prstGeom prst="rect">
            <a:avLst/>
          </a:prstGeom>
          <a:noFill/>
          <a:ln>
            <a:noFill/>
          </a:ln>
        </p:spPr>
        <p:txBody>
          <a:bodyPr spcFirstLastPara="1" wrap="square" lIns="0" tIns="0" rIns="0" bIns="0" anchor="b" anchorCtr="0">
            <a:noAutofit/>
          </a:bodyPr>
          <a:lstStyle/>
          <a:p>
            <a:pPr marL="0" lvl="0" indent="0" algn="l" rtl="0">
              <a:lnSpc>
                <a:spcPct val="100000"/>
              </a:lnSpc>
              <a:spcBef>
                <a:spcPts val="0"/>
              </a:spcBef>
              <a:spcAft>
                <a:spcPts val="0"/>
              </a:spcAft>
              <a:buNone/>
            </a:pPr>
            <a:r>
              <a:rPr lang="en-GB" sz="2000" b="1">
                <a:solidFill>
                  <a:srgbClr val="FFFFFF"/>
                </a:solidFill>
                <a:latin typeface="Lexend"/>
                <a:ea typeface="Lexend"/>
                <a:cs typeface="Lexend"/>
                <a:sym typeface="Lexend"/>
              </a:rPr>
              <a:t>Task A</a:t>
            </a:r>
            <a:endParaRPr sz="2000" b="1">
              <a:solidFill>
                <a:srgbClr val="FFFFFF"/>
              </a:solidFill>
              <a:latin typeface="Lexend"/>
              <a:ea typeface="Lexend"/>
              <a:cs typeface="Lexend"/>
              <a:sym typeface="Lexend"/>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2.07 Practice - jade">
  <p:cSld name="TITLE_AND_TWO_COLUMNS_1_1_5_1_3_1_1_1_1">
    <p:spTree>
      <p:nvGrpSpPr>
        <p:cNvPr id="1" name="Shape 656"/>
        <p:cNvGrpSpPr/>
        <p:nvPr/>
      </p:nvGrpSpPr>
      <p:grpSpPr>
        <a:xfrm>
          <a:off x="0" y="0"/>
          <a:ext cx="0" cy="0"/>
          <a:chOff x="0" y="0"/>
          <a:chExt cx="0" cy="0"/>
        </a:xfrm>
      </p:grpSpPr>
      <p:pic>
        <p:nvPicPr>
          <p:cNvPr id="657" name="Google Shape;657;p49"/>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658" name="Google Shape;658;p49"/>
          <p:cNvSpPr/>
          <p:nvPr/>
        </p:nvSpPr>
        <p:spPr>
          <a:xfrm>
            <a:off x="-1" y="-2"/>
            <a:ext cx="9144300" cy="5403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9" name="Google Shape;659;p49"/>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660" name="Google Shape;660;p49"/>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Practice</a:t>
            </a:r>
            <a:endParaRPr sz="900" b="1">
              <a:solidFill>
                <a:srgbClr val="E6F2F2"/>
              </a:solidFill>
              <a:latin typeface="Lexend"/>
              <a:ea typeface="Lexend"/>
              <a:cs typeface="Lexend"/>
              <a:sym typeface="Lexend"/>
            </a:endParaRPr>
          </a:p>
        </p:txBody>
      </p:sp>
      <p:pic>
        <p:nvPicPr>
          <p:cNvPr id="661" name="Google Shape;661;p49"/>
          <p:cNvPicPr preferRelativeResize="0"/>
          <p:nvPr/>
        </p:nvPicPr>
        <p:blipFill rotWithShape="1">
          <a:blip r:embed="rId3">
            <a:alphaModFix/>
          </a:blip>
          <a:srcRect/>
          <a:stretch/>
        </p:blipFill>
        <p:spPr>
          <a:xfrm>
            <a:off x="8517493" y="-11474"/>
            <a:ext cx="499700" cy="499700"/>
          </a:xfrm>
          <a:prstGeom prst="rect">
            <a:avLst/>
          </a:prstGeom>
          <a:noFill/>
          <a:ln>
            <a:noFill/>
          </a:ln>
        </p:spPr>
      </p:pic>
      <p:sp>
        <p:nvSpPr>
          <p:cNvPr id="662" name="Google Shape;662;p49"/>
          <p:cNvSpPr txBox="1">
            <a:spLocks noGrp="1"/>
          </p:cNvSpPr>
          <p:nvPr>
            <p:ph type="title"/>
          </p:nvPr>
        </p:nvSpPr>
        <p:spPr>
          <a:xfrm>
            <a:off x="1479300" y="39650"/>
            <a:ext cx="6855300" cy="382800"/>
          </a:xfrm>
          <a:prstGeom prst="rect">
            <a:avLst/>
          </a:prstGeom>
        </p:spPr>
        <p:txBody>
          <a:bodyPr spcFirstLastPara="1" wrap="square" lIns="0" tIns="0" rIns="0" bIns="0" anchor="b" anchorCtr="0">
            <a:noAutofit/>
          </a:bodyPr>
          <a:lstStyle>
            <a:lvl1pPr lvl="0" rtl="0">
              <a:lnSpc>
                <a:spcPct val="100000"/>
              </a:lnSpc>
              <a:spcBef>
                <a:spcPts val="0"/>
              </a:spcBef>
              <a:spcAft>
                <a:spcPts val="0"/>
              </a:spcAft>
              <a:buClr>
                <a:schemeClr val="lt1"/>
              </a:buClr>
              <a:buSzPts val="1800"/>
              <a:buNone/>
              <a:defRPr sz="1800" b="0">
                <a:solidFill>
                  <a:schemeClr val="lt1"/>
                </a:solidFill>
              </a:defRPr>
            </a:lvl1pPr>
            <a:lvl2pPr lvl="1" rtl="0">
              <a:lnSpc>
                <a:spcPct val="100000"/>
              </a:lnSpc>
              <a:spcBef>
                <a:spcPts val="0"/>
              </a:spcBef>
              <a:spcAft>
                <a:spcPts val="0"/>
              </a:spcAft>
              <a:buClr>
                <a:schemeClr val="lt1"/>
              </a:buClr>
              <a:buSzPts val="1800"/>
              <a:buNone/>
              <a:defRPr sz="1800">
                <a:solidFill>
                  <a:schemeClr val="lt1"/>
                </a:solidFill>
              </a:defRPr>
            </a:lvl2pPr>
            <a:lvl3pPr lvl="2" rtl="0">
              <a:lnSpc>
                <a:spcPct val="100000"/>
              </a:lnSpc>
              <a:spcBef>
                <a:spcPts val="0"/>
              </a:spcBef>
              <a:spcAft>
                <a:spcPts val="0"/>
              </a:spcAft>
              <a:buClr>
                <a:schemeClr val="lt1"/>
              </a:buClr>
              <a:buSzPts val="1800"/>
              <a:buNone/>
              <a:defRPr sz="1800">
                <a:solidFill>
                  <a:schemeClr val="lt1"/>
                </a:solidFill>
              </a:defRPr>
            </a:lvl3pPr>
            <a:lvl4pPr lvl="3" rtl="0">
              <a:lnSpc>
                <a:spcPct val="100000"/>
              </a:lnSpc>
              <a:spcBef>
                <a:spcPts val="0"/>
              </a:spcBef>
              <a:spcAft>
                <a:spcPts val="0"/>
              </a:spcAft>
              <a:buClr>
                <a:schemeClr val="lt1"/>
              </a:buClr>
              <a:buSzPts val="1800"/>
              <a:buNone/>
              <a:defRPr sz="1800">
                <a:solidFill>
                  <a:schemeClr val="lt1"/>
                </a:solidFill>
              </a:defRPr>
            </a:lvl4pPr>
            <a:lvl5pPr lvl="4" rtl="0">
              <a:lnSpc>
                <a:spcPct val="100000"/>
              </a:lnSpc>
              <a:spcBef>
                <a:spcPts val="0"/>
              </a:spcBef>
              <a:spcAft>
                <a:spcPts val="0"/>
              </a:spcAft>
              <a:buClr>
                <a:schemeClr val="lt1"/>
              </a:buClr>
              <a:buSzPts val="1800"/>
              <a:buNone/>
              <a:defRPr sz="1800">
                <a:solidFill>
                  <a:schemeClr val="lt1"/>
                </a:solidFill>
              </a:defRPr>
            </a:lvl5pPr>
            <a:lvl6pPr lvl="5" rtl="0">
              <a:lnSpc>
                <a:spcPct val="100000"/>
              </a:lnSpc>
              <a:spcBef>
                <a:spcPts val="0"/>
              </a:spcBef>
              <a:spcAft>
                <a:spcPts val="0"/>
              </a:spcAft>
              <a:buClr>
                <a:schemeClr val="lt1"/>
              </a:buClr>
              <a:buSzPts val="1800"/>
              <a:buNone/>
              <a:defRPr sz="1800">
                <a:solidFill>
                  <a:schemeClr val="lt1"/>
                </a:solidFill>
              </a:defRPr>
            </a:lvl6pPr>
            <a:lvl7pPr lvl="6" rtl="0">
              <a:lnSpc>
                <a:spcPct val="100000"/>
              </a:lnSpc>
              <a:spcBef>
                <a:spcPts val="0"/>
              </a:spcBef>
              <a:spcAft>
                <a:spcPts val="0"/>
              </a:spcAft>
              <a:buClr>
                <a:schemeClr val="lt1"/>
              </a:buClr>
              <a:buSzPts val="1800"/>
              <a:buNone/>
              <a:defRPr sz="1800">
                <a:solidFill>
                  <a:schemeClr val="lt1"/>
                </a:solidFill>
              </a:defRPr>
            </a:lvl7pPr>
            <a:lvl8pPr lvl="7" rtl="0">
              <a:lnSpc>
                <a:spcPct val="100000"/>
              </a:lnSpc>
              <a:spcBef>
                <a:spcPts val="0"/>
              </a:spcBef>
              <a:spcAft>
                <a:spcPts val="0"/>
              </a:spcAft>
              <a:buClr>
                <a:schemeClr val="lt1"/>
              </a:buClr>
              <a:buSzPts val="1800"/>
              <a:buNone/>
              <a:defRPr sz="1800">
                <a:solidFill>
                  <a:schemeClr val="lt1"/>
                </a:solidFill>
              </a:defRPr>
            </a:lvl8pPr>
            <a:lvl9pPr lvl="8" rtl="0">
              <a:lnSpc>
                <a:spcPct val="100000"/>
              </a:lnSpc>
              <a:spcBef>
                <a:spcPts val="0"/>
              </a:spcBef>
              <a:spcAft>
                <a:spcPts val="0"/>
              </a:spcAft>
              <a:buClr>
                <a:schemeClr val="lt1"/>
              </a:buClr>
              <a:buSzPts val="1800"/>
              <a:buNone/>
              <a:defRPr sz="1800">
                <a:solidFill>
                  <a:schemeClr val="lt1"/>
                </a:solidFill>
              </a:defRPr>
            </a:lvl9pPr>
          </a:lstStyle>
          <a:p>
            <a:endParaRPr/>
          </a:p>
        </p:txBody>
      </p:sp>
      <p:sp>
        <p:nvSpPr>
          <p:cNvPr id="663" name="Google Shape;663;p49"/>
          <p:cNvSpPr txBox="1"/>
          <p:nvPr/>
        </p:nvSpPr>
        <p:spPr>
          <a:xfrm>
            <a:off x="324000" y="43825"/>
            <a:ext cx="1316700" cy="382800"/>
          </a:xfrm>
          <a:prstGeom prst="rect">
            <a:avLst/>
          </a:prstGeom>
          <a:noFill/>
          <a:ln>
            <a:noFill/>
          </a:ln>
        </p:spPr>
        <p:txBody>
          <a:bodyPr spcFirstLastPara="1" wrap="square" lIns="0" tIns="0" rIns="0" bIns="0" anchor="b" anchorCtr="0">
            <a:noAutofit/>
          </a:bodyPr>
          <a:lstStyle/>
          <a:p>
            <a:pPr marL="0" lvl="0" indent="0" algn="l" rtl="0">
              <a:lnSpc>
                <a:spcPct val="100000"/>
              </a:lnSpc>
              <a:spcBef>
                <a:spcPts val="0"/>
              </a:spcBef>
              <a:spcAft>
                <a:spcPts val="0"/>
              </a:spcAft>
              <a:buNone/>
            </a:pPr>
            <a:r>
              <a:rPr lang="en-GB" sz="2000" b="1">
                <a:solidFill>
                  <a:srgbClr val="FFFFFF"/>
                </a:solidFill>
                <a:latin typeface="Lexend"/>
                <a:ea typeface="Lexend"/>
                <a:cs typeface="Lexend"/>
                <a:sym typeface="Lexend"/>
              </a:rPr>
              <a:t>Task B</a:t>
            </a:r>
            <a:endParaRPr sz="2000" b="1">
              <a:solidFill>
                <a:srgbClr val="FFFFFF"/>
              </a:solidFill>
              <a:latin typeface="Lexend"/>
              <a:ea typeface="Lexend"/>
              <a:cs typeface="Lexend"/>
              <a:sym typeface="Lexend"/>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3.07 Practice - blue ">
  <p:cSld name="TITLE_AND_TWO_COLUMNS_1_1_5_1_3_1_2">
    <p:spTree>
      <p:nvGrpSpPr>
        <p:cNvPr id="1" name="Shape 664"/>
        <p:cNvGrpSpPr/>
        <p:nvPr/>
      </p:nvGrpSpPr>
      <p:grpSpPr>
        <a:xfrm>
          <a:off x="0" y="0"/>
          <a:ext cx="0" cy="0"/>
          <a:chOff x="0" y="0"/>
          <a:chExt cx="0" cy="0"/>
        </a:xfrm>
      </p:grpSpPr>
      <p:pic>
        <p:nvPicPr>
          <p:cNvPr id="665" name="Google Shape;665;p50"/>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666" name="Google Shape;666;p50"/>
          <p:cNvSpPr/>
          <p:nvPr/>
        </p:nvSpPr>
        <p:spPr>
          <a:xfrm>
            <a:off x="-1" y="-2"/>
            <a:ext cx="9144300" cy="540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7" name="Google Shape;667;p50"/>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668" name="Google Shape;668;p50"/>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BEDFE"/>
                </a:solidFill>
                <a:latin typeface="Lexend"/>
                <a:ea typeface="Lexend"/>
                <a:cs typeface="Lexend"/>
                <a:sym typeface="Lexend"/>
              </a:rPr>
              <a:t>Practice</a:t>
            </a:r>
            <a:endParaRPr sz="900" b="1">
              <a:solidFill>
                <a:srgbClr val="EBEDFE"/>
              </a:solidFill>
              <a:latin typeface="Lexend"/>
              <a:ea typeface="Lexend"/>
              <a:cs typeface="Lexend"/>
              <a:sym typeface="Lexend"/>
            </a:endParaRPr>
          </a:p>
        </p:txBody>
      </p:sp>
      <p:pic>
        <p:nvPicPr>
          <p:cNvPr id="669" name="Google Shape;669;p50"/>
          <p:cNvPicPr preferRelativeResize="0"/>
          <p:nvPr/>
        </p:nvPicPr>
        <p:blipFill rotWithShape="1">
          <a:blip r:embed="rId3">
            <a:alphaModFix/>
          </a:blip>
          <a:srcRect/>
          <a:stretch/>
        </p:blipFill>
        <p:spPr>
          <a:xfrm>
            <a:off x="8517493" y="-11474"/>
            <a:ext cx="499700" cy="499700"/>
          </a:xfrm>
          <a:prstGeom prst="rect">
            <a:avLst/>
          </a:prstGeom>
          <a:noFill/>
          <a:ln>
            <a:noFill/>
          </a:ln>
        </p:spPr>
      </p:pic>
      <p:sp>
        <p:nvSpPr>
          <p:cNvPr id="670" name="Google Shape;670;p50"/>
          <p:cNvSpPr txBox="1">
            <a:spLocks noGrp="1"/>
          </p:cNvSpPr>
          <p:nvPr>
            <p:ph type="title"/>
          </p:nvPr>
        </p:nvSpPr>
        <p:spPr>
          <a:xfrm>
            <a:off x="1479300" y="39650"/>
            <a:ext cx="6855300" cy="382800"/>
          </a:xfrm>
          <a:prstGeom prst="rect">
            <a:avLst/>
          </a:prstGeom>
        </p:spPr>
        <p:txBody>
          <a:bodyPr spcFirstLastPara="1" wrap="square" lIns="0" tIns="0" rIns="0" bIns="0" anchor="b" anchorCtr="0">
            <a:noAutofit/>
          </a:bodyPr>
          <a:lstStyle>
            <a:lvl1pPr lvl="0" rtl="0">
              <a:lnSpc>
                <a:spcPct val="100000"/>
              </a:lnSpc>
              <a:spcBef>
                <a:spcPts val="0"/>
              </a:spcBef>
              <a:spcAft>
                <a:spcPts val="0"/>
              </a:spcAft>
              <a:buClr>
                <a:schemeClr val="lt1"/>
              </a:buClr>
              <a:buSzPts val="1800"/>
              <a:buNone/>
              <a:defRPr sz="1800" b="0">
                <a:solidFill>
                  <a:schemeClr val="lt1"/>
                </a:solidFill>
              </a:defRPr>
            </a:lvl1pPr>
            <a:lvl2pPr lvl="1" rtl="0">
              <a:lnSpc>
                <a:spcPct val="100000"/>
              </a:lnSpc>
              <a:spcBef>
                <a:spcPts val="0"/>
              </a:spcBef>
              <a:spcAft>
                <a:spcPts val="0"/>
              </a:spcAft>
              <a:buClr>
                <a:schemeClr val="lt1"/>
              </a:buClr>
              <a:buSzPts val="1800"/>
              <a:buNone/>
              <a:defRPr sz="1800">
                <a:solidFill>
                  <a:schemeClr val="lt1"/>
                </a:solidFill>
              </a:defRPr>
            </a:lvl2pPr>
            <a:lvl3pPr lvl="2" rtl="0">
              <a:lnSpc>
                <a:spcPct val="100000"/>
              </a:lnSpc>
              <a:spcBef>
                <a:spcPts val="0"/>
              </a:spcBef>
              <a:spcAft>
                <a:spcPts val="0"/>
              </a:spcAft>
              <a:buClr>
                <a:schemeClr val="lt1"/>
              </a:buClr>
              <a:buSzPts val="1800"/>
              <a:buNone/>
              <a:defRPr sz="1800">
                <a:solidFill>
                  <a:schemeClr val="lt1"/>
                </a:solidFill>
              </a:defRPr>
            </a:lvl3pPr>
            <a:lvl4pPr lvl="3" rtl="0">
              <a:lnSpc>
                <a:spcPct val="100000"/>
              </a:lnSpc>
              <a:spcBef>
                <a:spcPts val="0"/>
              </a:spcBef>
              <a:spcAft>
                <a:spcPts val="0"/>
              </a:spcAft>
              <a:buClr>
                <a:schemeClr val="lt1"/>
              </a:buClr>
              <a:buSzPts val="1800"/>
              <a:buNone/>
              <a:defRPr sz="1800">
                <a:solidFill>
                  <a:schemeClr val="lt1"/>
                </a:solidFill>
              </a:defRPr>
            </a:lvl4pPr>
            <a:lvl5pPr lvl="4" rtl="0">
              <a:lnSpc>
                <a:spcPct val="100000"/>
              </a:lnSpc>
              <a:spcBef>
                <a:spcPts val="0"/>
              </a:spcBef>
              <a:spcAft>
                <a:spcPts val="0"/>
              </a:spcAft>
              <a:buClr>
                <a:schemeClr val="lt1"/>
              </a:buClr>
              <a:buSzPts val="1800"/>
              <a:buNone/>
              <a:defRPr sz="1800">
                <a:solidFill>
                  <a:schemeClr val="lt1"/>
                </a:solidFill>
              </a:defRPr>
            </a:lvl5pPr>
            <a:lvl6pPr lvl="5" rtl="0">
              <a:lnSpc>
                <a:spcPct val="100000"/>
              </a:lnSpc>
              <a:spcBef>
                <a:spcPts val="0"/>
              </a:spcBef>
              <a:spcAft>
                <a:spcPts val="0"/>
              </a:spcAft>
              <a:buClr>
                <a:schemeClr val="lt1"/>
              </a:buClr>
              <a:buSzPts val="1800"/>
              <a:buNone/>
              <a:defRPr sz="1800">
                <a:solidFill>
                  <a:schemeClr val="lt1"/>
                </a:solidFill>
              </a:defRPr>
            </a:lvl6pPr>
            <a:lvl7pPr lvl="6" rtl="0">
              <a:lnSpc>
                <a:spcPct val="100000"/>
              </a:lnSpc>
              <a:spcBef>
                <a:spcPts val="0"/>
              </a:spcBef>
              <a:spcAft>
                <a:spcPts val="0"/>
              </a:spcAft>
              <a:buClr>
                <a:schemeClr val="lt1"/>
              </a:buClr>
              <a:buSzPts val="1800"/>
              <a:buNone/>
              <a:defRPr sz="1800">
                <a:solidFill>
                  <a:schemeClr val="lt1"/>
                </a:solidFill>
              </a:defRPr>
            </a:lvl7pPr>
            <a:lvl8pPr lvl="7" rtl="0">
              <a:lnSpc>
                <a:spcPct val="100000"/>
              </a:lnSpc>
              <a:spcBef>
                <a:spcPts val="0"/>
              </a:spcBef>
              <a:spcAft>
                <a:spcPts val="0"/>
              </a:spcAft>
              <a:buClr>
                <a:schemeClr val="lt1"/>
              </a:buClr>
              <a:buSzPts val="1800"/>
              <a:buNone/>
              <a:defRPr sz="1800">
                <a:solidFill>
                  <a:schemeClr val="lt1"/>
                </a:solidFill>
              </a:defRPr>
            </a:lvl8pPr>
            <a:lvl9pPr lvl="8" rtl="0">
              <a:lnSpc>
                <a:spcPct val="100000"/>
              </a:lnSpc>
              <a:spcBef>
                <a:spcPts val="0"/>
              </a:spcBef>
              <a:spcAft>
                <a:spcPts val="0"/>
              </a:spcAft>
              <a:buClr>
                <a:schemeClr val="lt1"/>
              </a:buClr>
              <a:buSzPts val="1800"/>
              <a:buNone/>
              <a:defRPr sz="1800">
                <a:solidFill>
                  <a:schemeClr val="lt1"/>
                </a:solidFill>
              </a:defRPr>
            </a:lvl9pPr>
          </a:lstStyle>
          <a:p>
            <a:endParaRPr/>
          </a:p>
        </p:txBody>
      </p:sp>
      <p:sp>
        <p:nvSpPr>
          <p:cNvPr id="671" name="Google Shape;671;p50"/>
          <p:cNvSpPr txBox="1"/>
          <p:nvPr/>
        </p:nvSpPr>
        <p:spPr>
          <a:xfrm>
            <a:off x="324000" y="43825"/>
            <a:ext cx="1316700" cy="382800"/>
          </a:xfrm>
          <a:prstGeom prst="rect">
            <a:avLst/>
          </a:prstGeom>
          <a:noFill/>
          <a:ln>
            <a:noFill/>
          </a:ln>
        </p:spPr>
        <p:txBody>
          <a:bodyPr spcFirstLastPara="1" wrap="square" lIns="0" tIns="0" rIns="0" bIns="0" anchor="b" anchorCtr="0">
            <a:noAutofit/>
          </a:bodyPr>
          <a:lstStyle/>
          <a:p>
            <a:pPr marL="0" lvl="0" indent="0" algn="l" rtl="0">
              <a:lnSpc>
                <a:spcPct val="100000"/>
              </a:lnSpc>
              <a:spcBef>
                <a:spcPts val="0"/>
              </a:spcBef>
              <a:spcAft>
                <a:spcPts val="0"/>
              </a:spcAft>
              <a:buNone/>
            </a:pPr>
            <a:r>
              <a:rPr lang="en-GB" sz="2000" b="1">
                <a:solidFill>
                  <a:srgbClr val="FFFFFF"/>
                </a:solidFill>
                <a:latin typeface="Lexend"/>
                <a:ea typeface="Lexend"/>
                <a:cs typeface="Lexend"/>
                <a:sym typeface="Lexend"/>
              </a:rPr>
              <a:t>Task C</a:t>
            </a:r>
            <a:endParaRPr sz="2000" b="1">
              <a:solidFill>
                <a:srgbClr val="FFFFFF"/>
              </a:solidFill>
              <a:latin typeface="Lexend"/>
              <a:ea typeface="Lexend"/>
              <a:cs typeface="Lexend"/>
              <a:sym typeface="Lexend"/>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4.07 Practice - pink">
  <p:cSld name="TITLE_AND_TWO_COLUMNS_1_1_5_1_3_1_1_1_1_1">
    <p:spTree>
      <p:nvGrpSpPr>
        <p:cNvPr id="1" name="Shape 672"/>
        <p:cNvGrpSpPr/>
        <p:nvPr/>
      </p:nvGrpSpPr>
      <p:grpSpPr>
        <a:xfrm>
          <a:off x="0" y="0"/>
          <a:ext cx="0" cy="0"/>
          <a:chOff x="0" y="0"/>
          <a:chExt cx="0" cy="0"/>
        </a:xfrm>
      </p:grpSpPr>
      <p:pic>
        <p:nvPicPr>
          <p:cNvPr id="673" name="Google Shape;673;p51"/>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674" name="Google Shape;674;p51"/>
          <p:cNvSpPr/>
          <p:nvPr/>
        </p:nvSpPr>
        <p:spPr>
          <a:xfrm>
            <a:off x="0" y="1"/>
            <a:ext cx="9144300" cy="540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5" name="Google Shape;675;p51"/>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676" name="Google Shape;676;p51"/>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Practice</a:t>
            </a:r>
            <a:endParaRPr sz="900" b="1">
              <a:solidFill>
                <a:srgbClr val="FAEAF6"/>
              </a:solidFill>
              <a:latin typeface="Lexend"/>
              <a:ea typeface="Lexend"/>
              <a:cs typeface="Lexend"/>
              <a:sym typeface="Lexend"/>
            </a:endParaRPr>
          </a:p>
        </p:txBody>
      </p:sp>
      <p:pic>
        <p:nvPicPr>
          <p:cNvPr id="677" name="Google Shape;677;p51"/>
          <p:cNvPicPr preferRelativeResize="0"/>
          <p:nvPr/>
        </p:nvPicPr>
        <p:blipFill rotWithShape="1">
          <a:blip r:embed="rId3">
            <a:alphaModFix/>
          </a:blip>
          <a:srcRect/>
          <a:stretch/>
        </p:blipFill>
        <p:spPr>
          <a:xfrm>
            <a:off x="8517493" y="-11474"/>
            <a:ext cx="499700" cy="499700"/>
          </a:xfrm>
          <a:prstGeom prst="rect">
            <a:avLst/>
          </a:prstGeom>
          <a:noFill/>
          <a:ln>
            <a:noFill/>
          </a:ln>
        </p:spPr>
      </p:pic>
      <p:sp>
        <p:nvSpPr>
          <p:cNvPr id="678" name="Google Shape;678;p51"/>
          <p:cNvSpPr txBox="1">
            <a:spLocks noGrp="1"/>
          </p:cNvSpPr>
          <p:nvPr>
            <p:ph type="title"/>
          </p:nvPr>
        </p:nvSpPr>
        <p:spPr>
          <a:xfrm>
            <a:off x="1479300" y="39650"/>
            <a:ext cx="6855300" cy="382800"/>
          </a:xfrm>
          <a:prstGeom prst="rect">
            <a:avLst/>
          </a:prstGeom>
        </p:spPr>
        <p:txBody>
          <a:bodyPr spcFirstLastPara="1" wrap="square" lIns="0" tIns="0" rIns="0" bIns="0" anchor="b" anchorCtr="0">
            <a:noAutofit/>
          </a:bodyPr>
          <a:lstStyle>
            <a:lvl1pPr lvl="0" rtl="0">
              <a:lnSpc>
                <a:spcPct val="100000"/>
              </a:lnSpc>
              <a:spcBef>
                <a:spcPts val="0"/>
              </a:spcBef>
              <a:spcAft>
                <a:spcPts val="0"/>
              </a:spcAft>
              <a:buClr>
                <a:schemeClr val="lt1"/>
              </a:buClr>
              <a:buSzPts val="1800"/>
              <a:buNone/>
              <a:defRPr sz="1800" b="0">
                <a:solidFill>
                  <a:schemeClr val="lt1"/>
                </a:solidFill>
              </a:defRPr>
            </a:lvl1pPr>
            <a:lvl2pPr lvl="1" rtl="0">
              <a:lnSpc>
                <a:spcPct val="100000"/>
              </a:lnSpc>
              <a:spcBef>
                <a:spcPts val="0"/>
              </a:spcBef>
              <a:spcAft>
                <a:spcPts val="0"/>
              </a:spcAft>
              <a:buClr>
                <a:schemeClr val="lt1"/>
              </a:buClr>
              <a:buSzPts val="1800"/>
              <a:buNone/>
              <a:defRPr sz="1800">
                <a:solidFill>
                  <a:schemeClr val="lt1"/>
                </a:solidFill>
              </a:defRPr>
            </a:lvl2pPr>
            <a:lvl3pPr lvl="2" rtl="0">
              <a:lnSpc>
                <a:spcPct val="100000"/>
              </a:lnSpc>
              <a:spcBef>
                <a:spcPts val="0"/>
              </a:spcBef>
              <a:spcAft>
                <a:spcPts val="0"/>
              </a:spcAft>
              <a:buClr>
                <a:schemeClr val="lt1"/>
              </a:buClr>
              <a:buSzPts val="1800"/>
              <a:buNone/>
              <a:defRPr sz="1800">
                <a:solidFill>
                  <a:schemeClr val="lt1"/>
                </a:solidFill>
              </a:defRPr>
            </a:lvl3pPr>
            <a:lvl4pPr lvl="3" rtl="0">
              <a:lnSpc>
                <a:spcPct val="100000"/>
              </a:lnSpc>
              <a:spcBef>
                <a:spcPts val="0"/>
              </a:spcBef>
              <a:spcAft>
                <a:spcPts val="0"/>
              </a:spcAft>
              <a:buClr>
                <a:schemeClr val="lt1"/>
              </a:buClr>
              <a:buSzPts val="1800"/>
              <a:buNone/>
              <a:defRPr sz="1800">
                <a:solidFill>
                  <a:schemeClr val="lt1"/>
                </a:solidFill>
              </a:defRPr>
            </a:lvl4pPr>
            <a:lvl5pPr lvl="4" rtl="0">
              <a:lnSpc>
                <a:spcPct val="100000"/>
              </a:lnSpc>
              <a:spcBef>
                <a:spcPts val="0"/>
              </a:spcBef>
              <a:spcAft>
                <a:spcPts val="0"/>
              </a:spcAft>
              <a:buClr>
                <a:schemeClr val="lt1"/>
              </a:buClr>
              <a:buSzPts val="1800"/>
              <a:buNone/>
              <a:defRPr sz="1800">
                <a:solidFill>
                  <a:schemeClr val="lt1"/>
                </a:solidFill>
              </a:defRPr>
            </a:lvl5pPr>
            <a:lvl6pPr lvl="5" rtl="0">
              <a:lnSpc>
                <a:spcPct val="100000"/>
              </a:lnSpc>
              <a:spcBef>
                <a:spcPts val="0"/>
              </a:spcBef>
              <a:spcAft>
                <a:spcPts val="0"/>
              </a:spcAft>
              <a:buClr>
                <a:schemeClr val="lt1"/>
              </a:buClr>
              <a:buSzPts val="1800"/>
              <a:buNone/>
              <a:defRPr sz="1800">
                <a:solidFill>
                  <a:schemeClr val="lt1"/>
                </a:solidFill>
              </a:defRPr>
            </a:lvl6pPr>
            <a:lvl7pPr lvl="6" rtl="0">
              <a:lnSpc>
                <a:spcPct val="100000"/>
              </a:lnSpc>
              <a:spcBef>
                <a:spcPts val="0"/>
              </a:spcBef>
              <a:spcAft>
                <a:spcPts val="0"/>
              </a:spcAft>
              <a:buClr>
                <a:schemeClr val="lt1"/>
              </a:buClr>
              <a:buSzPts val="1800"/>
              <a:buNone/>
              <a:defRPr sz="1800">
                <a:solidFill>
                  <a:schemeClr val="lt1"/>
                </a:solidFill>
              </a:defRPr>
            </a:lvl7pPr>
            <a:lvl8pPr lvl="7" rtl="0">
              <a:lnSpc>
                <a:spcPct val="100000"/>
              </a:lnSpc>
              <a:spcBef>
                <a:spcPts val="0"/>
              </a:spcBef>
              <a:spcAft>
                <a:spcPts val="0"/>
              </a:spcAft>
              <a:buClr>
                <a:schemeClr val="lt1"/>
              </a:buClr>
              <a:buSzPts val="1800"/>
              <a:buNone/>
              <a:defRPr sz="1800">
                <a:solidFill>
                  <a:schemeClr val="lt1"/>
                </a:solidFill>
              </a:defRPr>
            </a:lvl8pPr>
            <a:lvl9pPr lvl="8" rtl="0">
              <a:lnSpc>
                <a:spcPct val="100000"/>
              </a:lnSpc>
              <a:spcBef>
                <a:spcPts val="0"/>
              </a:spcBef>
              <a:spcAft>
                <a:spcPts val="0"/>
              </a:spcAft>
              <a:buClr>
                <a:schemeClr val="lt1"/>
              </a:buClr>
              <a:buSzPts val="1800"/>
              <a:buNone/>
              <a:defRPr sz="1800">
                <a:solidFill>
                  <a:schemeClr val="lt1"/>
                </a:solidFill>
              </a:defRPr>
            </a:lvl9pPr>
          </a:lstStyle>
          <a:p>
            <a:endParaRPr/>
          </a:p>
        </p:txBody>
      </p:sp>
      <p:sp>
        <p:nvSpPr>
          <p:cNvPr id="679" name="Google Shape;679;p51"/>
          <p:cNvSpPr txBox="1"/>
          <p:nvPr/>
        </p:nvSpPr>
        <p:spPr>
          <a:xfrm>
            <a:off x="324000" y="43825"/>
            <a:ext cx="1316700" cy="382800"/>
          </a:xfrm>
          <a:prstGeom prst="rect">
            <a:avLst/>
          </a:prstGeom>
          <a:noFill/>
          <a:ln>
            <a:noFill/>
          </a:ln>
        </p:spPr>
        <p:txBody>
          <a:bodyPr spcFirstLastPara="1" wrap="square" lIns="0" tIns="0" rIns="0" bIns="0" anchor="b" anchorCtr="0">
            <a:noAutofit/>
          </a:bodyPr>
          <a:lstStyle/>
          <a:p>
            <a:pPr marL="0" lvl="0" indent="0" algn="l" rtl="0">
              <a:lnSpc>
                <a:spcPct val="100000"/>
              </a:lnSpc>
              <a:spcBef>
                <a:spcPts val="0"/>
              </a:spcBef>
              <a:spcAft>
                <a:spcPts val="0"/>
              </a:spcAft>
              <a:buNone/>
            </a:pPr>
            <a:r>
              <a:rPr lang="en-GB" sz="2000" b="1">
                <a:solidFill>
                  <a:srgbClr val="FFFFFF"/>
                </a:solidFill>
                <a:latin typeface="Lexend"/>
                <a:ea typeface="Lexend"/>
                <a:cs typeface="Lexend"/>
                <a:sym typeface="Lexend"/>
              </a:rPr>
              <a:t>Task D</a:t>
            </a:r>
            <a:endParaRPr sz="2000" b="1">
              <a:solidFill>
                <a:srgbClr val="FFFFFF"/>
              </a:solidFill>
              <a:latin typeface="Lexend"/>
              <a:ea typeface="Lexend"/>
              <a:cs typeface="Lexend"/>
              <a:sym typeface="Lexend"/>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1.08 Feedback - purple">
  <p:cSld name="TITLE_AND_TWO_COLUMNS_1_1_5_1_3_1_1_1">
    <p:bg>
      <p:bgPr>
        <a:solidFill>
          <a:srgbClr val="F3EEFB"/>
        </a:solidFill>
        <a:effectLst/>
      </p:bgPr>
    </p:bg>
    <p:spTree>
      <p:nvGrpSpPr>
        <p:cNvPr id="1" name="Shape 680"/>
        <p:cNvGrpSpPr/>
        <p:nvPr/>
      </p:nvGrpSpPr>
      <p:grpSpPr>
        <a:xfrm>
          <a:off x="0" y="0"/>
          <a:ext cx="0" cy="0"/>
          <a:chOff x="0" y="0"/>
          <a:chExt cx="0" cy="0"/>
        </a:xfrm>
      </p:grpSpPr>
      <p:pic>
        <p:nvPicPr>
          <p:cNvPr id="681" name="Google Shape;681;p52"/>
          <p:cNvPicPr preferRelativeResize="0"/>
          <p:nvPr/>
        </p:nvPicPr>
        <p:blipFill>
          <a:blip r:embed="rId2">
            <a:alphaModFix/>
          </a:blip>
          <a:stretch>
            <a:fillRect/>
          </a:stretch>
        </p:blipFill>
        <p:spPr>
          <a:xfrm>
            <a:off x="0" y="532525"/>
            <a:ext cx="9151202" cy="116709"/>
          </a:xfrm>
          <a:prstGeom prst="rect">
            <a:avLst/>
          </a:prstGeom>
          <a:noFill/>
          <a:ln>
            <a:noFill/>
          </a:ln>
        </p:spPr>
      </p:pic>
      <p:sp>
        <p:nvSpPr>
          <p:cNvPr id="682" name="Google Shape;682;p52"/>
          <p:cNvSpPr/>
          <p:nvPr/>
        </p:nvSpPr>
        <p:spPr>
          <a:xfrm>
            <a:off x="-1" y="-2"/>
            <a:ext cx="9144300" cy="5403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3" name="Google Shape;683;p52"/>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pic>
        <p:nvPicPr>
          <p:cNvPr id="684" name="Google Shape;684;p52"/>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685" name="Google Shape;685;p52"/>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3EEFB"/>
                </a:solidFill>
                <a:latin typeface="Lexend"/>
                <a:ea typeface="Lexend"/>
                <a:cs typeface="Lexend"/>
                <a:sym typeface="Lexend"/>
              </a:rPr>
              <a:t>Feedback</a:t>
            </a:r>
            <a:endParaRPr sz="900" b="1">
              <a:solidFill>
                <a:srgbClr val="F3EEFB"/>
              </a:solidFill>
              <a:latin typeface="Lexend"/>
              <a:ea typeface="Lexend"/>
              <a:cs typeface="Lexend"/>
              <a:sym typeface="Lexend"/>
            </a:endParaRPr>
          </a:p>
        </p:txBody>
      </p:sp>
      <p:sp>
        <p:nvSpPr>
          <p:cNvPr id="686" name="Google Shape;686;p52"/>
          <p:cNvSpPr txBox="1">
            <a:spLocks noGrp="1"/>
          </p:cNvSpPr>
          <p:nvPr>
            <p:ph type="title"/>
          </p:nvPr>
        </p:nvSpPr>
        <p:spPr>
          <a:xfrm>
            <a:off x="1479300" y="39650"/>
            <a:ext cx="6855300" cy="382800"/>
          </a:xfrm>
          <a:prstGeom prst="rect">
            <a:avLst/>
          </a:prstGeom>
        </p:spPr>
        <p:txBody>
          <a:bodyPr spcFirstLastPara="1" wrap="square" lIns="0" tIns="0" rIns="0" bIns="0" anchor="b" anchorCtr="0">
            <a:noAutofit/>
          </a:bodyPr>
          <a:lstStyle>
            <a:lvl1pPr lvl="0" rtl="0">
              <a:lnSpc>
                <a:spcPct val="100000"/>
              </a:lnSpc>
              <a:spcBef>
                <a:spcPts val="0"/>
              </a:spcBef>
              <a:spcAft>
                <a:spcPts val="0"/>
              </a:spcAft>
              <a:buClr>
                <a:schemeClr val="lt1"/>
              </a:buClr>
              <a:buSzPts val="1800"/>
              <a:buNone/>
              <a:defRPr sz="1800" b="0">
                <a:solidFill>
                  <a:schemeClr val="lt1"/>
                </a:solidFill>
              </a:defRPr>
            </a:lvl1pPr>
            <a:lvl2pPr lvl="1" rtl="0">
              <a:lnSpc>
                <a:spcPct val="100000"/>
              </a:lnSpc>
              <a:spcBef>
                <a:spcPts val="0"/>
              </a:spcBef>
              <a:spcAft>
                <a:spcPts val="0"/>
              </a:spcAft>
              <a:buClr>
                <a:schemeClr val="lt1"/>
              </a:buClr>
              <a:buSzPts val="1800"/>
              <a:buNone/>
              <a:defRPr sz="1800">
                <a:solidFill>
                  <a:schemeClr val="lt1"/>
                </a:solidFill>
              </a:defRPr>
            </a:lvl2pPr>
            <a:lvl3pPr lvl="2" rtl="0">
              <a:lnSpc>
                <a:spcPct val="100000"/>
              </a:lnSpc>
              <a:spcBef>
                <a:spcPts val="0"/>
              </a:spcBef>
              <a:spcAft>
                <a:spcPts val="0"/>
              </a:spcAft>
              <a:buClr>
                <a:schemeClr val="lt1"/>
              </a:buClr>
              <a:buSzPts val="1800"/>
              <a:buNone/>
              <a:defRPr sz="1800">
                <a:solidFill>
                  <a:schemeClr val="lt1"/>
                </a:solidFill>
              </a:defRPr>
            </a:lvl3pPr>
            <a:lvl4pPr lvl="3" rtl="0">
              <a:lnSpc>
                <a:spcPct val="100000"/>
              </a:lnSpc>
              <a:spcBef>
                <a:spcPts val="0"/>
              </a:spcBef>
              <a:spcAft>
                <a:spcPts val="0"/>
              </a:spcAft>
              <a:buClr>
                <a:schemeClr val="lt1"/>
              </a:buClr>
              <a:buSzPts val="1800"/>
              <a:buNone/>
              <a:defRPr sz="1800">
                <a:solidFill>
                  <a:schemeClr val="lt1"/>
                </a:solidFill>
              </a:defRPr>
            </a:lvl4pPr>
            <a:lvl5pPr lvl="4" rtl="0">
              <a:lnSpc>
                <a:spcPct val="100000"/>
              </a:lnSpc>
              <a:spcBef>
                <a:spcPts val="0"/>
              </a:spcBef>
              <a:spcAft>
                <a:spcPts val="0"/>
              </a:spcAft>
              <a:buClr>
                <a:schemeClr val="lt1"/>
              </a:buClr>
              <a:buSzPts val="1800"/>
              <a:buNone/>
              <a:defRPr sz="1800">
                <a:solidFill>
                  <a:schemeClr val="lt1"/>
                </a:solidFill>
              </a:defRPr>
            </a:lvl5pPr>
            <a:lvl6pPr lvl="5" rtl="0">
              <a:lnSpc>
                <a:spcPct val="100000"/>
              </a:lnSpc>
              <a:spcBef>
                <a:spcPts val="0"/>
              </a:spcBef>
              <a:spcAft>
                <a:spcPts val="0"/>
              </a:spcAft>
              <a:buClr>
                <a:schemeClr val="lt1"/>
              </a:buClr>
              <a:buSzPts val="1800"/>
              <a:buNone/>
              <a:defRPr sz="1800">
                <a:solidFill>
                  <a:schemeClr val="lt1"/>
                </a:solidFill>
              </a:defRPr>
            </a:lvl6pPr>
            <a:lvl7pPr lvl="6" rtl="0">
              <a:lnSpc>
                <a:spcPct val="100000"/>
              </a:lnSpc>
              <a:spcBef>
                <a:spcPts val="0"/>
              </a:spcBef>
              <a:spcAft>
                <a:spcPts val="0"/>
              </a:spcAft>
              <a:buClr>
                <a:schemeClr val="lt1"/>
              </a:buClr>
              <a:buSzPts val="1800"/>
              <a:buNone/>
              <a:defRPr sz="1800">
                <a:solidFill>
                  <a:schemeClr val="lt1"/>
                </a:solidFill>
              </a:defRPr>
            </a:lvl7pPr>
            <a:lvl8pPr lvl="7" rtl="0">
              <a:lnSpc>
                <a:spcPct val="100000"/>
              </a:lnSpc>
              <a:spcBef>
                <a:spcPts val="0"/>
              </a:spcBef>
              <a:spcAft>
                <a:spcPts val="0"/>
              </a:spcAft>
              <a:buClr>
                <a:schemeClr val="lt1"/>
              </a:buClr>
              <a:buSzPts val="1800"/>
              <a:buNone/>
              <a:defRPr sz="1800">
                <a:solidFill>
                  <a:schemeClr val="lt1"/>
                </a:solidFill>
              </a:defRPr>
            </a:lvl8pPr>
            <a:lvl9pPr lvl="8" rtl="0">
              <a:lnSpc>
                <a:spcPct val="100000"/>
              </a:lnSpc>
              <a:spcBef>
                <a:spcPts val="0"/>
              </a:spcBef>
              <a:spcAft>
                <a:spcPts val="0"/>
              </a:spcAft>
              <a:buClr>
                <a:schemeClr val="lt1"/>
              </a:buClr>
              <a:buSzPts val="1800"/>
              <a:buNone/>
              <a:defRPr sz="1800">
                <a:solidFill>
                  <a:schemeClr val="lt1"/>
                </a:solidFill>
              </a:defRPr>
            </a:lvl9pPr>
          </a:lstStyle>
          <a:p>
            <a:endParaRPr/>
          </a:p>
        </p:txBody>
      </p:sp>
      <p:sp>
        <p:nvSpPr>
          <p:cNvPr id="687" name="Google Shape;687;p52"/>
          <p:cNvSpPr txBox="1"/>
          <p:nvPr/>
        </p:nvSpPr>
        <p:spPr>
          <a:xfrm>
            <a:off x="324000" y="43825"/>
            <a:ext cx="1316700" cy="382800"/>
          </a:xfrm>
          <a:prstGeom prst="rect">
            <a:avLst/>
          </a:prstGeom>
          <a:noFill/>
          <a:ln>
            <a:noFill/>
          </a:ln>
        </p:spPr>
        <p:txBody>
          <a:bodyPr spcFirstLastPara="1" wrap="square" lIns="0" tIns="0" rIns="0" bIns="0" anchor="b" anchorCtr="0">
            <a:noAutofit/>
          </a:bodyPr>
          <a:lstStyle/>
          <a:p>
            <a:pPr marL="0" lvl="0" indent="0" algn="l" rtl="0">
              <a:lnSpc>
                <a:spcPct val="100000"/>
              </a:lnSpc>
              <a:spcBef>
                <a:spcPts val="0"/>
              </a:spcBef>
              <a:spcAft>
                <a:spcPts val="0"/>
              </a:spcAft>
              <a:buNone/>
            </a:pPr>
            <a:r>
              <a:rPr lang="en-GB" sz="2000" b="1">
                <a:solidFill>
                  <a:srgbClr val="FFFFFF"/>
                </a:solidFill>
                <a:latin typeface="Lexend"/>
                <a:ea typeface="Lexend"/>
                <a:cs typeface="Lexend"/>
                <a:sym typeface="Lexend"/>
              </a:rPr>
              <a:t>Task A</a:t>
            </a:r>
            <a:endParaRPr sz="2000" b="1">
              <a:solidFill>
                <a:srgbClr val="FFFFFF"/>
              </a:solidFill>
              <a:latin typeface="Lexend"/>
              <a:ea typeface="Lexend"/>
              <a:cs typeface="Lexend"/>
              <a:sym typeface="Lexend"/>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2.08 Feedback - jade">
  <p:cSld name="TITLE_AND_TWO_COLUMNS_1_1_5_1_3_1_1_1_1_2">
    <p:bg>
      <p:bgPr>
        <a:solidFill>
          <a:srgbClr val="E6F2F2"/>
        </a:solidFill>
        <a:effectLst/>
      </p:bgPr>
    </p:bg>
    <p:spTree>
      <p:nvGrpSpPr>
        <p:cNvPr id="1" name="Shape 688"/>
        <p:cNvGrpSpPr/>
        <p:nvPr/>
      </p:nvGrpSpPr>
      <p:grpSpPr>
        <a:xfrm>
          <a:off x="0" y="0"/>
          <a:ext cx="0" cy="0"/>
          <a:chOff x="0" y="0"/>
          <a:chExt cx="0" cy="0"/>
        </a:xfrm>
      </p:grpSpPr>
      <p:pic>
        <p:nvPicPr>
          <p:cNvPr id="689" name="Google Shape;689;p53"/>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690" name="Google Shape;690;p53"/>
          <p:cNvSpPr/>
          <p:nvPr/>
        </p:nvSpPr>
        <p:spPr>
          <a:xfrm>
            <a:off x="-1" y="-2"/>
            <a:ext cx="9144300" cy="5403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1" name="Google Shape;691;p53"/>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692" name="Google Shape;692;p53"/>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Feedback</a:t>
            </a:r>
            <a:endParaRPr sz="900" b="1">
              <a:solidFill>
                <a:srgbClr val="E6F2F2"/>
              </a:solidFill>
              <a:latin typeface="Lexend"/>
              <a:ea typeface="Lexend"/>
              <a:cs typeface="Lexend"/>
              <a:sym typeface="Lexend"/>
            </a:endParaRPr>
          </a:p>
        </p:txBody>
      </p:sp>
      <p:pic>
        <p:nvPicPr>
          <p:cNvPr id="693" name="Google Shape;693;p53"/>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694" name="Google Shape;694;p53"/>
          <p:cNvSpPr txBox="1">
            <a:spLocks noGrp="1"/>
          </p:cNvSpPr>
          <p:nvPr>
            <p:ph type="title"/>
          </p:nvPr>
        </p:nvSpPr>
        <p:spPr>
          <a:xfrm>
            <a:off x="1479300" y="39650"/>
            <a:ext cx="6855300" cy="382800"/>
          </a:xfrm>
          <a:prstGeom prst="rect">
            <a:avLst/>
          </a:prstGeom>
        </p:spPr>
        <p:txBody>
          <a:bodyPr spcFirstLastPara="1" wrap="square" lIns="0" tIns="0" rIns="0" bIns="0" anchor="b" anchorCtr="0">
            <a:noAutofit/>
          </a:bodyPr>
          <a:lstStyle>
            <a:lvl1pPr lvl="0" rtl="0">
              <a:lnSpc>
                <a:spcPct val="100000"/>
              </a:lnSpc>
              <a:spcBef>
                <a:spcPts val="0"/>
              </a:spcBef>
              <a:spcAft>
                <a:spcPts val="0"/>
              </a:spcAft>
              <a:buClr>
                <a:schemeClr val="lt1"/>
              </a:buClr>
              <a:buSzPts val="1800"/>
              <a:buNone/>
              <a:defRPr sz="1800" b="0">
                <a:solidFill>
                  <a:schemeClr val="lt1"/>
                </a:solidFill>
              </a:defRPr>
            </a:lvl1pPr>
            <a:lvl2pPr lvl="1" rtl="0">
              <a:lnSpc>
                <a:spcPct val="100000"/>
              </a:lnSpc>
              <a:spcBef>
                <a:spcPts val="0"/>
              </a:spcBef>
              <a:spcAft>
                <a:spcPts val="0"/>
              </a:spcAft>
              <a:buClr>
                <a:schemeClr val="lt1"/>
              </a:buClr>
              <a:buSzPts val="1800"/>
              <a:buNone/>
              <a:defRPr sz="1800">
                <a:solidFill>
                  <a:schemeClr val="lt1"/>
                </a:solidFill>
              </a:defRPr>
            </a:lvl2pPr>
            <a:lvl3pPr lvl="2" rtl="0">
              <a:lnSpc>
                <a:spcPct val="100000"/>
              </a:lnSpc>
              <a:spcBef>
                <a:spcPts val="0"/>
              </a:spcBef>
              <a:spcAft>
                <a:spcPts val="0"/>
              </a:spcAft>
              <a:buClr>
                <a:schemeClr val="lt1"/>
              </a:buClr>
              <a:buSzPts val="1800"/>
              <a:buNone/>
              <a:defRPr sz="1800">
                <a:solidFill>
                  <a:schemeClr val="lt1"/>
                </a:solidFill>
              </a:defRPr>
            </a:lvl3pPr>
            <a:lvl4pPr lvl="3" rtl="0">
              <a:lnSpc>
                <a:spcPct val="100000"/>
              </a:lnSpc>
              <a:spcBef>
                <a:spcPts val="0"/>
              </a:spcBef>
              <a:spcAft>
                <a:spcPts val="0"/>
              </a:spcAft>
              <a:buClr>
                <a:schemeClr val="lt1"/>
              </a:buClr>
              <a:buSzPts val="1800"/>
              <a:buNone/>
              <a:defRPr sz="1800">
                <a:solidFill>
                  <a:schemeClr val="lt1"/>
                </a:solidFill>
              </a:defRPr>
            </a:lvl4pPr>
            <a:lvl5pPr lvl="4" rtl="0">
              <a:lnSpc>
                <a:spcPct val="100000"/>
              </a:lnSpc>
              <a:spcBef>
                <a:spcPts val="0"/>
              </a:spcBef>
              <a:spcAft>
                <a:spcPts val="0"/>
              </a:spcAft>
              <a:buClr>
                <a:schemeClr val="lt1"/>
              </a:buClr>
              <a:buSzPts val="1800"/>
              <a:buNone/>
              <a:defRPr sz="1800">
                <a:solidFill>
                  <a:schemeClr val="lt1"/>
                </a:solidFill>
              </a:defRPr>
            </a:lvl5pPr>
            <a:lvl6pPr lvl="5" rtl="0">
              <a:lnSpc>
                <a:spcPct val="100000"/>
              </a:lnSpc>
              <a:spcBef>
                <a:spcPts val="0"/>
              </a:spcBef>
              <a:spcAft>
                <a:spcPts val="0"/>
              </a:spcAft>
              <a:buClr>
                <a:schemeClr val="lt1"/>
              </a:buClr>
              <a:buSzPts val="1800"/>
              <a:buNone/>
              <a:defRPr sz="1800">
                <a:solidFill>
                  <a:schemeClr val="lt1"/>
                </a:solidFill>
              </a:defRPr>
            </a:lvl6pPr>
            <a:lvl7pPr lvl="6" rtl="0">
              <a:lnSpc>
                <a:spcPct val="100000"/>
              </a:lnSpc>
              <a:spcBef>
                <a:spcPts val="0"/>
              </a:spcBef>
              <a:spcAft>
                <a:spcPts val="0"/>
              </a:spcAft>
              <a:buClr>
                <a:schemeClr val="lt1"/>
              </a:buClr>
              <a:buSzPts val="1800"/>
              <a:buNone/>
              <a:defRPr sz="1800">
                <a:solidFill>
                  <a:schemeClr val="lt1"/>
                </a:solidFill>
              </a:defRPr>
            </a:lvl7pPr>
            <a:lvl8pPr lvl="7" rtl="0">
              <a:lnSpc>
                <a:spcPct val="100000"/>
              </a:lnSpc>
              <a:spcBef>
                <a:spcPts val="0"/>
              </a:spcBef>
              <a:spcAft>
                <a:spcPts val="0"/>
              </a:spcAft>
              <a:buClr>
                <a:schemeClr val="lt1"/>
              </a:buClr>
              <a:buSzPts val="1800"/>
              <a:buNone/>
              <a:defRPr sz="1800">
                <a:solidFill>
                  <a:schemeClr val="lt1"/>
                </a:solidFill>
              </a:defRPr>
            </a:lvl8pPr>
            <a:lvl9pPr lvl="8" rtl="0">
              <a:lnSpc>
                <a:spcPct val="100000"/>
              </a:lnSpc>
              <a:spcBef>
                <a:spcPts val="0"/>
              </a:spcBef>
              <a:spcAft>
                <a:spcPts val="0"/>
              </a:spcAft>
              <a:buClr>
                <a:schemeClr val="lt1"/>
              </a:buClr>
              <a:buSzPts val="1800"/>
              <a:buNone/>
              <a:defRPr sz="1800">
                <a:solidFill>
                  <a:schemeClr val="lt1"/>
                </a:solidFill>
              </a:defRPr>
            </a:lvl9pPr>
          </a:lstStyle>
          <a:p>
            <a:endParaRPr/>
          </a:p>
        </p:txBody>
      </p:sp>
      <p:sp>
        <p:nvSpPr>
          <p:cNvPr id="695" name="Google Shape;695;p53"/>
          <p:cNvSpPr txBox="1"/>
          <p:nvPr/>
        </p:nvSpPr>
        <p:spPr>
          <a:xfrm>
            <a:off x="324000" y="43825"/>
            <a:ext cx="1316700" cy="382800"/>
          </a:xfrm>
          <a:prstGeom prst="rect">
            <a:avLst/>
          </a:prstGeom>
          <a:noFill/>
          <a:ln>
            <a:noFill/>
          </a:ln>
        </p:spPr>
        <p:txBody>
          <a:bodyPr spcFirstLastPara="1" wrap="square" lIns="0" tIns="0" rIns="0" bIns="0" anchor="b" anchorCtr="0">
            <a:noAutofit/>
          </a:bodyPr>
          <a:lstStyle/>
          <a:p>
            <a:pPr marL="0" lvl="0" indent="0" algn="l" rtl="0">
              <a:lnSpc>
                <a:spcPct val="100000"/>
              </a:lnSpc>
              <a:spcBef>
                <a:spcPts val="0"/>
              </a:spcBef>
              <a:spcAft>
                <a:spcPts val="0"/>
              </a:spcAft>
              <a:buNone/>
            </a:pPr>
            <a:r>
              <a:rPr lang="en-GB" sz="2000" b="1">
                <a:solidFill>
                  <a:srgbClr val="FFFFFF"/>
                </a:solidFill>
                <a:latin typeface="Lexend"/>
                <a:ea typeface="Lexend"/>
                <a:cs typeface="Lexend"/>
                <a:sym typeface="Lexend"/>
              </a:rPr>
              <a:t>Task B</a:t>
            </a:r>
            <a:endParaRPr sz="2000" b="1">
              <a:solidFill>
                <a:srgbClr val="FFFFFF"/>
              </a:solidFill>
              <a:latin typeface="Lexend"/>
              <a:ea typeface="Lexend"/>
              <a:cs typeface="Lexend"/>
              <a:sym typeface="Lexend"/>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3.08 Feedback - blue">
  <p:cSld name="TITLE_AND_TWO_COLUMNS_1_1_5_1_3_1_2_1">
    <p:bg>
      <p:bgPr>
        <a:solidFill>
          <a:srgbClr val="EBEDFE"/>
        </a:solidFill>
        <a:effectLst/>
      </p:bgPr>
    </p:bg>
    <p:spTree>
      <p:nvGrpSpPr>
        <p:cNvPr id="1" name="Shape 696"/>
        <p:cNvGrpSpPr/>
        <p:nvPr/>
      </p:nvGrpSpPr>
      <p:grpSpPr>
        <a:xfrm>
          <a:off x="0" y="0"/>
          <a:ext cx="0" cy="0"/>
          <a:chOff x="0" y="0"/>
          <a:chExt cx="0" cy="0"/>
        </a:xfrm>
      </p:grpSpPr>
      <p:pic>
        <p:nvPicPr>
          <p:cNvPr id="697" name="Google Shape;697;p54"/>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698" name="Google Shape;698;p54"/>
          <p:cNvSpPr/>
          <p:nvPr/>
        </p:nvSpPr>
        <p:spPr>
          <a:xfrm>
            <a:off x="-1" y="-2"/>
            <a:ext cx="9144300" cy="5403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9" name="Google Shape;699;p54"/>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700" name="Google Shape;700;p54"/>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E6F2F2"/>
                </a:solidFill>
                <a:latin typeface="Lexend"/>
                <a:ea typeface="Lexend"/>
                <a:cs typeface="Lexend"/>
                <a:sym typeface="Lexend"/>
              </a:rPr>
              <a:t>Feedback</a:t>
            </a:r>
            <a:endParaRPr sz="900" b="1">
              <a:solidFill>
                <a:srgbClr val="E6F2F2"/>
              </a:solidFill>
              <a:latin typeface="Lexend"/>
              <a:ea typeface="Lexend"/>
              <a:cs typeface="Lexend"/>
              <a:sym typeface="Lexend"/>
            </a:endParaRPr>
          </a:p>
        </p:txBody>
      </p:sp>
      <p:pic>
        <p:nvPicPr>
          <p:cNvPr id="701" name="Google Shape;701;p54"/>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702" name="Google Shape;702;p54"/>
          <p:cNvSpPr txBox="1">
            <a:spLocks noGrp="1"/>
          </p:cNvSpPr>
          <p:nvPr>
            <p:ph type="title"/>
          </p:nvPr>
        </p:nvSpPr>
        <p:spPr>
          <a:xfrm>
            <a:off x="1479300" y="39650"/>
            <a:ext cx="6855300" cy="382800"/>
          </a:xfrm>
          <a:prstGeom prst="rect">
            <a:avLst/>
          </a:prstGeom>
        </p:spPr>
        <p:txBody>
          <a:bodyPr spcFirstLastPara="1" wrap="square" lIns="0" tIns="0" rIns="0" bIns="0" anchor="b" anchorCtr="0">
            <a:noAutofit/>
          </a:bodyPr>
          <a:lstStyle>
            <a:lvl1pPr lvl="0" rtl="0">
              <a:lnSpc>
                <a:spcPct val="100000"/>
              </a:lnSpc>
              <a:spcBef>
                <a:spcPts val="0"/>
              </a:spcBef>
              <a:spcAft>
                <a:spcPts val="0"/>
              </a:spcAft>
              <a:buClr>
                <a:schemeClr val="lt1"/>
              </a:buClr>
              <a:buSzPts val="1800"/>
              <a:buNone/>
              <a:defRPr sz="1800" b="0">
                <a:solidFill>
                  <a:schemeClr val="lt1"/>
                </a:solidFill>
              </a:defRPr>
            </a:lvl1pPr>
            <a:lvl2pPr lvl="1" rtl="0">
              <a:lnSpc>
                <a:spcPct val="100000"/>
              </a:lnSpc>
              <a:spcBef>
                <a:spcPts val="0"/>
              </a:spcBef>
              <a:spcAft>
                <a:spcPts val="0"/>
              </a:spcAft>
              <a:buClr>
                <a:schemeClr val="lt1"/>
              </a:buClr>
              <a:buSzPts val="1800"/>
              <a:buNone/>
              <a:defRPr sz="1800">
                <a:solidFill>
                  <a:schemeClr val="lt1"/>
                </a:solidFill>
              </a:defRPr>
            </a:lvl2pPr>
            <a:lvl3pPr lvl="2" rtl="0">
              <a:lnSpc>
                <a:spcPct val="100000"/>
              </a:lnSpc>
              <a:spcBef>
                <a:spcPts val="0"/>
              </a:spcBef>
              <a:spcAft>
                <a:spcPts val="0"/>
              </a:spcAft>
              <a:buClr>
                <a:schemeClr val="lt1"/>
              </a:buClr>
              <a:buSzPts val="1800"/>
              <a:buNone/>
              <a:defRPr sz="1800">
                <a:solidFill>
                  <a:schemeClr val="lt1"/>
                </a:solidFill>
              </a:defRPr>
            </a:lvl3pPr>
            <a:lvl4pPr lvl="3" rtl="0">
              <a:lnSpc>
                <a:spcPct val="100000"/>
              </a:lnSpc>
              <a:spcBef>
                <a:spcPts val="0"/>
              </a:spcBef>
              <a:spcAft>
                <a:spcPts val="0"/>
              </a:spcAft>
              <a:buClr>
                <a:schemeClr val="lt1"/>
              </a:buClr>
              <a:buSzPts val="1800"/>
              <a:buNone/>
              <a:defRPr sz="1800">
                <a:solidFill>
                  <a:schemeClr val="lt1"/>
                </a:solidFill>
              </a:defRPr>
            </a:lvl4pPr>
            <a:lvl5pPr lvl="4" rtl="0">
              <a:lnSpc>
                <a:spcPct val="100000"/>
              </a:lnSpc>
              <a:spcBef>
                <a:spcPts val="0"/>
              </a:spcBef>
              <a:spcAft>
                <a:spcPts val="0"/>
              </a:spcAft>
              <a:buClr>
                <a:schemeClr val="lt1"/>
              </a:buClr>
              <a:buSzPts val="1800"/>
              <a:buNone/>
              <a:defRPr sz="1800">
                <a:solidFill>
                  <a:schemeClr val="lt1"/>
                </a:solidFill>
              </a:defRPr>
            </a:lvl5pPr>
            <a:lvl6pPr lvl="5" rtl="0">
              <a:lnSpc>
                <a:spcPct val="100000"/>
              </a:lnSpc>
              <a:spcBef>
                <a:spcPts val="0"/>
              </a:spcBef>
              <a:spcAft>
                <a:spcPts val="0"/>
              </a:spcAft>
              <a:buClr>
                <a:schemeClr val="lt1"/>
              </a:buClr>
              <a:buSzPts val="1800"/>
              <a:buNone/>
              <a:defRPr sz="1800">
                <a:solidFill>
                  <a:schemeClr val="lt1"/>
                </a:solidFill>
              </a:defRPr>
            </a:lvl6pPr>
            <a:lvl7pPr lvl="6" rtl="0">
              <a:lnSpc>
                <a:spcPct val="100000"/>
              </a:lnSpc>
              <a:spcBef>
                <a:spcPts val="0"/>
              </a:spcBef>
              <a:spcAft>
                <a:spcPts val="0"/>
              </a:spcAft>
              <a:buClr>
                <a:schemeClr val="lt1"/>
              </a:buClr>
              <a:buSzPts val="1800"/>
              <a:buNone/>
              <a:defRPr sz="1800">
                <a:solidFill>
                  <a:schemeClr val="lt1"/>
                </a:solidFill>
              </a:defRPr>
            </a:lvl7pPr>
            <a:lvl8pPr lvl="7" rtl="0">
              <a:lnSpc>
                <a:spcPct val="100000"/>
              </a:lnSpc>
              <a:spcBef>
                <a:spcPts val="0"/>
              </a:spcBef>
              <a:spcAft>
                <a:spcPts val="0"/>
              </a:spcAft>
              <a:buClr>
                <a:schemeClr val="lt1"/>
              </a:buClr>
              <a:buSzPts val="1800"/>
              <a:buNone/>
              <a:defRPr sz="1800">
                <a:solidFill>
                  <a:schemeClr val="lt1"/>
                </a:solidFill>
              </a:defRPr>
            </a:lvl8pPr>
            <a:lvl9pPr lvl="8" rtl="0">
              <a:lnSpc>
                <a:spcPct val="100000"/>
              </a:lnSpc>
              <a:spcBef>
                <a:spcPts val="0"/>
              </a:spcBef>
              <a:spcAft>
                <a:spcPts val="0"/>
              </a:spcAft>
              <a:buClr>
                <a:schemeClr val="lt1"/>
              </a:buClr>
              <a:buSzPts val="1800"/>
              <a:buNone/>
              <a:defRPr sz="1800">
                <a:solidFill>
                  <a:schemeClr val="lt1"/>
                </a:solidFill>
              </a:defRPr>
            </a:lvl9pPr>
          </a:lstStyle>
          <a:p>
            <a:endParaRPr/>
          </a:p>
        </p:txBody>
      </p:sp>
      <p:sp>
        <p:nvSpPr>
          <p:cNvPr id="703" name="Google Shape;703;p54"/>
          <p:cNvSpPr txBox="1"/>
          <p:nvPr/>
        </p:nvSpPr>
        <p:spPr>
          <a:xfrm>
            <a:off x="324000" y="43825"/>
            <a:ext cx="1316700" cy="382800"/>
          </a:xfrm>
          <a:prstGeom prst="rect">
            <a:avLst/>
          </a:prstGeom>
          <a:noFill/>
          <a:ln>
            <a:noFill/>
          </a:ln>
        </p:spPr>
        <p:txBody>
          <a:bodyPr spcFirstLastPara="1" wrap="square" lIns="0" tIns="0" rIns="0" bIns="0" anchor="b" anchorCtr="0">
            <a:noAutofit/>
          </a:bodyPr>
          <a:lstStyle/>
          <a:p>
            <a:pPr marL="0" lvl="0" indent="0" algn="l" rtl="0">
              <a:lnSpc>
                <a:spcPct val="100000"/>
              </a:lnSpc>
              <a:spcBef>
                <a:spcPts val="0"/>
              </a:spcBef>
              <a:spcAft>
                <a:spcPts val="0"/>
              </a:spcAft>
              <a:buNone/>
            </a:pPr>
            <a:r>
              <a:rPr lang="en-GB" sz="2000" b="1">
                <a:solidFill>
                  <a:srgbClr val="FFFFFF"/>
                </a:solidFill>
                <a:latin typeface="Lexend"/>
                <a:ea typeface="Lexend"/>
                <a:cs typeface="Lexend"/>
                <a:sym typeface="Lexend"/>
              </a:rPr>
              <a:t>Task C</a:t>
            </a:r>
            <a:endParaRPr sz="2000" b="1">
              <a:solidFill>
                <a:srgbClr val="FFFFFF"/>
              </a:solidFill>
              <a:latin typeface="Lexend"/>
              <a:ea typeface="Lexend"/>
              <a:cs typeface="Lexend"/>
              <a:sym typeface="Lexend"/>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4.08 Feedback - pink">
  <p:cSld name="TITLE_AND_TWO_COLUMNS_1_1_5_1_3_1_1_1_1_1_1">
    <p:bg>
      <p:bgPr>
        <a:solidFill>
          <a:srgbClr val="FAEAF6"/>
        </a:solidFill>
        <a:effectLst/>
      </p:bgPr>
    </p:bg>
    <p:spTree>
      <p:nvGrpSpPr>
        <p:cNvPr id="1" name="Shape 704"/>
        <p:cNvGrpSpPr/>
        <p:nvPr/>
      </p:nvGrpSpPr>
      <p:grpSpPr>
        <a:xfrm>
          <a:off x="0" y="0"/>
          <a:ext cx="0" cy="0"/>
          <a:chOff x="0" y="0"/>
          <a:chExt cx="0" cy="0"/>
        </a:xfrm>
      </p:grpSpPr>
      <p:pic>
        <p:nvPicPr>
          <p:cNvPr id="705" name="Google Shape;705;p55"/>
          <p:cNvPicPr preferRelativeResize="0"/>
          <p:nvPr/>
        </p:nvPicPr>
        <p:blipFill rotWithShape="1">
          <a:blip r:embed="rId2">
            <a:alphaModFix/>
          </a:blip>
          <a:srcRect t="1662" b="1672"/>
          <a:stretch/>
        </p:blipFill>
        <p:spPr>
          <a:xfrm>
            <a:off x="0" y="532525"/>
            <a:ext cx="9151202" cy="116709"/>
          </a:xfrm>
          <a:prstGeom prst="rect">
            <a:avLst/>
          </a:prstGeom>
          <a:noFill/>
          <a:ln>
            <a:noFill/>
          </a:ln>
        </p:spPr>
      </p:pic>
      <p:sp>
        <p:nvSpPr>
          <p:cNvPr id="706" name="Google Shape;706;p55"/>
          <p:cNvSpPr/>
          <p:nvPr/>
        </p:nvSpPr>
        <p:spPr>
          <a:xfrm>
            <a:off x="0" y="1"/>
            <a:ext cx="9144300" cy="5403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7" name="Google Shape;707;p55"/>
          <p:cNvSpPr txBox="1">
            <a:spLocks noGrp="1"/>
          </p:cNvSpPr>
          <p:nvPr>
            <p:ph type="body" idx="1"/>
          </p:nvPr>
        </p:nvSpPr>
        <p:spPr>
          <a:xfrm>
            <a:off x="324000" y="759300"/>
            <a:ext cx="8237700" cy="30207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708" name="Google Shape;708;p55"/>
          <p:cNvSpPr txBox="1"/>
          <p:nvPr/>
        </p:nvSpPr>
        <p:spPr>
          <a:xfrm>
            <a:off x="8476560" y="438750"/>
            <a:ext cx="603900" cy="138600"/>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GB" sz="900" b="1">
                <a:solidFill>
                  <a:srgbClr val="FAEAF6"/>
                </a:solidFill>
                <a:latin typeface="Lexend"/>
                <a:ea typeface="Lexend"/>
                <a:cs typeface="Lexend"/>
                <a:sym typeface="Lexend"/>
              </a:rPr>
              <a:t>Feedback</a:t>
            </a:r>
            <a:endParaRPr sz="900" b="1">
              <a:solidFill>
                <a:srgbClr val="FAEAF6"/>
              </a:solidFill>
              <a:latin typeface="Lexend"/>
              <a:ea typeface="Lexend"/>
              <a:cs typeface="Lexend"/>
              <a:sym typeface="Lexend"/>
            </a:endParaRPr>
          </a:p>
        </p:txBody>
      </p:sp>
      <p:pic>
        <p:nvPicPr>
          <p:cNvPr id="709" name="Google Shape;709;p55"/>
          <p:cNvPicPr preferRelativeResize="0"/>
          <p:nvPr/>
        </p:nvPicPr>
        <p:blipFill rotWithShape="1">
          <a:blip r:embed="rId3">
            <a:alphaModFix/>
          </a:blip>
          <a:srcRect/>
          <a:stretch/>
        </p:blipFill>
        <p:spPr>
          <a:xfrm>
            <a:off x="8528585" y="-11474"/>
            <a:ext cx="499700" cy="499700"/>
          </a:xfrm>
          <a:prstGeom prst="rect">
            <a:avLst/>
          </a:prstGeom>
          <a:noFill/>
          <a:ln>
            <a:noFill/>
          </a:ln>
        </p:spPr>
      </p:pic>
      <p:sp>
        <p:nvSpPr>
          <p:cNvPr id="710" name="Google Shape;710;p55"/>
          <p:cNvSpPr txBox="1"/>
          <p:nvPr/>
        </p:nvSpPr>
        <p:spPr>
          <a:xfrm>
            <a:off x="324000" y="43825"/>
            <a:ext cx="1316700" cy="382800"/>
          </a:xfrm>
          <a:prstGeom prst="rect">
            <a:avLst/>
          </a:prstGeom>
          <a:noFill/>
          <a:ln>
            <a:noFill/>
          </a:ln>
        </p:spPr>
        <p:txBody>
          <a:bodyPr spcFirstLastPara="1" wrap="square" lIns="0" tIns="0" rIns="0" bIns="0" anchor="b" anchorCtr="0">
            <a:noAutofit/>
          </a:bodyPr>
          <a:lstStyle/>
          <a:p>
            <a:pPr marL="0" lvl="0" indent="0" algn="l" rtl="0">
              <a:lnSpc>
                <a:spcPct val="100000"/>
              </a:lnSpc>
              <a:spcBef>
                <a:spcPts val="0"/>
              </a:spcBef>
              <a:spcAft>
                <a:spcPts val="0"/>
              </a:spcAft>
              <a:buNone/>
            </a:pPr>
            <a:r>
              <a:rPr lang="en-GB" sz="2000" b="1">
                <a:solidFill>
                  <a:schemeClr val="lt1"/>
                </a:solidFill>
                <a:latin typeface="Lexend"/>
                <a:ea typeface="Lexend"/>
                <a:cs typeface="Lexend"/>
                <a:sym typeface="Lexend"/>
              </a:rPr>
              <a:t>Task D</a:t>
            </a:r>
            <a:endParaRPr sz="2000" b="1">
              <a:solidFill>
                <a:schemeClr val="lt1"/>
              </a:solidFill>
              <a:latin typeface="Lexend"/>
              <a:ea typeface="Lexend"/>
              <a:cs typeface="Lexend"/>
              <a:sym typeface="Lexend"/>
            </a:endParaRPr>
          </a:p>
        </p:txBody>
      </p:sp>
      <p:sp>
        <p:nvSpPr>
          <p:cNvPr id="711" name="Google Shape;711;p55"/>
          <p:cNvSpPr txBox="1">
            <a:spLocks noGrp="1"/>
          </p:cNvSpPr>
          <p:nvPr>
            <p:ph type="title"/>
          </p:nvPr>
        </p:nvSpPr>
        <p:spPr>
          <a:xfrm>
            <a:off x="1479300" y="39650"/>
            <a:ext cx="6855300" cy="382800"/>
          </a:xfrm>
          <a:prstGeom prst="rect">
            <a:avLst/>
          </a:prstGeom>
        </p:spPr>
        <p:txBody>
          <a:bodyPr spcFirstLastPara="1" wrap="square" lIns="0" tIns="0" rIns="0" bIns="0" anchor="b" anchorCtr="0">
            <a:noAutofit/>
          </a:bodyPr>
          <a:lstStyle>
            <a:lvl1pPr lvl="0" rtl="0">
              <a:lnSpc>
                <a:spcPct val="100000"/>
              </a:lnSpc>
              <a:spcBef>
                <a:spcPts val="0"/>
              </a:spcBef>
              <a:spcAft>
                <a:spcPts val="0"/>
              </a:spcAft>
              <a:buClr>
                <a:schemeClr val="lt1"/>
              </a:buClr>
              <a:buSzPts val="1800"/>
              <a:buNone/>
              <a:defRPr sz="1800" b="0">
                <a:solidFill>
                  <a:schemeClr val="lt1"/>
                </a:solidFill>
              </a:defRPr>
            </a:lvl1pPr>
            <a:lvl2pPr lvl="1" rtl="0">
              <a:lnSpc>
                <a:spcPct val="100000"/>
              </a:lnSpc>
              <a:spcBef>
                <a:spcPts val="0"/>
              </a:spcBef>
              <a:spcAft>
                <a:spcPts val="0"/>
              </a:spcAft>
              <a:buClr>
                <a:schemeClr val="lt1"/>
              </a:buClr>
              <a:buSzPts val="1800"/>
              <a:buNone/>
              <a:defRPr sz="1800">
                <a:solidFill>
                  <a:schemeClr val="lt1"/>
                </a:solidFill>
              </a:defRPr>
            </a:lvl2pPr>
            <a:lvl3pPr lvl="2" rtl="0">
              <a:lnSpc>
                <a:spcPct val="100000"/>
              </a:lnSpc>
              <a:spcBef>
                <a:spcPts val="0"/>
              </a:spcBef>
              <a:spcAft>
                <a:spcPts val="0"/>
              </a:spcAft>
              <a:buClr>
                <a:schemeClr val="lt1"/>
              </a:buClr>
              <a:buSzPts val="1800"/>
              <a:buNone/>
              <a:defRPr sz="1800">
                <a:solidFill>
                  <a:schemeClr val="lt1"/>
                </a:solidFill>
              </a:defRPr>
            </a:lvl3pPr>
            <a:lvl4pPr lvl="3" rtl="0">
              <a:lnSpc>
                <a:spcPct val="100000"/>
              </a:lnSpc>
              <a:spcBef>
                <a:spcPts val="0"/>
              </a:spcBef>
              <a:spcAft>
                <a:spcPts val="0"/>
              </a:spcAft>
              <a:buClr>
                <a:schemeClr val="lt1"/>
              </a:buClr>
              <a:buSzPts val="1800"/>
              <a:buNone/>
              <a:defRPr sz="1800">
                <a:solidFill>
                  <a:schemeClr val="lt1"/>
                </a:solidFill>
              </a:defRPr>
            </a:lvl4pPr>
            <a:lvl5pPr lvl="4" rtl="0">
              <a:lnSpc>
                <a:spcPct val="100000"/>
              </a:lnSpc>
              <a:spcBef>
                <a:spcPts val="0"/>
              </a:spcBef>
              <a:spcAft>
                <a:spcPts val="0"/>
              </a:spcAft>
              <a:buClr>
                <a:schemeClr val="lt1"/>
              </a:buClr>
              <a:buSzPts val="1800"/>
              <a:buNone/>
              <a:defRPr sz="1800">
                <a:solidFill>
                  <a:schemeClr val="lt1"/>
                </a:solidFill>
              </a:defRPr>
            </a:lvl5pPr>
            <a:lvl6pPr lvl="5" rtl="0">
              <a:lnSpc>
                <a:spcPct val="100000"/>
              </a:lnSpc>
              <a:spcBef>
                <a:spcPts val="0"/>
              </a:spcBef>
              <a:spcAft>
                <a:spcPts val="0"/>
              </a:spcAft>
              <a:buClr>
                <a:schemeClr val="lt1"/>
              </a:buClr>
              <a:buSzPts val="1800"/>
              <a:buNone/>
              <a:defRPr sz="1800">
                <a:solidFill>
                  <a:schemeClr val="lt1"/>
                </a:solidFill>
              </a:defRPr>
            </a:lvl6pPr>
            <a:lvl7pPr lvl="6" rtl="0">
              <a:lnSpc>
                <a:spcPct val="100000"/>
              </a:lnSpc>
              <a:spcBef>
                <a:spcPts val="0"/>
              </a:spcBef>
              <a:spcAft>
                <a:spcPts val="0"/>
              </a:spcAft>
              <a:buClr>
                <a:schemeClr val="lt1"/>
              </a:buClr>
              <a:buSzPts val="1800"/>
              <a:buNone/>
              <a:defRPr sz="1800">
                <a:solidFill>
                  <a:schemeClr val="lt1"/>
                </a:solidFill>
              </a:defRPr>
            </a:lvl7pPr>
            <a:lvl8pPr lvl="7" rtl="0">
              <a:lnSpc>
                <a:spcPct val="100000"/>
              </a:lnSpc>
              <a:spcBef>
                <a:spcPts val="0"/>
              </a:spcBef>
              <a:spcAft>
                <a:spcPts val="0"/>
              </a:spcAft>
              <a:buClr>
                <a:schemeClr val="lt1"/>
              </a:buClr>
              <a:buSzPts val="1800"/>
              <a:buNone/>
              <a:defRPr sz="1800">
                <a:solidFill>
                  <a:schemeClr val="lt1"/>
                </a:solidFill>
              </a:defRPr>
            </a:lvl8pPr>
            <a:lvl9pPr lvl="8" rtl="0">
              <a:lnSpc>
                <a:spcPct val="100000"/>
              </a:lnSpc>
              <a:spcBef>
                <a:spcPts val="0"/>
              </a:spcBef>
              <a:spcAft>
                <a:spcPts val="0"/>
              </a:spcAft>
              <a:buClr>
                <a:schemeClr val="lt1"/>
              </a:buClr>
              <a:buSzPts val="1800"/>
              <a:buNone/>
              <a:defRPr sz="1800">
                <a:solidFill>
                  <a:schemeClr val="lt1"/>
                </a:solidFill>
              </a:defRPr>
            </a:lvl9pPr>
          </a:lstStyle>
          <a:p>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9.6 Summary 1">
  <p:cSld name="TITLE_AND_TWO_COLUMNS_1_1_5_1_2_1_1">
    <p:spTree>
      <p:nvGrpSpPr>
        <p:cNvPr id="1" name="Shape 712"/>
        <p:cNvGrpSpPr/>
        <p:nvPr/>
      </p:nvGrpSpPr>
      <p:grpSpPr>
        <a:xfrm>
          <a:off x="0" y="0"/>
          <a:ext cx="0" cy="0"/>
          <a:chOff x="0" y="0"/>
          <a:chExt cx="0" cy="0"/>
        </a:xfrm>
      </p:grpSpPr>
      <p:sp>
        <p:nvSpPr>
          <p:cNvPr id="713" name="Google Shape;713;p56"/>
          <p:cNvSpPr/>
          <p:nvPr/>
        </p:nvSpPr>
        <p:spPr>
          <a:xfrm>
            <a:off x="0" y="0"/>
            <a:ext cx="9144300" cy="5403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14" name="Google Shape;714;p56"/>
          <p:cNvPicPr preferRelativeResize="0"/>
          <p:nvPr/>
        </p:nvPicPr>
        <p:blipFill rotWithShape="1">
          <a:blip r:embed="rId2">
            <a:alphaModFix/>
          </a:blip>
          <a:srcRect t="1699" b="1709"/>
          <a:stretch/>
        </p:blipFill>
        <p:spPr>
          <a:xfrm>
            <a:off x="0" y="535825"/>
            <a:ext cx="9151202" cy="116709"/>
          </a:xfrm>
          <a:prstGeom prst="rect">
            <a:avLst/>
          </a:prstGeom>
          <a:noFill/>
          <a:ln>
            <a:noFill/>
          </a:ln>
        </p:spPr>
      </p:pic>
      <p:sp>
        <p:nvSpPr>
          <p:cNvPr id="715" name="Google Shape;715;p56"/>
          <p:cNvSpPr txBox="1">
            <a:spLocks noGrp="1"/>
          </p:cNvSpPr>
          <p:nvPr>
            <p:ph type="body" idx="1"/>
          </p:nvPr>
        </p:nvSpPr>
        <p:spPr>
          <a:xfrm>
            <a:off x="324000" y="1080000"/>
            <a:ext cx="8113800" cy="37404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716" name="Google Shape;716;p56"/>
          <p:cNvSpPr txBox="1"/>
          <p:nvPr/>
        </p:nvSpPr>
        <p:spPr>
          <a:xfrm>
            <a:off x="324000" y="43825"/>
            <a:ext cx="1316700" cy="382800"/>
          </a:xfrm>
          <a:prstGeom prst="rect">
            <a:avLst/>
          </a:prstGeom>
          <a:noFill/>
          <a:ln>
            <a:noFill/>
          </a:ln>
        </p:spPr>
        <p:txBody>
          <a:bodyPr spcFirstLastPara="1" wrap="square" lIns="0" tIns="0" rIns="0" bIns="0" anchor="b" anchorCtr="0">
            <a:noAutofit/>
          </a:bodyPr>
          <a:lstStyle/>
          <a:p>
            <a:pPr marL="0" lvl="0" indent="0" algn="l" rtl="0">
              <a:spcBef>
                <a:spcPts val="0"/>
              </a:spcBef>
              <a:spcAft>
                <a:spcPts val="0"/>
              </a:spcAft>
              <a:buNone/>
            </a:pPr>
            <a:r>
              <a:rPr lang="en-GB" sz="2000" b="1">
                <a:solidFill>
                  <a:schemeClr val="dk1"/>
                </a:solidFill>
                <a:latin typeface="Lexend"/>
                <a:ea typeface="Lexend"/>
                <a:cs typeface="Lexend"/>
                <a:sym typeface="Lexend"/>
              </a:rPr>
              <a:t>Summary</a:t>
            </a:r>
            <a:endParaRPr sz="2000" b="1">
              <a:solidFill>
                <a:schemeClr val="dk1"/>
              </a:solidFill>
              <a:latin typeface="Lexend"/>
              <a:ea typeface="Lexend"/>
              <a:cs typeface="Lexend"/>
              <a:sym typeface="Lexend"/>
            </a:endParaRPr>
          </a:p>
        </p:txBody>
      </p:sp>
      <p:sp>
        <p:nvSpPr>
          <p:cNvPr id="717" name="Google Shape;717;p56"/>
          <p:cNvSpPr txBox="1">
            <a:spLocks noGrp="1"/>
          </p:cNvSpPr>
          <p:nvPr>
            <p:ph type="title"/>
          </p:nvPr>
        </p:nvSpPr>
        <p:spPr>
          <a:xfrm>
            <a:off x="1684800" y="43825"/>
            <a:ext cx="5741400" cy="382800"/>
          </a:xfrm>
          <a:prstGeom prst="rect">
            <a:avLst/>
          </a:prstGeom>
        </p:spPr>
        <p:txBody>
          <a:bodyPr spcFirstLastPara="1" wrap="square" lIns="0" tIns="0" rIns="0" bIns="0" anchor="b" anchorCtr="0">
            <a:noAutofit/>
          </a:bodyPr>
          <a:lstStyle>
            <a:lvl1pPr lvl="0" rtl="0">
              <a:lnSpc>
                <a:spcPct val="100000"/>
              </a:lnSpc>
              <a:spcBef>
                <a:spcPts val="0"/>
              </a:spcBef>
              <a:spcAft>
                <a:spcPts val="0"/>
              </a:spcAft>
              <a:buSzPts val="2000"/>
              <a:buFont typeface="Lexend"/>
              <a:buNone/>
              <a:defRPr sz="2000" b="0">
                <a:latin typeface="Lexend"/>
                <a:ea typeface="Lexend"/>
                <a:cs typeface="Lexend"/>
                <a:sym typeface="Lexend"/>
              </a:defRPr>
            </a:lvl1pPr>
            <a:lvl2pPr lvl="1" rtl="0">
              <a:lnSpc>
                <a:spcPct val="100000"/>
              </a:lnSpc>
              <a:spcBef>
                <a:spcPts val="0"/>
              </a:spcBef>
              <a:spcAft>
                <a:spcPts val="0"/>
              </a:spcAft>
              <a:buSzPts val="2000"/>
              <a:buNone/>
              <a:defRPr sz="2000"/>
            </a:lvl2pPr>
            <a:lvl3pPr lvl="2" rtl="0">
              <a:lnSpc>
                <a:spcPct val="100000"/>
              </a:lnSpc>
              <a:spcBef>
                <a:spcPts val="0"/>
              </a:spcBef>
              <a:spcAft>
                <a:spcPts val="0"/>
              </a:spcAft>
              <a:buSzPts val="2000"/>
              <a:buNone/>
              <a:defRPr sz="2000"/>
            </a:lvl3pPr>
            <a:lvl4pPr lvl="3" rtl="0">
              <a:lnSpc>
                <a:spcPct val="100000"/>
              </a:lnSpc>
              <a:spcBef>
                <a:spcPts val="0"/>
              </a:spcBef>
              <a:spcAft>
                <a:spcPts val="0"/>
              </a:spcAft>
              <a:buSzPts val="2000"/>
              <a:buNone/>
              <a:defRPr sz="2000"/>
            </a:lvl4pPr>
            <a:lvl5pPr lvl="4" rtl="0">
              <a:lnSpc>
                <a:spcPct val="100000"/>
              </a:lnSpc>
              <a:spcBef>
                <a:spcPts val="0"/>
              </a:spcBef>
              <a:spcAft>
                <a:spcPts val="0"/>
              </a:spcAft>
              <a:buSzPts val="2000"/>
              <a:buNone/>
              <a:defRPr sz="2000"/>
            </a:lvl5pPr>
            <a:lvl6pPr lvl="5" rtl="0">
              <a:lnSpc>
                <a:spcPct val="100000"/>
              </a:lnSpc>
              <a:spcBef>
                <a:spcPts val="0"/>
              </a:spcBef>
              <a:spcAft>
                <a:spcPts val="0"/>
              </a:spcAft>
              <a:buSzPts val="2000"/>
              <a:buNone/>
              <a:defRPr sz="2000"/>
            </a:lvl6pPr>
            <a:lvl7pPr lvl="6" rtl="0">
              <a:lnSpc>
                <a:spcPct val="100000"/>
              </a:lnSpc>
              <a:spcBef>
                <a:spcPts val="0"/>
              </a:spcBef>
              <a:spcAft>
                <a:spcPts val="0"/>
              </a:spcAft>
              <a:buSzPts val="2000"/>
              <a:buNone/>
              <a:defRPr sz="2000"/>
            </a:lvl7pPr>
            <a:lvl8pPr lvl="7" rtl="0">
              <a:lnSpc>
                <a:spcPct val="100000"/>
              </a:lnSpc>
              <a:spcBef>
                <a:spcPts val="0"/>
              </a:spcBef>
              <a:spcAft>
                <a:spcPts val="0"/>
              </a:spcAft>
              <a:buSzPts val="2000"/>
              <a:buNone/>
              <a:defRPr sz="2000"/>
            </a:lvl8pPr>
            <a:lvl9pPr lvl="8" rtl="0">
              <a:lnSpc>
                <a:spcPct val="100000"/>
              </a:lnSpc>
              <a:spcBef>
                <a:spcPts val="0"/>
              </a:spcBef>
              <a:spcAft>
                <a:spcPts val="0"/>
              </a:spcAft>
              <a:buSzPts val="2000"/>
              <a:buNone/>
              <a:defRPr sz="2000"/>
            </a:lvl9pPr>
          </a:lstStyle>
          <a:p>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9.6 Summary 2">
  <p:cSld name="TITLE_AND_TWO_COLUMNS_1_1_5_1_2">
    <p:spTree>
      <p:nvGrpSpPr>
        <p:cNvPr id="1" name="Shape 718"/>
        <p:cNvGrpSpPr/>
        <p:nvPr/>
      </p:nvGrpSpPr>
      <p:grpSpPr>
        <a:xfrm>
          <a:off x="0" y="0"/>
          <a:ext cx="0" cy="0"/>
          <a:chOff x="0" y="0"/>
          <a:chExt cx="0" cy="0"/>
        </a:xfrm>
      </p:grpSpPr>
      <p:sp>
        <p:nvSpPr>
          <p:cNvPr id="719" name="Google Shape;719;p57"/>
          <p:cNvSpPr/>
          <p:nvPr/>
        </p:nvSpPr>
        <p:spPr>
          <a:xfrm>
            <a:off x="0" y="0"/>
            <a:ext cx="9144300" cy="7731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20" name="Google Shape;720;p57"/>
          <p:cNvPicPr preferRelativeResize="0"/>
          <p:nvPr/>
        </p:nvPicPr>
        <p:blipFill rotWithShape="1">
          <a:blip r:embed="rId2">
            <a:alphaModFix/>
          </a:blip>
          <a:srcRect t="1699" b="1709"/>
          <a:stretch/>
        </p:blipFill>
        <p:spPr>
          <a:xfrm>
            <a:off x="0" y="769550"/>
            <a:ext cx="9151202" cy="116709"/>
          </a:xfrm>
          <a:prstGeom prst="rect">
            <a:avLst/>
          </a:prstGeom>
          <a:noFill/>
          <a:ln>
            <a:noFill/>
          </a:ln>
        </p:spPr>
      </p:pic>
      <p:sp>
        <p:nvSpPr>
          <p:cNvPr id="721" name="Google Shape;721;p57"/>
          <p:cNvSpPr txBox="1">
            <a:spLocks noGrp="1"/>
          </p:cNvSpPr>
          <p:nvPr>
            <p:ph type="body" idx="1"/>
          </p:nvPr>
        </p:nvSpPr>
        <p:spPr>
          <a:xfrm>
            <a:off x="324000" y="1080000"/>
            <a:ext cx="8113800" cy="3740400"/>
          </a:xfrm>
          <a:prstGeom prst="rect">
            <a:avLst/>
          </a:prstGeom>
        </p:spPr>
        <p:txBody>
          <a:bodyPr spcFirstLastPara="1" wrap="square" lIns="0" tIns="0" rIns="0" bIns="0" anchor="t" anchorCtr="0">
            <a:noAutofit/>
          </a:bodyPr>
          <a:lstStyle>
            <a:lvl1pPr marL="457200" lvl="0" indent="-368300" rtl="0">
              <a:lnSpc>
                <a:spcPct val="115000"/>
              </a:lnSpc>
              <a:spcBef>
                <a:spcPts val="0"/>
              </a:spcBef>
              <a:spcAft>
                <a:spcPts val="0"/>
              </a:spcAft>
              <a:buSzPts val="2200"/>
              <a:buFont typeface="Lexend"/>
              <a:buChar char="●"/>
              <a:defRPr sz="2200">
                <a:latin typeface="Lexend"/>
                <a:ea typeface="Lexend"/>
                <a:cs typeface="Lexend"/>
                <a:sym typeface="Lexend"/>
              </a:defRPr>
            </a:lvl1pPr>
            <a:lvl2pPr marL="914400" lvl="1" indent="-368300" rtl="0">
              <a:spcBef>
                <a:spcPts val="1000"/>
              </a:spcBef>
              <a:spcAft>
                <a:spcPts val="0"/>
              </a:spcAft>
              <a:buSzPts val="2200"/>
              <a:buFont typeface="Lexend"/>
              <a:buChar char="–"/>
              <a:defRPr sz="2200">
                <a:latin typeface="Lexend"/>
                <a:ea typeface="Lexend"/>
                <a:cs typeface="Lexend"/>
                <a:sym typeface="Lexend"/>
              </a:defRPr>
            </a:lvl2pPr>
            <a:lvl3pPr marL="1371600" lvl="2" indent="-355600" rtl="0">
              <a:spcBef>
                <a:spcPts val="1000"/>
              </a:spcBef>
              <a:spcAft>
                <a:spcPts val="0"/>
              </a:spcAft>
              <a:buSzPts val="2000"/>
              <a:buFont typeface="Lexend"/>
              <a:buChar char="–"/>
              <a:defRPr>
                <a:latin typeface="Lexend"/>
                <a:ea typeface="Lexend"/>
                <a:cs typeface="Lexend"/>
                <a:sym typeface="Lexend"/>
              </a:defRPr>
            </a:lvl3pPr>
            <a:lvl4pPr marL="1828800" lvl="3" indent="-368300" rtl="0">
              <a:spcBef>
                <a:spcPts val="800"/>
              </a:spcBef>
              <a:spcAft>
                <a:spcPts val="0"/>
              </a:spcAft>
              <a:buSzPts val="2200"/>
              <a:buFont typeface="Lexend"/>
              <a:buChar char="–"/>
              <a:defRPr sz="2200">
                <a:latin typeface="Lexend"/>
                <a:ea typeface="Lexend"/>
                <a:cs typeface="Lexend"/>
                <a:sym typeface="Lexend"/>
              </a:defRPr>
            </a:lvl4pPr>
            <a:lvl5pPr marL="2286000" lvl="4" indent="-342900" rtl="0">
              <a:spcBef>
                <a:spcPts val="800"/>
              </a:spcBef>
              <a:spcAft>
                <a:spcPts val="0"/>
              </a:spcAft>
              <a:buSzPts val="1800"/>
              <a:buFont typeface="Lexend"/>
              <a:buChar char="–"/>
              <a:defRPr>
                <a:latin typeface="Lexend"/>
                <a:ea typeface="Lexend"/>
                <a:cs typeface="Lexend"/>
                <a:sym typeface="Lexend"/>
              </a:defRPr>
            </a:lvl5pPr>
            <a:lvl6pPr marL="2743200" lvl="5" indent="-342900" rtl="0">
              <a:spcBef>
                <a:spcPts val="600"/>
              </a:spcBef>
              <a:spcAft>
                <a:spcPts val="0"/>
              </a:spcAft>
              <a:buSzPts val="1800"/>
              <a:buFont typeface="Lexend"/>
              <a:buChar char="–"/>
              <a:defRPr sz="1800">
                <a:latin typeface="Lexend"/>
                <a:ea typeface="Lexend"/>
                <a:cs typeface="Lexend"/>
                <a:sym typeface="Lexend"/>
              </a:defRPr>
            </a:lvl6pPr>
            <a:lvl7pPr marL="3200400" lvl="6" indent="-342900" rtl="0">
              <a:spcBef>
                <a:spcPts val="600"/>
              </a:spcBef>
              <a:spcAft>
                <a:spcPts val="0"/>
              </a:spcAft>
              <a:buSzPts val="1800"/>
              <a:buFont typeface="Lexend"/>
              <a:buChar char="–"/>
              <a:defRPr>
                <a:latin typeface="Lexend"/>
                <a:ea typeface="Lexend"/>
                <a:cs typeface="Lexend"/>
                <a:sym typeface="Lexend"/>
              </a:defRPr>
            </a:lvl7pPr>
            <a:lvl8pPr marL="3657600" lvl="7" indent="-342900" rtl="0">
              <a:spcBef>
                <a:spcPts val="400"/>
              </a:spcBef>
              <a:spcAft>
                <a:spcPts val="0"/>
              </a:spcAft>
              <a:buSzPts val="1800"/>
              <a:buFont typeface="Lexend"/>
              <a:buChar char="–"/>
              <a:defRPr>
                <a:latin typeface="Lexend"/>
                <a:ea typeface="Lexend"/>
                <a:cs typeface="Lexend"/>
                <a:sym typeface="Lexend"/>
              </a:defRPr>
            </a:lvl8pPr>
            <a:lvl9pPr marL="4114800" lvl="8" indent="-342900" rtl="0">
              <a:spcBef>
                <a:spcPts val="400"/>
              </a:spcBef>
              <a:spcAft>
                <a:spcPts val="200"/>
              </a:spcAft>
              <a:buSzPts val="1800"/>
              <a:buFont typeface="Lexend"/>
              <a:buChar char="–"/>
              <a:defRPr>
                <a:latin typeface="Lexend"/>
                <a:ea typeface="Lexend"/>
                <a:cs typeface="Lexend"/>
                <a:sym typeface="Lexend"/>
              </a:defRPr>
            </a:lvl9pPr>
          </a:lstStyle>
          <a:p>
            <a:endParaRPr/>
          </a:p>
        </p:txBody>
      </p:sp>
      <p:sp>
        <p:nvSpPr>
          <p:cNvPr id="722" name="Google Shape;722;p57"/>
          <p:cNvSpPr txBox="1"/>
          <p:nvPr/>
        </p:nvSpPr>
        <p:spPr>
          <a:xfrm>
            <a:off x="324000" y="43825"/>
            <a:ext cx="1316700" cy="382800"/>
          </a:xfrm>
          <a:prstGeom prst="rect">
            <a:avLst/>
          </a:prstGeom>
          <a:noFill/>
          <a:ln>
            <a:noFill/>
          </a:ln>
        </p:spPr>
        <p:txBody>
          <a:bodyPr spcFirstLastPara="1" wrap="square" lIns="0" tIns="0" rIns="0" bIns="0" anchor="b" anchorCtr="0">
            <a:noAutofit/>
          </a:bodyPr>
          <a:lstStyle/>
          <a:p>
            <a:pPr marL="0" lvl="0" indent="0" algn="l" rtl="0">
              <a:spcBef>
                <a:spcPts val="0"/>
              </a:spcBef>
              <a:spcAft>
                <a:spcPts val="0"/>
              </a:spcAft>
              <a:buNone/>
            </a:pPr>
            <a:r>
              <a:rPr lang="en-GB" sz="2000" b="1">
                <a:solidFill>
                  <a:schemeClr val="dk1"/>
                </a:solidFill>
                <a:latin typeface="Lexend"/>
                <a:ea typeface="Lexend"/>
                <a:cs typeface="Lexend"/>
                <a:sym typeface="Lexend"/>
              </a:rPr>
              <a:t>Summary</a:t>
            </a:r>
            <a:endParaRPr sz="2000" b="1">
              <a:solidFill>
                <a:schemeClr val="dk1"/>
              </a:solidFill>
              <a:latin typeface="Lexend"/>
              <a:ea typeface="Lexend"/>
              <a:cs typeface="Lexend"/>
              <a:sym typeface="Lexend"/>
            </a:endParaRPr>
          </a:p>
        </p:txBody>
      </p:sp>
      <p:sp>
        <p:nvSpPr>
          <p:cNvPr id="723" name="Google Shape;723;p57"/>
          <p:cNvSpPr txBox="1">
            <a:spLocks noGrp="1"/>
          </p:cNvSpPr>
          <p:nvPr>
            <p:ph type="title"/>
          </p:nvPr>
        </p:nvSpPr>
        <p:spPr>
          <a:xfrm>
            <a:off x="1684800" y="43825"/>
            <a:ext cx="5741400" cy="382800"/>
          </a:xfrm>
          <a:prstGeom prst="rect">
            <a:avLst/>
          </a:prstGeom>
        </p:spPr>
        <p:txBody>
          <a:bodyPr spcFirstLastPara="1" wrap="square" lIns="0" tIns="0" rIns="0" bIns="0" anchor="b" anchorCtr="0">
            <a:noAutofit/>
          </a:bodyPr>
          <a:lstStyle>
            <a:lvl1pPr lvl="0" rtl="0">
              <a:lnSpc>
                <a:spcPct val="100000"/>
              </a:lnSpc>
              <a:spcBef>
                <a:spcPts val="0"/>
              </a:spcBef>
              <a:spcAft>
                <a:spcPts val="0"/>
              </a:spcAft>
              <a:buSzPts val="2000"/>
              <a:buFont typeface="Lexend"/>
              <a:buNone/>
              <a:defRPr sz="2000" b="0">
                <a:latin typeface="Lexend"/>
                <a:ea typeface="Lexend"/>
                <a:cs typeface="Lexend"/>
                <a:sym typeface="Lexend"/>
              </a:defRPr>
            </a:lvl1pPr>
            <a:lvl2pPr lvl="1" rtl="0">
              <a:lnSpc>
                <a:spcPct val="100000"/>
              </a:lnSpc>
              <a:spcBef>
                <a:spcPts val="0"/>
              </a:spcBef>
              <a:spcAft>
                <a:spcPts val="0"/>
              </a:spcAft>
              <a:buSzPts val="2000"/>
              <a:buNone/>
              <a:defRPr sz="2000"/>
            </a:lvl2pPr>
            <a:lvl3pPr lvl="2" rtl="0">
              <a:lnSpc>
                <a:spcPct val="100000"/>
              </a:lnSpc>
              <a:spcBef>
                <a:spcPts val="0"/>
              </a:spcBef>
              <a:spcAft>
                <a:spcPts val="0"/>
              </a:spcAft>
              <a:buSzPts val="2000"/>
              <a:buNone/>
              <a:defRPr sz="2000"/>
            </a:lvl3pPr>
            <a:lvl4pPr lvl="3" rtl="0">
              <a:lnSpc>
                <a:spcPct val="100000"/>
              </a:lnSpc>
              <a:spcBef>
                <a:spcPts val="0"/>
              </a:spcBef>
              <a:spcAft>
                <a:spcPts val="0"/>
              </a:spcAft>
              <a:buSzPts val="2000"/>
              <a:buNone/>
              <a:defRPr sz="2000"/>
            </a:lvl4pPr>
            <a:lvl5pPr lvl="4" rtl="0">
              <a:lnSpc>
                <a:spcPct val="100000"/>
              </a:lnSpc>
              <a:spcBef>
                <a:spcPts val="0"/>
              </a:spcBef>
              <a:spcAft>
                <a:spcPts val="0"/>
              </a:spcAft>
              <a:buSzPts val="2000"/>
              <a:buNone/>
              <a:defRPr sz="2000"/>
            </a:lvl5pPr>
            <a:lvl6pPr lvl="5" rtl="0">
              <a:lnSpc>
                <a:spcPct val="100000"/>
              </a:lnSpc>
              <a:spcBef>
                <a:spcPts val="0"/>
              </a:spcBef>
              <a:spcAft>
                <a:spcPts val="0"/>
              </a:spcAft>
              <a:buSzPts val="2000"/>
              <a:buNone/>
              <a:defRPr sz="2000"/>
            </a:lvl6pPr>
            <a:lvl7pPr lvl="6" rtl="0">
              <a:lnSpc>
                <a:spcPct val="100000"/>
              </a:lnSpc>
              <a:spcBef>
                <a:spcPts val="0"/>
              </a:spcBef>
              <a:spcAft>
                <a:spcPts val="0"/>
              </a:spcAft>
              <a:buSzPts val="2000"/>
              <a:buNone/>
              <a:defRPr sz="2000"/>
            </a:lvl7pPr>
            <a:lvl8pPr lvl="7" rtl="0">
              <a:lnSpc>
                <a:spcPct val="100000"/>
              </a:lnSpc>
              <a:spcBef>
                <a:spcPts val="0"/>
              </a:spcBef>
              <a:spcAft>
                <a:spcPts val="0"/>
              </a:spcAft>
              <a:buSzPts val="2000"/>
              <a:buNone/>
              <a:defRPr sz="2000"/>
            </a:lvl8pPr>
            <a:lvl9pPr lvl="8" rtl="0">
              <a:lnSpc>
                <a:spcPct val="100000"/>
              </a:lnSpc>
              <a:spcBef>
                <a:spcPts val="0"/>
              </a:spcBef>
              <a:spcAft>
                <a:spcPts val="0"/>
              </a:spcAft>
              <a:buSzPts val="2000"/>
              <a:buNone/>
              <a:defRPr sz="2000"/>
            </a:lvl9pPr>
          </a:lstStyle>
          <a:p>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matchingName="Z.3 Projectable quiz">
  <p:cSld name="Title Slide 3_1">
    <p:bg>
      <p:bgPr>
        <a:solidFill>
          <a:schemeClr val="lt1"/>
        </a:solidFill>
        <a:effectLst/>
      </p:bgPr>
    </p:bg>
    <p:spTree>
      <p:nvGrpSpPr>
        <p:cNvPr id="1" name="Shape 724"/>
        <p:cNvGrpSpPr/>
        <p:nvPr/>
      </p:nvGrpSpPr>
      <p:grpSpPr>
        <a:xfrm>
          <a:off x="0" y="0"/>
          <a:ext cx="0" cy="0"/>
          <a:chOff x="0" y="0"/>
          <a:chExt cx="0" cy="0"/>
        </a:xfrm>
      </p:grpSpPr>
      <p:pic>
        <p:nvPicPr>
          <p:cNvPr id="725" name="Google Shape;725;p58"/>
          <p:cNvPicPr preferRelativeResize="0"/>
          <p:nvPr/>
        </p:nvPicPr>
        <p:blipFill>
          <a:blip r:embed="rId2">
            <a:alphaModFix/>
          </a:blip>
          <a:stretch>
            <a:fillRect/>
          </a:stretch>
        </p:blipFill>
        <p:spPr>
          <a:xfrm>
            <a:off x="8524129" y="4430050"/>
            <a:ext cx="234000" cy="318241"/>
          </a:xfrm>
          <a:prstGeom prst="rect">
            <a:avLst/>
          </a:prstGeom>
          <a:noFill/>
          <a:ln>
            <a:noFill/>
          </a:ln>
        </p:spPr>
      </p:pic>
      <p:sp>
        <p:nvSpPr>
          <p:cNvPr id="726" name="Google Shape;726;p58"/>
          <p:cNvSpPr txBox="1"/>
          <p:nvPr/>
        </p:nvSpPr>
        <p:spPr>
          <a:xfrm>
            <a:off x="1977450" y="3132468"/>
            <a:ext cx="5189100" cy="4311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1600">
                <a:solidFill>
                  <a:schemeClr val="dk1"/>
                </a:solidFill>
                <a:latin typeface="Lexend"/>
                <a:ea typeface="Lexend"/>
                <a:cs typeface="Lexend"/>
                <a:sym typeface="Lexend"/>
              </a:rPr>
              <a:t>Click to open the interactive quiz</a:t>
            </a:r>
            <a:endParaRPr sz="1600">
              <a:solidFill>
                <a:schemeClr val="dk1"/>
              </a:solidFill>
              <a:latin typeface="Lexend"/>
              <a:ea typeface="Lexend"/>
              <a:cs typeface="Lexend"/>
              <a:sym typeface="Lexend"/>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Z.4 Items to copy-paste">
  <p:cSld name="CUSTOM_104_1_2_1_1">
    <p:spTree>
      <p:nvGrpSpPr>
        <p:cNvPr id="1" name="Shape 727"/>
        <p:cNvGrpSpPr/>
        <p:nvPr/>
      </p:nvGrpSpPr>
      <p:grpSpPr>
        <a:xfrm>
          <a:off x="0" y="0"/>
          <a:ext cx="0" cy="0"/>
          <a:chOff x="0" y="0"/>
          <a:chExt cx="0" cy="0"/>
        </a:xfrm>
      </p:grpSpPr>
      <p:sp>
        <p:nvSpPr>
          <p:cNvPr id="728" name="Google Shape;728;p59"/>
          <p:cNvSpPr/>
          <p:nvPr/>
        </p:nvSpPr>
        <p:spPr>
          <a:xfrm>
            <a:off x="3217188" y="4171902"/>
            <a:ext cx="521400" cy="263400"/>
          </a:xfrm>
          <a:prstGeom prst="rect">
            <a:avLst/>
          </a:prstGeom>
          <a:noFill/>
          <a:ln>
            <a:noFill/>
          </a:ln>
        </p:spPr>
        <p:txBody>
          <a:bodyPr spcFirstLastPara="1" wrap="square" lIns="0" tIns="0" rIns="0" bIns="0" anchor="ctr" anchorCtr="0">
            <a:noAutofit/>
          </a:bodyPr>
          <a:lstStyle/>
          <a:p>
            <a:pPr marL="0" marR="0" lvl="0" indent="0" algn="ctr" rtl="0">
              <a:lnSpc>
                <a:spcPct val="115000"/>
              </a:lnSpc>
              <a:spcBef>
                <a:spcPts val="0"/>
              </a:spcBef>
              <a:spcAft>
                <a:spcPts val="0"/>
              </a:spcAft>
              <a:buNone/>
            </a:pPr>
            <a:r>
              <a:rPr lang="en-GB" sz="1600">
                <a:solidFill>
                  <a:schemeClr val="dk1"/>
                </a:solidFill>
                <a:latin typeface="Lexend"/>
                <a:ea typeface="Lexend"/>
                <a:cs typeface="Lexend"/>
                <a:sym typeface="Lexend"/>
              </a:rPr>
              <a:t>Tick</a:t>
            </a:r>
            <a:endParaRPr sz="1600" i="0" u="none" strike="noStrike" cap="none">
              <a:solidFill>
                <a:schemeClr val="dk1"/>
              </a:solidFill>
              <a:latin typeface="Lexend"/>
              <a:ea typeface="Lexend"/>
              <a:cs typeface="Lexend"/>
              <a:sym typeface="Lexend"/>
            </a:endParaRPr>
          </a:p>
        </p:txBody>
      </p:sp>
      <p:sp>
        <p:nvSpPr>
          <p:cNvPr id="729" name="Google Shape;729;p59"/>
          <p:cNvSpPr/>
          <p:nvPr/>
        </p:nvSpPr>
        <p:spPr>
          <a:xfrm>
            <a:off x="483925" y="193075"/>
            <a:ext cx="6671700" cy="374700"/>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None/>
            </a:pPr>
            <a:r>
              <a:rPr lang="en-GB" sz="2000" b="1" i="0" u="none" strike="noStrike" cap="none">
                <a:solidFill>
                  <a:schemeClr val="dk1"/>
                </a:solidFill>
                <a:latin typeface="Lexend"/>
                <a:ea typeface="Lexend"/>
                <a:cs typeface="Lexend"/>
                <a:sym typeface="Lexend"/>
              </a:rPr>
              <a:t>Items to copy and paste</a:t>
            </a:r>
            <a:endParaRPr sz="2000" b="0" i="0" u="none" strike="noStrike" cap="none">
              <a:solidFill>
                <a:schemeClr val="dk1"/>
              </a:solidFill>
              <a:latin typeface="Calibri"/>
              <a:ea typeface="Calibri"/>
              <a:cs typeface="Calibri"/>
              <a:sym typeface="Calibri"/>
            </a:endParaRPr>
          </a:p>
        </p:txBody>
      </p:sp>
      <p:sp>
        <p:nvSpPr>
          <p:cNvPr id="730" name="Google Shape;730;p59"/>
          <p:cNvSpPr/>
          <p:nvPr/>
        </p:nvSpPr>
        <p:spPr>
          <a:xfrm>
            <a:off x="7459200" y="352650"/>
            <a:ext cx="1684800" cy="374700"/>
          </a:xfrm>
          <a:prstGeom prst="rect">
            <a:avLst/>
          </a:prstGeom>
          <a:noFill/>
          <a:ln>
            <a:noFill/>
          </a:ln>
        </p:spPr>
        <p:txBody>
          <a:bodyPr spcFirstLastPara="1" wrap="square" lIns="0" tIns="0" rIns="0" bIns="0" anchor="ctr" anchorCtr="0">
            <a:noAutofit/>
          </a:bodyPr>
          <a:lstStyle/>
          <a:p>
            <a:pPr marL="0" marR="0" lvl="0" indent="0" algn="ctr" rtl="0">
              <a:lnSpc>
                <a:spcPct val="115000"/>
              </a:lnSpc>
              <a:spcBef>
                <a:spcPts val="0"/>
              </a:spcBef>
              <a:spcAft>
                <a:spcPts val="0"/>
              </a:spcAft>
              <a:buNone/>
            </a:pPr>
            <a:r>
              <a:rPr lang="en-GB" sz="1600" i="0" u="none" strike="noStrike" cap="none">
                <a:solidFill>
                  <a:schemeClr val="dk1"/>
                </a:solidFill>
                <a:latin typeface="Lexend"/>
                <a:ea typeface="Lexend"/>
                <a:cs typeface="Lexend"/>
                <a:sym typeface="Lexend"/>
              </a:rPr>
              <a:t>Video frame</a:t>
            </a:r>
            <a:endParaRPr sz="1600" i="0" u="none" strike="noStrike" cap="none">
              <a:solidFill>
                <a:schemeClr val="dk1"/>
              </a:solidFill>
              <a:latin typeface="Lexend"/>
              <a:ea typeface="Lexend"/>
              <a:cs typeface="Lexend"/>
              <a:sym typeface="Lexend"/>
            </a:endParaRPr>
          </a:p>
        </p:txBody>
      </p:sp>
      <p:sp>
        <p:nvSpPr>
          <p:cNvPr id="731" name="Google Shape;731;p59"/>
          <p:cNvSpPr/>
          <p:nvPr/>
        </p:nvSpPr>
        <p:spPr>
          <a:xfrm>
            <a:off x="628788" y="4171893"/>
            <a:ext cx="1579200" cy="263400"/>
          </a:xfrm>
          <a:prstGeom prst="rect">
            <a:avLst/>
          </a:prstGeom>
          <a:noFill/>
          <a:ln>
            <a:noFill/>
          </a:ln>
        </p:spPr>
        <p:txBody>
          <a:bodyPr spcFirstLastPara="1" wrap="square" lIns="0" tIns="0" rIns="0" bIns="0" anchor="ctr" anchorCtr="0">
            <a:noAutofit/>
          </a:bodyPr>
          <a:lstStyle/>
          <a:p>
            <a:pPr marL="0" lvl="0" indent="0" algn="ctr" rtl="0">
              <a:lnSpc>
                <a:spcPct val="115000"/>
              </a:lnSpc>
              <a:spcBef>
                <a:spcPts val="0"/>
              </a:spcBef>
              <a:spcAft>
                <a:spcPts val="0"/>
              </a:spcAft>
              <a:buNone/>
            </a:pPr>
            <a:r>
              <a:rPr lang="en-GB" sz="1600">
                <a:solidFill>
                  <a:schemeClr val="dk1"/>
                </a:solidFill>
                <a:latin typeface="Lexend"/>
                <a:ea typeface="Lexend"/>
                <a:cs typeface="Lexend"/>
                <a:sym typeface="Lexend"/>
              </a:rPr>
              <a:t>Agenda dot</a:t>
            </a:r>
            <a:endParaRPr sz="1600">
              <a:solidFill>
                <a:schemeClr val="dk1"/>
              </a:solidFill>
              <a:latin typeface="Lexend"/>
              <a:ea typeface="Lexend"/>
              <a:cs typeface="Lexend"/>
              <a:sym typeface="Lexend"/>
            </a:endParaRPr>
          </a:p>
        </p:txBody>
      </p:sp>
      <p:sp>
        <p:nvSpPr>
          <p:cNvPr id="732" name="Google Shape;732;p59"/>
          <p:cNvSpPr/>
          <p:nvPr/>
        </p:nvSpPr>
        <p:spPr>
          <a:xfrm>
            <a:off x="5891525" y="2313000"/>
            <a:ext cx="1796400" cy="380700"/>
          </a:xfrm>
          <a:prstGeom prst="rect">
            <a:avLst/>
          </a:prstGeom>
          <a:noFill/>
          <a:ln>
            <a:noFill/>
          </a:ln>
        </p:spPr>
        <p:txBody>
          <a:bodyPr spcFirstLastPara="1" wrap="square" lIns="0" tIns="0" rIns="0" bIns="0" anchor="ctr" anchorCtr="0">
            <a:noAutofit/>
          </a:bodyPr>
          <a:lstStyle/>
          <a:p>
            <a:pPr marL="0" marR="0" lvl="0" indent="0" algn="ctr" rtl="0">
              <a:lnSpc>
                <a:spcPct val="115000"/>
              </a:lnSpc>
              <a:spcBef>
                <a:spcPts val="0"/>
              </a:spcBef>
              <a:spcAft>
                <a:spcPts val="0"/>
              </a:spcAft>
              <a:buNone/>
            </a:pPr>
            <a:r>
              <a:rPr lang="en-GB" sz="1600">
                <a:solidFill>
                  <a:schemeClr val="dk1"/>
                </a:solidFill>
                <a:latin typeface="Lexend"/>
                <a:ea typeface="Lexend"/>
                <a:cs typeface="Lexend"/>
                <a:sym typeface="Lexend"/>
              </a:rPr>
              <a:t>CfU option letters</a:t>
            </a:r>
            <a:endParaRPr sz="1600" i="0" u="none" strike="noStrike" cap="none">
              <a:solidFill>
                <a:schemeClr val="dk1"/>
              </a:solidFill>
              <a:latin typeface="Lexend"/>
              <a:ea typeface="Lexend"/>
              <a:cs typeface="Lexend"/>
              <a:sym typeface="Lexend"/>
            </a:endParaRPr>
          </a:p>
        </p:txBody>
      </p:sp>
      <p:sp>
        <p:nvSpPr>
          <p:cNvPr id="733" name="Google Shape;733;p59"/>
          <p:cNvSpPr/>
          <p:nvPr/>
        </p:nvSpPr>
        <p:spPr>
          <a:xfrm>
            <a:off x="933601" y="2371650"/>
            <a:ext cx="1179900" cy="263400"/>
          </a:xfrm>
          <a:prstGeom prst="rect">
            <a:avLst/>
          </a:prstGeom>
          <a:noFill/>
          <a:ln>
            <a:noFill/>
          </a:ln>
        </p:spPr>
        <p:txBody>
          <a:bodyPr spcFirstLastPara="1" wrap="square" lIns="0" tIns="0" rIns="0" bIns="0" anchor="ctr" anchorCtr="0">
            <a:noAutofit/>
          </a:bodyPr>
          <a:lstStyle/>
          <a:p>
            <a:pPr marL="0" marR="0" lvl="0" indent="0" algn="ctr" rtl="0">
              <a:lnSpc>
                <a:spcPct val="115000"/>
              </a:lnSpc>
              <a:spcBef>
                <a:spcPts val="0"/>
              </a:spcBef>
              <a:spcAft>
                <a:spcPts val="0"/>
              </a:spcAft>
              <a:buNone/>
            </a:pPr>
            <a:r>
              <a:rPr lang="en-GB" sz="1600">
                <a:solidFill>
                  <a:schemeClr val="dk1"/>
                </a:solidFill>
                <a:latin typeface="Lexend"/>
                <a:ea typeface="Lexend"/>
                <a:cs typeface="Lexend"/>
                <a:sym typeface="Lexend"/>
              </a:rPr>
              <a:t>Play audio</a:t>
            </a:r>
            <a:endParaRPr sz="1600" i="0" u="none" strike="noStrike" cap="none">
              <a:solidFill>
                <a:schemeClr val="dk1"/>
              </a:solidFill>
              <a:latin typeface="Lexend"/>
              <a:ea typeface="Lexend"/>
              <a:cs typeface="Lexend"/>
              <a:sym typeface="Lexend"/>
            </a:endParaRPr>
          </a:p>
        </p:txBody>
      </p:sp>
      <p:sp>
        <p:nvSpPr>
          <p:cNvPr id="734" name="Google Shape;734;p59"/>
          <p:cNvSpPr/>
          <p:nvPr/>
        </p:nvSpPr>
        <p:spPr>
          <a:xfrm>
            <a:off x="3444210" y="2377200"/>
            <a:ext cx="1116600" cy="252300"/>
          </a:xfrm>
          <a:prstGeom prst="rect">
            <a:avLst/>
          </a:prstGeom>
          <a:noFill/>
          <a:ln>
            <a:noFill/>
          </a:ln>
        </p:spPr>
        <p:txBody>
          <a:bodyPr spcFirstLastPara="1" wrap="square" lIns="0" tIns="0" rIns="0" bIns="0" anchor="ctr" anchorCtr="0">
            <a:noAutofit/>
          </a:bodyPr>
          <a:lstStyle/>
          <a:p>
            <a:pPr marL="0" marR="0" lvl="0" indent="0" algn="ctr" rtl="0">
              <a:lnSpc>
                <a:spcPct val="115000"/>
              </a:lnSpc>
              <a:spcBef>
                <a:spcPts val="0"/>
              </a:spcBef>
              <a:spcAft>
                <a:spcPts val="0"/>
              </a:spcAft>
              <a:buNone/>
            </a:pPr>
            <a:r>
              <a:rPr lang="en-GB" sz="1600">
                <a:solidFill>
                  <a:schemeClr val="dk1"/>
                </a:solidFill>
                <a:latin typeface="Lexend"/>
                <a:ea typeface="Lexend"/>
                <a:cs typeface="Lexend"/>
                <a:sym typeface="Lexend"/>
              </a:rPr>
              <a:t>Play video</a:t>
            </a:r>
            <a:endParaRPr sz="1600" i="0" u="none" strike="noStrike" cap="none">
              <a:solidFill>
                <a:schemeClr val="dk1"/>
              </a:solidFill>
              <a:latin typeface="Lexend"/>
              <a:ea typeface="Lexend"/>
              <a:cs typeface="Lexend"/>
              <a:sym typeface="Lexend"/>
            </a:endParaRPr>
          </a:p>
        </p:txBody>
      </p:sp>
      <p:sp>
        <p:nvSpPr>
          <p:cNvPr id="735" name="Google Shape;735;p59"/>
          <p:cNvSpPr/>
          <p:nvPr/>
        </p:nvSpPr>
        <p:spPr>
          <a:xfrm>
            <a:off x="4747799" y="4171900"/>
            <a:ext cx="694200" cy="263400"/>
          </a:xfrm>
          <a:prstGeom prst="rect">
            <a:avLst/>
          </a:prstGeom>
          <a:noFill/>
          <a:ln>
            <a:noFill/>
          </a:ln>
        </p:spPr>
        <p:txBody>
          <a:bodyPr spcFirstLastPara="1" wrap="square" lIns="0" tIns="0" rIns="0" bIns="0" anchor="ctr" anchorCtr="0">
            <a:noAutofit/>
          </a:bodyPr>
          <a:lstStyle/>
          <a:p>
            <a:pPr marL="0" marR="0" lvl="0" indent="0" algn="ctr" rtl="0">
              <a:lnSpc>
                <a:spcPct val="115000"/>
              </a:lnSpc>
              <a:spcBef>
                <a:spcPts val="0"/>
              </a:spcBef>
              <a:spcAft>
                <a:spcPts val="0"/>
              </a:spcAft>
              <a:buNone/>
            </a:pPr>
            <a:r>
              <a:rPr lang="en-GB" sz="1600">
                <a:solidFill>
                  <a:schemeClr val="dk1"/>
                </a:solidFill>
                <a:latin typeface="Lexend"/>
                <a:ea typeface="Lexend"/>
                <a:cs typeface="Lexend"/>
                <a:sym typeface="Lexend"/>
              </a:rPr>
              <a:t>Cross</a:t>
            </a:r>
            <a:endParaRPr sz="1600" i="0" u="none" strike="noStrike" cap="none">
              <a:solidFill>
                <a:schemeClr val="dk1"/>
              </a:solidFill>
              <a:latin typeface="Lexend"/>
              <a:ea typeface="Lexend"/>
              <a:cs typeface="Lexend"/>
              <a:sym typeface="Lexend"/>
            </a:endParaRPr>
          </a:p>
        </p:txBody>
      </p:sp>
      <p:sp>
        <p:nvSpPr>
          <p:cNvPr id="736" name="Google Shape;736;p59"/>
          <p:cNvSpPr/>
          <p:nvPr/>
        </p:nvSpPr>
        <p:spPr>
          <a:xfrm>
            <a:off x="6451200" y="4171900"/>
            <a:ext cx="1421700" cy="263400"/>
          </a:xfrm>
          <a:prstGeom prst="rect">
            <a:avLst/>
          </a:prstGeom>
          <a:noFill/>
          <a:ln>
            <a:noFill/>
          </a:ln>
        </p:spPr>
        <p:txBody>
          <a:bodyPr spcFirstLastPara="1" wrap="square" lIns="0" tIns="0" rIns="0" bIns="0" anchor="ctr" anchorCtr="0">
            <a:noAutofit/>
          </a:bodyPr>
          <a:lstStyle/>
          <a:p>
            <a:pPr marL="0" marR="0" lvl="0" indent="0" algn="ctr" rtl="0">
              <a:lnSpc>
                <a:spcPct val="115000"/>
              </a:lnSpc>
              <a:spcBef>
                <a:spcPts val="0"/>
              </a:spcBef>
              <a:spcAft>
                <a:spcPts val="0"/>
              </a:spcAft>
              <a:buNone/>
            </a:pPr>
            <a:r>
              <a:rPr lang="en-GB" sz="1600">
                <a:solidFill>
                  <a:schemeClr val="dk1"/>
                </a:solidFill>
                <a:latin typeface="Lexend"/>
                <a:ea typeface="Lexend"/>
                <a:cs typeface="Lexend"/>
                <a:sym typeface="Lexend"/>
              </a:rPr>
              <a:t>Reading icon</a:t>
            </a:r>
            <a:endParaRPr sz="1600" i="0" u="none" strike="noStrike" cap="none">
              <a:solidFill>
                <a:schemeClr val="dk1"/>
              </a:solidFill>
              <a:latin typeface="Lexend"/>
              <a:ea typeface="Lexend"/>
              <a:cs typeface="Lexend"/>
              <a:sym typeface="Lexend"/>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Z.5 OGL">
  <p:cSld name="CUSTOM_5_1">
    <p:bg>
      <p:bgPr>
        <a:solidFill>
          <a:srgbClr val="BEF2BD"/>
        </a:solidFill>
        <a:effectLst/>
      </p:bgPr>
    </p:bg>
    <p:spTree>
      <p:nvGrpSpPr>
        <p:cNvPr id="1" name="Shape 737"/>
        <p:cNvGrpSpPr/>
        <p:nvPr/>
      </p:nvGrpSpPr>
      <p:grpSpPr>
        <a:xfrm>
          <a:off x="0" y="0"/>
          <a:ext cx="0" cy="0"/>
          <a:chOff x="0" y="0"/>
          <a:chExt cx="0" cy="0"/>
        </a:xfrm>
      </p:grpSpPr>
      <p:pic>
        <p:nvPicPr>
          <p:cNvPr id="738" name="Google Shape;738;p60"/>
          <p:cNvPicPr preferRelativeResize="0"/>
          <p:nvPr/>
        </p:nvPicPr>
        <p:blipFill>
          <a:blip r:embed="rId2">
            <a:alphaModFix/>
          </a:blip>
          <a:stretch>
            <a:fillRect/>
          </a:stretch>
        </p:blipFill>
        <p:spPr>
          <a:xfrm>
            <a:off x="347200" y="1111870"/>
            <a:ext cx="7945600" cy="2919776"/>
          </a:xfrm>
          <a:prstGeom prst="rect">
            <a:avLst/>
          </a:prstGeom>
          <a:noFill/>
          <a:ln>
            <a:noFill/>
          </a:ln>
        </p:spPr>
      </p:pic>
      <p:sp>
        <p:nvSpPr>
          <p:cNvPr id="739" name="Google Shape;739;p60"/>
          <p:cNvSpPr txBox="1">
            <a:spLocks noGrp="1"/>
          </p:cNvSpPr>
          <p:nvPr>
            <p:ph type="subTitle" idx="1"/>
          </p:nvPr>
        </p:nvSpPr>
        <p:spPr>
          <a:xfrm>
            <a:off x="661775" y="1190413"/>
            <a:ext cx="7351200" cy="2762700"/>
          </a:xfrm>
          <a:prstGeom prst="rect">
            <a:avLst/>
          </a:prstGeom>
        </p:spPr>
        <p:txBody>
          <a:bodyPr spcFirstLastPara="1" wrap="square" lIns="0" tIns="0" rIns="0" bIns="0" anchor="ctr" anchorCtr="0">
            <a:noAutofit/>
          </a:bodyPr>
          <a:lstStyle>
            <a:lvl1pPr lvl="0" rtl="0">
              <a:lnSpc>
                <a:spcPct val="115000"/>
              </a:lnSpc>
              <a:spcBef>
                <a:spcPts val="0"/>
              </a:spcBef>
              <a:spcAft>
                <a:spcPts val="0"/>
              </a:spcAft>
              <a:buSzPts val="1800"/>
              <a:buNone/>
              <a:defRPr sz="1800"/>
            </a:lvl1pPr>
            <a:lvl2pPr lvl="1" rtl="0">
              <a:spcBef>
                <a:spcPts val="1000"/>
              </a:spcBef>
              <a:spcAft>
                <a:spcPts val="0"/>
              </a:spcAft>
              <a:buSzPts val="1800"/>
              <a:buNone/>
              <a:defRPr sz="1800"/>
            </a:lvl2pPr>
            <a:lvl3pPr lvl="2" rtl="0">
              <a:spcBef>
                <a:spcPts val="1000"/>
              </a:spcBef>
              <a:spcAft>
                <a:spcPts val="0"/>
              </a:spcAft>
              <a:buSzPts val="1800"/>
              <a:buNone/>
              <a:defRPr sz="1800"/>
            </a:lvl3pPr>
            <a:lvl4pPr lvl="3" rtl="0">
              <a:spcBef>
                <a:spcPts val="800"/>
              </a:spcBef>
              <a:spcAft>
                <a:spcPts val="0"/>
              </a:spcAft>
              <a:buSzPts val="1800"/>
              <a:buNone/>
              <a:defRPr sz="1800"/>
            </a:lvl4pPr>
            <a:lvl5pPr lvl="4" rtl="0">
              <a:spcBef>
                <a:spcPts val="800"/>
              </a:spcBef>
              <a:spcAft>
                <a:spcPts val="0"/>
              </a:spcAft>
              <a:buSzPts val="1800"/>
              <a:buNone/>
              <a:defRPr/>
            </a:lvl5pPr>
            <a:lvl6pPr lvl="5" rtl="0">
              <a:spcBef>
                <a:spcPts val="600"/>
              </a:spcBef>
              <a:spcAft>
                <a:spcPts val="0"/>
              </a:spcAft>
              <a:buSzPts val="1800"/>
              <a:buNone/>
              <a:defRPr/>
            </a:lvl6pPr>
            <a:lvl7pPr lvl="6" rtl="0">
              <a:spcBef>
                <a:spcPts val="600"/>
              </a:spcBef>
              <a:spcAft>
                <a:spcPts val="0"/>
              </a:spcAft>
              <a:buSzPts val="1800"/>
              <a:buNone/>
              <a:defRPr/>
            </a:lvl7pPr>
            <a:lvl8pPr lvl="7" rtl="0">
              <a:spcBef>
                <a:spcPts val="400"/>
              </a:spcBef>
              <a:spcAft>
                <a:spcPts val="0"/>
              </a:spcAft>
              <a:buSzPts val="1800"/>
              <a:buNone/>
              <a:defRPr/>
            </a:lvl8pPr>
            <a:lvl9pPr lvl="8" rtl="0">
              <a:spcBef>
                <a:spcPts val="400"/>
              </a:spcBef>
              <a:spcAft>
                <a:spcPts val="200"/>
              </a:spcAft>
              <a:buSzPts val="1800"/>
              <a:buNone/>
              <a:defRPr/>
            </a:lvl9pPr>
          </a:lstStyle>
          <a:p>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Z.6 Blank">
  <p:cSld name="CUSTOM_6">
    <p:spTree>
      <p:nvGrpSpPr>
        <p:cNvPr id="1" name="Shape 740"/>
        <p:cNvGrpSpPr/>
        <p:nvPr/>
      </p:nvGrpSpPr>
      <p:grpSpPr>
        <a:xfrm>
          <a:off x="0" y="0"/>
          <a:ext cx="0" cy="0"/>
          <a:chOff x="0" y="0"/>
          <a:chExt cx="0" cy="0"/>
        </a:xfrm>
      </p:grpSpPr>
      <p:sp>
        <p:nvSpPr>
          <p:cNvPr id="741" name="Google Shape;741;p61"/>
          <p:cNvSpPr txBox="1">
            <a:spLocks noGrp="1"/>
          </p:cNvSpPr>
          <p:nvPr>
            <p:ph type="title"/>
          </p:nvPr>
        </p:nvSpPr>
        <p:spPr>
          <a:xfrm>
            <a:off x="459000" y="73800"/>
            <a:ext cx="6600600" cy="814500"/>
          </a:xfrm>
          <a:prstGeom prst="rect">
            <a:avLst/>
          </a:prstGeom>
        </p:spPr>
        <p:txBody>
          <a:bodyPr spcFirstLastPara="1" wrap="square" lIns="0" tIns="0" rIns="0" bIns="0" anchor="t" anchorCtr="0">
            <a:noAutofit/>
          </a:bodyPr>
          <a:lstStyle>
            <a:lvl1pPr lvl="0">
              <a:spcBef>
                <a:spcPts val="0"/>
              </a:spcBef>
              <a:spcAft>
                <a:spcPts val="0"/>
              </a:spcAft>
              <a:buSzPts val="22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5" Type="http://schemas.openxmlformats.org/officeDocument/2006/relationships/slideLayout" Target="../slideLayouts/slideLayout5.xml"/><Relationship Id="rId61" Type="http://schemas.openxmlformats.org/officeDocument/2006/relationships/theme" Target="../theme/theme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59000" y="73800"/>
            <a:ext cx="6600600" cy="814500"/>
          </a:xfrm>
          <a:prstGeom prst="rect">
            <a:avLst/>
          </a:prstGeom>
          <a:noFill/>
          <a:ln>
            <a:noFill/>
          </a:ln>
        </p:spPr>
        <p:txBody>
          <a:bodyPr spcFirstLastPara="1" wrap="square" lIns="0" tIns="0" rIns="0" bIns="0" anchor="t" anchorCtr="0">
            <a:noAutofit/>
          </a:bodyPr>
          <a:lstStyle>
            <a:lvl1pPr lvl="0" rtl="0">
              <a:lnSpc>
                <a:spcPct val="115000"/>
              </a:lnSpc>
              <a:spcBef>
                <a:spcPts val="0"/>
              </a:spcBef>
              <a:spcAft>
                <a:spcPts val="0"/>
              </a:spcAft>
              <a:buClr>
                <a:schemeClr val="dk1"/>
              </a:buClr>
              <a:buSzPts val="2200"/>
              <a:buFont typeface="Lexend"/>
              <a:buNone/>
              <a:defRPr sz="2200" b="1">
                <a:solidFill>
                  <a:schemeClr val="dk1"/>
                </a:solidFill>
                <a:latin typeface="Lexend"/>
                <a:ea typeface="Lexend"/>
                <a:cs typeface="Lexend"/>
                <a:sym typeface="Lexend"/>
              </a:defRPr>
            </a:lvl1pPr>
            <a:lvl2pPr lvl="1" rtl="0">
              <a:spcBef>
                <a:spcPts val="0"/>
              </a:spcBef>
              <a:spcAft>
                <a:spcPts val="0"/>
              </a:spcAft>
              <a:buClr>
                <a:schemeClr val="dk1"/>
              </a:buClr>
              <a:buSzPts val="2800"/>
              <a:buFont typeface="Lexend Medium"/>
              <a:buNone/>
              <a:defRPr sz="2800">
                <a:solidFill>
                  <a:schemeClr val="dk1"/>
                </a:solidFill>
                <a:latin typeface="Lexend Medium"/>
                <a:ea typeface="Lexend Medium"/>
                <a:cs typeface="Lexend Medium"/>
                <a:sym typeface="Lexend Medium"/>
              </a:defRPr>
            </a:lvl2pPr>
            <a:lvl3pPr lvl="2" rtl="0">
              <a:spcBef>
                <a:spcPts val="0"/>
              </a:spcBef>
              <a:spcAft>
                <a:spcPts val="0"/>
              </a:spcAft>
              <a:buClr>
                <a:schemeClr val="dk1"/>
              </a:buClr>
              <a:buSzPts val="2800"/>
              <a:buFont typeface="Lexend Medium"/>
              <a:buNone/>
              <a:defRPr sz="2800">
                <a:solidFill>
                  <a:schemeClr val="dk1"/>
                </a:solidFill>
                <a:latin typeface="Lexend Medium"/>
                <a:ea typeface="Lexend Medium"/>
                <a:cs typeface="Lexend Medium"/>
                <a:sym typeface="Lexend Medium"/>
              </a:defRPr>
            </a:lvl3pPr>
            <a:lvl4pPr lvl="3" rtl="0">
              <a:spcBef>
                <a:spcPts val="0"/>
              </a:spcBef>
              <a:spcAft>
                <a:spcPts val="0"/>
              </a:spcAft>
              <a:buClr>
                <a:schemeClr val="dk1"/>
              </a:buClr>
              <a:buSzPts val="2800"/>
              <a:buFont typeface="Lexend Medium"/>
              <a:buNone/>
              <a:defRPr sz="2800">
                <a:solidFill>
                  <a:schemeClr val="dk1"/>
                </a:solidFill>
                <a:latin typeface="Lexend Medium"/>
                <a:ea typeface="Lexend Medium"/>
                <a:cs typeface="Lexend Medium"/>
                <a:sym typeface="Lexend Medium"/>
              </a:defRPr>
            </a:lvl4pPr>
            <a:lvl5pPr lvl="4" rtl="0">
              <a:spcBef>
                <a:spcPts val="0"/>
              </a:spcBef>
              <a:spcAft>
                <a:spcPts val="0"/>
              </a:spcAft>
              <a:buClr>
                <a:schemeClr val="dk1"/>
              </a:buClr>
              <a:buSzPts val="2800"/>
              <a:buFont typeface="Lexend Medium"/>
              <a:buNone/>
              <a:defRPr sz="2800">
                <a:solidFill>
                  <a:schemeClr val="dk1"/>
                </a:solidFill>
                <a:latin typeface="Lexend Medium"/>
                <a:ea typeface="Lexend Medium"/>
                <a:cs typeface="Lexend Medium"/>
                <a:sym typeface="Lexend Medium"/>
              </a:defRPr>
            </a:lvl5pPr>
            <a:lvl6pPr lvl="5" rtl="0">
              <a:spcBef>
                <a:spcPts val="0"/>
              </a:spcBef>
              <a:spcAft>
                <a:spcPts val="0"/>
              </a:spcAft>
              <a:buClr>
                <a:schemeClr val="dk1"/>
              </a:buClr>
              <a:buSzPts val="2800"/>
              <a:buFont typeface="Lexend Medium"/>
              <a:buNone/>
              <a:defRPr sz="2800">
                <a:solidFill>
                  <a:schemeClr val="dk1"/>
                </a:solidFill>
                <a:latin typeface="Lexend Medium"/>
                <a:ea typeface="Lexend Medium"/>
                <a:cs typeface="Lexend Medium"/>
                <a:sym typeface="Lexend Medium"/>
              </a:defRPr>
            </a:lvl6pPr>
            <a:lvl7pPr lvl="6" rtl="0">
              <a:spcBef>
                <a:spcPts val="0"/>
              </a:spcBef>
              <a:spcAft>
                <a:spcPts val="0"/>
              </a:spcAft>
              <a:buClr>
                <a:schemeClr val="dk1"/>
              </a:buClr>
              <a:buSzPts val="2800"/>
              <a:buFont typeface="Lexend Medium"/>
              <a:buNone/>
              <a:defRPr sz="2800">
                <a:solidFill>
                  <a:schemeClr val="dk1"/>
                </a:solidFill>
                <a:latin typeface="Lexend Medium"/>
                <a:ea typeface="Lexend Medium"/>
                <a:cs typeface="Lexend Medium"/>
                <a:sym typeface="Lexend Medium"/>
              </a:defRPr>
            </a:lvl7pPr>
            <a:lvl8pPr lvl="7" rtl="0">
              <a:spcBef>
                <a:spcPts val="0"/>
              </a:spcBef>
              <a:spcAft>
                <a:spcPts val="0"/>
              </a:spcAft>
              <a:buClr>
                <a:schemeClr val="dk1"/>
              </a:buClr>
              <a:buSzPts val="2800"/>
              <a:buFont typeface="Lexend Medium"/>
              <a:buNone/>
              <a:defRPr sz="2800">
                <a:solidFill>
                  <a:schemeClr val="dk1"/>
                </a:solidFill>
                <a:latin typeface="Lexend Medium"/>
                <a:ea typeface="Lexend Medium"/>
                <a:cs typeface="Lexend Medium"/>
                <a:sym typeface="Lexend Medium"/>
              </a:defRPr>
            </a:lvl8pPr>
            <a:lvl9pPr lvl="8" rtl="0">
              <a:spcBef>
                <a:spcPts val="0"/>
              </a:spcBef>
              <a:spcAft>
                <a:spcPts val="0"/>
              </a:spcAft>
              <a:buClr>
                <a:schemeClr val="dk1"/>
              </a:buClr>
              <a:buSzPts val="2800"/>
              <a:buFont typeface="Lexend Medium"/>
              <a:buNone/>
              <a:defRPr sz="2800">
                <a:solidFill>
                  <a:schemeClr val="dk1"/>
                </a:solidFill>
                <a:latin typeface="Lexend Medium"/>
                <a:ea typeface="Lexend Medium"/>
                <a:cs typeface="Lexend Medium"/>
                <a:sym typeface="Lexend Medium"/>
              </a:defRPr>
            </a:lvl9pPr>
          </a:lstStyle>
          <a:p>
            <a:endParaRPr/>
          </a:p>
        </p:txBody>
      </p:sp>
      <p:sp>
        <p:nvSpPr>
          <p:cNvPr id="7" name="Google Shape;7;p1"/>
          <p:cNvSpPr txBox="1">
            <a:spLocks noGrp="1"/>
          </p:cNvSpPr>
          <p:nvPr>
            <p:ph type="body" idx="1"/>
          </p:nvPr>
        </p:nvSpPr>
        <p:spPr>
          <a:xfrm>
            <a:off x="459000" y="523400"/>
            <a:ext cx="8226000" cy="3159900"/>
          </a:xfrm>
          <a:prstGeom prst="rect">
            <a:avLst/>
          </a:prstGeom>
          <a:noFill/>
          <a:ln>
            <a:noFill/>
          </a:ln>
        </p:spPr>
        <p:txBody>
          <a:bodyPr spcFirstLastPara="1" wrap="square" lIns="0" tIns="0" rIns="0" bIns="0" anchor="t" anchorCtr="0">
            <a:noAutofit/>
          </a:bodyPr>
          <a:lstStyle>
            <a:lvl1pPr marL="457200" lvl="0" indent="-368300" rtl="0">
              <a:lnSpc>
                <a:spcPct val="130000"/>
              </a:lnSpc>
              <a:spcBef>
                <a:spcPts val="0"/>
              </a:spcBef>
              <a:spcAft>
                <a:spcPts val="0"/>
              </a:spcAft>
              <a:buClr>
                <a:schemeClr val="dk1"/>
              </a:buClr>
              <a:buSzPts val="2200"/>
              <a:buFont typeface="Lexend"/>
              <a:buChar char="●"/>
              <a:defRPr sz="2200">
                <a:solidFill>
                  <a:schemeClr val="dk1"/>
                </a:solidFill>
                <a:latin typeface="Lexend"/>
                <a:ea typeface="Lexend"/>
                <a:cs typeface="Lexend"/>
                <a:sym typeface="Lexend"/>
              </a:defRPr>
            </a:lvl1pPr>
            <a:lvl2pPr marL="914400" lvl="1" indent="-361950" rtl="0">
              <a:lnSpc>
                <a:spcPct val="130000"/>
              </a:lnSpc>
              <a:spcBef>
                <a:spcPts val="1000"/>
              </a:spcBef>
              <a:spcAft>
                <a:spcPts val="0"/>
              </a:spcAft>
              <a:buClr>
                <a:schemeClr val="dk1"/>
              </a:buClr>
              <a:buSzPts val="2100"/>
              <a:buFont typeface="Lexend"/>
              <a:buChar char="–"/>
              <a:defRPr sz="2100">
                <a:solidFill>
                  <a:schemeClr val="dk1"/>
                </a:solidFill>
                <a:latin typeface="Lexend"/>
                <a:ea typeface="Lexend"/>
                <a:cs typeface="Lexend"/>
                <a:sym typeface="Lexend"/>
              </a:defRPr>
            </a:lvl2pPr>
            <a:lvl3pPr marL="1371600" lvl="2" indent="-355600" rtl="0">
              <a:lnSpc>
                <a:spcPct val="130000"/>
              </a:lnSpc>
              <a:spcBef>
                <a:spcPts val="1000"/>
              </a:spcBef>
              <a:spcAft>
                <a:spcPts val="0"/>
              </a:spcAft>
              <a:buClr>
                <a:schemeClr val="dk1"/>
              </a:buClr>
              <a:buSzPts val="2000"/>
              <a:buFont typeface="Lexend"/>
              <a:buChar char="–"/>
              <a:defRPr sz="2000">
                <a:solidFill>
                  <a:schemeClr val="dk1"/>
                </a:solidFill>
                <a:latin typeface="Lexend"/>
                <a:ea typeface="Lexend"/>
                <a:cs typeface="Lexend"/>
                <a:sym typeface="Lexend"/>
              </a:defRPr>
            </a:lvl3pPr>
            <a:lvl4pPr marL="1828800" lvl="3" indent="-349250" rtl="0">
              <a:lnSpc>
                <a:spcPct val="130000"/>
              </a:lnSpc>
              <a:spcBef>
                <a:spcPts val="800"/>
              </a:spcBef>
              <a:spcAft>
                <a:spcPts val="0"/>
              </a:spcAft>
              <a:buClr>
                <a:schemeClr val="dk1"/>
              </a:buClr>
              <a:buSzPts val="1900"/>
              <a:buFont typeface="Lexend"/>
              <a:buChar char="–"/>
              <a:defRPr sz="1900">
                <a:solidFill>
                  <a:schemeClr val="dk1"/>
                </a:solidFill>
                <a:latin typeface="Lexend"/>
                <a:ea typeface="Lexend"/>
                <a:cs typeface="Lexend"/>
                <a:sym typeface="Lexend"/>
              </a:defRPr>
            </a:lvl4pPr>
            <a:lvl5pPr marL="2286000" lvl="4" indent="-342900" rtl="0">
              <a:lnSpc>
                <a:spcPct val="130000"/>
              </a:lnSpc>
              <a:spcBef>
                <a:spcPts val="800"/>
              </a:spcBef>
              <a:spcAft>
                <a:spcPts val="0"/>
              </a:spcAft>
              <a:buClr>
                <a:schemeClr val="dk1"/>
              </a:buClr>
              <a:buSzPts val="1800"/>
              <a:buFont typeface="Lexend"/>
              <a:buChar char="–"/>
              <a:defRPr sz="1800">
                <a:solidFill>
                  <a:schemeClr val="dk1"/>
                </a:solidFill>
                <a:latin typeface="Lexend"/>
                <a:ea typeface="Lexend"/>
                <a:cs typeface="Lexend"/>
                <a:sym typeface="Lexend"/>
              </a:defRPr>
            </a:lvl5pPr>
            <a:lvl6pPr marL="2743200" lvl="5" indent="-342900" rtl="0">
              <a:lnSpc>
                <a:spcPct val="130000"/>
              </a:lnSpc>
              <a:spcBef>
                <a:spcPts val="600"/>
              </a:spcBef>
              <a:spcAft>
                <a:spcPts val="0"/>
              </a:spcAft>
              <a:buClr>
                <a:schemeClr val="dk1"/>
              </a:buClr>
              <a:buSzPts val="1800"/>
              <a:buFont typeface="Lexend"/>
              <a:buChar char="–"/>
              <a:defRPr sz="1800">
                <a:solidFill>
                  <a:schemeClr val="dk1"/>
                </a:solidFill>
                <a:latin typeface="Lexend"/>
                <a:ea typeface="Lexend"/>
                <a:cs typeface="Lexend"/>
                <a:sym typeface="Lexend"/>
              </a:defRPr>
            </a:lvl6pPr>
            <a:lvl7pPr marL="3200400" lvl="6" indent="-342900" rtl="0">
              <a:lnSpc>
                <a:spcPct val="130000"/>
              </a:lnSpc>
              <a:spcBef>
                <a:spcPts val="600"/>
              </a:spcBef>
              <a:spcAft>
                <a:spcPts val="0"/>
              </a:spcAft>
              <a:buClr>
                <a:schemeClr val="dk1"/>
              </a:buClr>
              <a:buSzPts val="1800"/>
              <a:buFont typeface="Lexend"/>
              <a:buChar char="–"/>
              <a:defRPr sz="1800">
                <a:solidFill>
                  <a:schemeClr val="dk1"/>
                </a:solidFill>
                <a:latin typeface="Lexend"/>
                <a:ea typeface="Lexend"/>
                <a:cs typeface="Lexend"/>
                <a:sym typeface="Lexend"/>
              </a:defRPr>
            </a:lvl7pPr>
            <a:lvl8pPr marL="3657600" lvl="7" indent="-342900" rtl="0">
              <a:lnSpc>
                <a:spcPct val="130000"/>
              </a:lnSpc>
              <a:spcBef>
                <a:spcPts val="400"/>
              </a:spcBef>
              <a:spcAft>
                <a:spcPts val="0"/>
              </a:spcAft>
              <a:buClr>
                <a:schemeClr val="dk1"/>
              </a:buClr>
              <a:buSzPts val="1800"/>
              <a:buFont typeface="Lexend"/>
              <a:buChar char="–"/>
              <a:defRPr sz="1800">
                <a:solidFill>
                  <a:schemeClr val="dk1"/>
                </a:solidFill>
                <a:latin typeface="Lexend"/>
                <a:ea typeface="Lexend"/>
                <a:cs typeface="Lexend"/>
                <a:sym typeface="Lexend"/>
              </a:defRPr>
            </a:lvl8pPr>
            <a:lvl9pPr marL="4114800" lvl="8" indent="-342900" rtl="0">
              <a:lnSpc>
                <a:spcPct val="130000"/>
              </a:lnSpc>
              <a:spcBef>
                <a:spcPts val="400"/>
              </a:spcBef>
              <a:spcAft>
                <a:spcPts val="200"/>
              </a:spcAft>
              <a:buClr>
                <a:schemeClr val="dk1"/>
              </a:buClr>
              <a:buSzPts val="1800"/>
              <a:buFont typeface="Kalam"/>
              <a:buChar char="–"/>
              <a:defRPr sz="1800">
                <a:solidFill>
                  <a:schemeClr val="dk1"/>
                </a:solidFill>
                <a:latin typeface="Kalam"/>
                <a:ea typeface="Kalam"/>
                <a:cs typeface="Kalam"/>
                <a:sym typeface="Kalam"/>
              </a:defRPr>
            </a:lvl9pPr>
          </a:lstStyle>
          <a:p>
            <a:endParaRPr/>
          </a:p>
        </p:txBody>
      </p:sp>
      <p:pic>
        <p:nvPicPr>
          <p:cNvPr id="8" name="Google Shape;8;p1"/>
          <p:cNvPicPr preferRelativeResize="0"/>
          <p:nvPr/>
        </p:nvPicPr>
        <p:blipFill>
          <a:blip r:embed="rId62">
            <a:alphaModFix/>
          </a:blip>
          <a:stretch>
            <a:fillRect/>
          </a:stretch>
        </p:blipFill>
        <p:spPr>
          <a:xfrm>
            <a:off x="8524129" y="4430050"/>
            <a:ext cx="234000" cy="318241"/>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 id="2147483677" r:id="rId30"/>
    <p:sldLayoutId id="2147483678" r:id="rId31"/>
    <p:sldLayoutId id="2147483679" r:id="rId32"/>
    <p:sldLayoutId id="2147483680" r:id="rId33"/>
    <p:sldLayoutId id="2147483681" r:id="rId34"/>
    <p:sldLayoutId id="2147483682" r:id="rId35"/>
    <p:sldLayoutId id="2147483683" r:id="rId36"/>
    <p:sldLayoutId id="2147483684" r:id="rId37"/>
    <p:sldLayoutId id="2147483685" r:id="rId38"/>
    <p:sldLayoutId id="2147483686" r:id="rId39"/>
    <p:sldLayoutId id="2147483687" r:id="rId40"/>
    <p:sldLayoutId id="2147483688" r:id="rId41"/>
    <p:sldLayoutId id="2147483689" r:id="rId42"/>
    <p:sldLayoutId id="2147483690" r:id="rId43"/>
    <p:sldLayoutId id="2147483691" r:id="rId44"/>
    <p:sldLayoutId id="2147483692" r:id="rId45"/>
    <p:sldLayoutId id="2147483693" r:id="rId46"/>
    <p:sldLayoutId id="2147483694" r:id="rId47"/>
    <p:sldLayoutId id="2147483695" r:id="rId48"/>
    <p:sldLayoutId id="2147483696" r:id="rId49"/>
    <p:sldLayoutId id="2147483697" r:id="rId50"/>
    <p:sldLayoutId id="2147483698" r:id="rId51"/>
    <p:sldLayoutId id="2147483699" r:id="rId52"/>
    <p:sldLayoutId id="2147483700" r:id="rId53"/>
    <p:sldLayoutId id="2147483701" r:id="rId54"/>
    <p:sldLayoutId id="2147483702" r:id="rId55"/>
    <p:sldLayoutId id="2147483703" r:id="rId56"/>
    <p:sldLayoutId id="2147483704" r:id="rId57"/>
    <p:sldLayoutId id="2147483705" r:id="rId58"/>
    <p:sldLayoutId id="2147483706" r:id="rId59"/>
    <p:sldLayoutId id="2147483707" r:id="rId6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204">
          <p15:clr>
            <a:schemeClr val="dk2"/>
          </p15:clr>
        </p15:guide>
        <p15:guide id="2" pos="1819">
          <p15:clr>
            <a:srgbClr val="0000FF"/>
          </p15:clr>
        </p15:guide>
        <p15:guide id="3" orient="horz" pos="340">
          <p15:clr>
            <a:srgbClr val="222222"/>
          </p15:clr>
        </p15:guide>
        <p15:guide id="4" pos="2123">
          <p15:clr>
            <a:srgbClr val="0000FF"/>
          </p15:clr>
        </p15:guide>
        <p15:guide id="5" pos="2880">
          <p15:clr>
            <a:srgbClr val="EA4335"/>
          </p15:clr>
        </p15:guide>
        <p15:guide id="6" pos="3637">
          <p15:clr>
            <a:srgbClr val="0000FF"/>
          </p15:clr>
        </p15:guide>
        <p15:guide id="7" pos="3941">
          <p15:clr>
            <a:srgbClr val="0000FF"/>
          </p15:clr>
        </p15:guide>
        <p15:guide id="8" pos="5556">
          <p15:clr>
            <a:srgbClr val="222222"/>
          </p15:clr>
        </p15:guide>
        <p15:guide id="9" pos="1061">
          <p15:clr>
            <a:srgbClr val="9AA0A6"/>
          </p15:clr>
        </p15:guide>
        <p15:guide id="10" pos="4699">
          <p15:clr>
            <a:srgbClr val="9AA0A6"/>
          </p15:clr>
        </p15:guide>
        <p15:guide id="11" orient="horz" pos="680">
          <p15:clr>
            <a:srgbClr val="B7B7B7"/>
          </p15:clr>
        </p15:guide>
        <p15:guide id="12" orient="horz" pos="1020">
          <p15:clr>
            <a:srgbClr val="B7B7B7"/>
          </p15:clr>
        </p15:guide>
        <p15:guide id="13" orient="horz" pos="1361">
          <p15:clr>
            <a:srgbClr val="B7B7B7"/>
          </p15:clr>
        </p15:guide>
        <p15:guide id="14" orient="horz" pos="1701">
          <p15:clr>
            <a:srgbClr val="B7B7B7"/>
          </p15:clr>
        </p15:guide>
        <p15:guide id="15" orient="horz" pos="2041">
          <p15:clr>
            <a:srgbClr val="B7B7B7"/>
          </p15:clr>
        </p15:guide>
        <p15:guide id="16" orient="horz" pos="2381">
          <p15:clr>
            <a:srgbClr val="B7B7B7"/>
          </p15:clr>
        </p15:guide>
        <p15:guide id="17" orient="horz" pos="3036">
          <p15:clr>
            <a:srgbClr val="000000"/>
          </p15:clr>
        </p15:guide>
        <p15:guide id="18" pos="2721">
          <p15:clr>
            <a:schemeClr val="dk1"/>
          </p15:clr>
        </p15:guide>
        <p15:guide id="19" pos="3039">
          <p15:clr>
            <a:schemeClr val="dk1"/>
          </p15:clr>
        </p15:guide>
        <p15:guide id="20" orient="horz" pos="510">
          <p15:clr>
            <a:srgbClr val="B7B7B7"/>
          </p15:clr>
        </p15:guide>
        <p15:guide id="21" orient="horz" pos="1620">
          <p15:clr>
            <a:srgbClr val="EA4335"/>
          </p15:clr>
        </p15:guide>
        <p15:guide id="22" orient="horz" pos="2721">
          <p15:clr>
            <a:srgbClr val="B7B7B7"/>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hyperlink" Target="https://support.thenational.academy/using-oaks-new-teaching-resources?utm_campaign=OakSlideDeck&amp;utm_medium=document&amp;utm_source=guide" TargetMode="External"/><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notesSlide" Target="../notesSlides/notesSlide6.xml"/><Relationship Id="rId1" Type="http://schemas.openxmlformats.org/officeDocument/2006/relationships/slideLayout" Target="../slideLayouts/slideLayout19.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7.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notesSlide" Target="../notesSlides/notesSlide7.xml"/><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notesSlide" Target="../notesSlides/notesSlide8.xml"/><Relationship Id="rId1" Type="http://schemas.openxmlformats.org/officeDocument/2006/relationships/slideLayout" Target="../slideLayouts/slideLayout19.xml"/><Relationship Id="rId6" Type="http://schemas.openxmlformats.org/officeDocument/2006/relationships/image" Target="../media/image52.png"/><Relationship Id="rId5" Type="http://schemas.openxmlformats.org/officeDocument/2006/relationships/image" Target="../media/image51.jpg"/><Relationship Id="rId4" Type="http://schemas.openxmlformats.org/officeDocument/2006/relationships/image" Target="../media/image50.png"/></Relationships>
</file>

<file path=ppt/slides/_rels/slide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9.xml"/><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1.xml"/><Relationship Id="rId1" Type="http://schemas.openxmlformats.org/officeDocument/2006/relationships/slideLayout" Target="../slideLayouts/slideLayout19.xml"/><Relationship Id="rId5" Type="http://schemas.openxmlformats.org/officeDocument/2006/relationships/image" Target="../media/image56.png"/><Relationship Id="rId4" Type="http://schemas.openxmlformats.org/officeDocument/2006/relationships/image" Target="../media/image55.png"/></Relationships>
</file>

<file path=ppt/slides/_rels/slide1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2.xml"/><Relationship Id="rId1" Type="http://schemas.openxmlformats.org/officeDocument/2006/relationships/slideLayout" Target="../slideLayouts/slideLayout43.xml"/><Relationship Id="rId4" Type="http://schemas.openxmlformats.org/officeDocument/2006/relationships/image" Target="../media/image53.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7.xml"/></Relationships>
</file>

<file path=ppt/slides/_rels/slide14.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14.xml"/><Relationship Id="rId1" Type="http://schemas.openxmlformats.org/officeDocument/2006/relationships/slideLayout" Target="../slideLayouts/slideLayout51.xml"/><Relationship Id="rId4" Type="http://schemas.openxmlformats.org/officeDocument/2006/relationships/image" Target="../media/image58.png"/></Relationships>
</file>

<file path=ppt/slides/_rels/slide1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5.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notesSlide" Target="../notesSlides/notesSlide16.xml"/><Relationship Id="rId1" Type="http://schemas.openxmlformats.org/officeDocument/2006/relationships/slideLayout" Target="../slideLayouts/slideLayout20.xml"/><Relationship Id="rId4" Type="http://schemas.openxmlformats.org/officeDocument/2006/relationships/image" Target="../media/image60.jpg"/></Relationships>
</file>

<file path=ppt/slides/_rels/slide17.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notesSlide" Target="../notesSlides/notesSlide17.xml"/><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notesSlide" Target="../notesSlides/notesSlide18.xml"/><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notesSlide" Target="../notesSlides/notesSlide19.xml"/><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21.xml"/><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notesSlide" Target="../notesSlides/notesSlide22.xml"/><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3.xml"/><Relationship Id="rId1" Type="http://schemas.openxmlformats.org/officeDocument/2006/relationships/slideLayout" Target="../slideLayouts/slideLayout3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2.xml"/></Relationships>
</file>

<file path=ppt/slides/_rels/slide2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6.xml"/><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notesSlide" Target="../notesSlides/notesSlide27.xml"/><Relationship Id="rId1" Type="http://schemas.openxmlformats.org/officeDocument/2006/relationships/slideLayout" Target="../slideLayouts/slideLayout21.xml"/></Relationships>
</file>

<file path=ppt/slides/_rels/slide28.xml.rels><?xml version="1.0" encoding="UTF-8" standalone="yes"?>
<Relationships xmlns="http://schemas.openxmlformats.org/package/2006/relationships"><Relationship Id="rId3" Type="http://schemas.openxmlformats.org/officeDocument/2006/relationships/image" Target="../media/image66.png"/><Relationship Id="rId7" Type="http://schemas.openxmlformats.org/officeDocument/2006/relationships/image" Target="../media/image70.png"/><Relationship Id="rId2" Type="http://schemas.openxmlformats.org/officeDocument/2006/relationships/notesSlide" Target="../notesSlides/notesSlide28.xml"/><Relationship Id="rId1" Type="http://schemas.openxmlformats.org/officeDocument/2006/relationships/slideLayout" Target="../slideLayouts/slideLayout21.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s/_rels/slide29.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29.xml"/><Relationship Id="rId1" Type="http://schemas.openxmlformats.org/officeDocument/2006/relationships/slideLayout" Target="../slideLayouts/slideLayout21.xml"/><Relationship Id="rId5" Type="http://schemas.openxmlformats.org/officeDocument/2006/relationships/image" Target="../media/image69.png"/><Relationship Id="rId4" Type="http://schemas.openxmlformats.org/officeDocument/2006/relationships/image" Target="../media/image66.png"/></Relationships>
</file>

<file path=ppt/slides/_rels/slide30.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30.xml"/><Relationship Id="rId1" Type="http://schemas.openxmlformats.org/officeDocument/2006/relationships/slideLayout" Target="../slideLayouts/slideLayout21.xml"/></Relationships>
</file>

<file path=ppt/slides/_rels/slide31.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31.xml"/><Relationship Id="rId1" Type="http://schemas.openxmlformats.org/officeDocument/2006/relationships/slideLayout" Target="../slideLayouts/slideLayout3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49.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5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55.xml"/></Relationships>
</file>

<file path=ppt/slides/_rels/slide35.xml.rels><?xml version="1.0" encoding="UTF-8" standalone="yes"?>
<Relationships xmlns="http://schemas.openxmlformats.org/package/2006/relationships"><Relationship Id="rId3" Type="http://schemas.openxmlformats.org/officeDocument/2006/relationships/hyperlink" Target="https://www.nationalarchives.gov.uk/doc/open-government-licence/version/3/" TargetMode="External"/><Relationship Id="rId2" Type="http://schemas.openxmlformats.org/officeDocument/2006/relationships/notesSlide" Target="../notesSlides/notesSlide35.xml"/><Relationship Id="rId1" Type="http://schemas.openxmlformats.org/officeDocument/2006/relationships/slideLayout" Target="../slideLayouts/slideLayout59.xml"/><Relationship Id="rId5" Type="http://schemas.openxmlformats.org/officeDocument/2006/relationships/image" Target="../media/image72.png"/><Relationship Id="rId4" Type="http://schemas.openxmlformats.org/officeDocument/2006/relationships/hyperlink" Target="https://www.thenational.academy/legal/terms-and-condition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45"/>
        <p:cNvGrpSpPr/>
        <p:nvPr/>
      </p:nvGrpSpPr>
      <p:grpSpPr>
        <a:xfrm>
          <a:off x="0" y="0"/>
          <a:ext cx="0" cy="0"/>
          <a:chOff x="0" y="0"/>
          <a:chExt cx="0" cy="0"/>
        </a:xfrm>
      </p:grpSpPr>
      <p:sp>
        <p:nvSpPr>
          <p:cNvPr id="746" name="Google Shape;746;p62"/>
          <p:cNvSpPr txBox="1">
            <a:spLocks noGrp="1"/>
          </p:cNvSpPr>
          <p:nvPr>
            <p:ph type="ctrTitle"/>
          </p:nvPr>
        </p:nvSpPr>
        <p:spPr>
          <a:xfrm>
            <a:off x="323850" y="810000"/>
            <a:ext cx="5502000" cy="27429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Introducing sustainability</a:t>
            </a:r>
            <a:endParaRPr/>
          </a:p>
        </p:txBody>
      </p:sp>
      <p:sp>
        <p:nvSpPr>
          <p:cNvPr id="747" name="Google Shape;747;p62"/>
          <p:cNvSpPr txBox="1">
            <a:spLocks noGrp="1"/>
          </p:cNvSpPr>
          <p:nvPr>
            <p:ph type="subTitle" idx="1"/>
          </p:nvPr>
        </p:nvSpPr>
        <p:spPr>
          <a:xfrm>
            <a:off x="890225" y="4327975"/>
            <a:ext cx="5997600" cy="6699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Sustainable world: does it matter how we live?</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Shape 751"/>
        <p:cNvGrpSpPr/>
        <p:nvPr/>
      </p:nvGrpSpPr>
      <p:grpSpPr>
        <a:xfrm>
          <a:off x="0" y="0"/>
          <a:ext cx="0" cy="0"/>
          <a:chOff x="0" y="0"/>
          <a:chExt cx="0" cy="0"/>
        </a:xfrm>
      </p:grpSpPr>
      <p:sp>
        <p:nvSpPr>
          <p:cNvPr id="752" name="Google Shape;752;p63"/>
          <p:cNvSpPr txBox="1"/>
          <p:nvPr/>
        </p:nvSpPr>
        <p:spPr>
          <a:xfrm>
            <a:off x="4917900" y="956025"/>
            <a:ext cx="3661200" cy="646500"/>
          </a:xfrm>
          <a:prstGeom prst="rect">
            <a:avLst/>
          </a:prstGeom>
          <a:noFill/>
          <a:ln>
            <a:noFill/>
          </a:ln>
        </p:spPr>
        <p:txBody>
          <a:bodyPr spcFirstLastPara="1" wrap="square" lIns="91425" tIns="91425" rIns="91425" bIns="91425" anchor="t" anchorCtr="0">
            <a:spAutoFit/>
          </a:bodyPr>
          <a:lstStyle/>
          <a:p>
            <a:pPr marL="0" marR="0" lvl="0" indent="0" algn="l" rtl="0">
              <a:lnSpc>
                <a:spcPct val="150000"/>
              </a:lnSpc>
              <a:spcBef>
                <a:spcPts val="0"/>
              </a:spcBef>
              <a:spcAft>
                <a:spcPts val="1000"/>
              </a:spcAft>
              <a:buNone/>
            </a:pPr>
            <a:r>
              <a:rPr lang="en-GB" sz="1200" u="sng">
                <a:solidFill>
                  <a:srgbClr val="374CF1"/>
                </a:solidFill>
                <a:latin typeface="Lexend"/>
                <a:ea typeface="Lexend"/>
                <a:cs typeface="Lexend"/>
                <a:sym typeface="Lexend"/>
                <a:hlinkClick r:id="rId3">
                  <a:extLst>
                    <a:ext uri="{A12FA001-AC4F-418D-AE19-62706E023703}">
                      <ahyp:hlinkClr xmlns:ahyp="http://schemas.microsoft.com/office/drawing/2018/hyperlinkcolor" val="tx"/>
                    </a:ext>
                  </a:extLst>
                </a:hlinkClick>
              </a:rPr>
              <a:t>How our teaching resources are designed for the classroom</a:t>
            </a:r>
            <a:endParaRPr sz="1200">
              <a:latin typeface="Lexend"/>
              <a:ea typeface="Lexend"/>
              <a:cs typeface="Lexend"/>
              <a:sym typeface="Lexen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56"/>
        <p:cNvGrpSpPr/>
        <p:nvPr/>
      </p:nvGrpSpPr>
      <p:grpSpPr>
        <a:xfrm>
          <a:off x="0" y="0"/>
          <a:ext cx="0" cy="0"/>
          <a:chOff x="0" y="0"/>
          <a:chExt cx="0" cy="0"/>
        </a:xfrm>
      </p:grpSpPr>
      <p:sp>
        <p:nvSpPr>
          <p:cNvPr id="757" name="Google Shape;757;p64"/>
          <p:cNvSpPr txBox="1">
            <a:spLocks noGrp="1"/>
          </p:cNvSpPr>
          <p:nvPr>
            <p:ph type="subTitle" idx="1"/>
          </p:nvPr>
        </p:nvSpPr>
        <p:spPr>
          <a:xfrm>
            <a:off x="585575" y="1463950"/>
            <a:ext cx="7351200" cy="2762700"/>
          </a:xfrm>
          <a:prstGeom prst="rect">
            <a:avLst/>
          </a:prstGeom>
        </p:spPr>
        <p:txBody>
          <a:bodyPr spcFirstLastPara="1" wrap="square" lIns="0" tIns="0" rIns="0" bIns="0" anchor="ctr" anchorCtr="0">
            <a:noAutofit/>
          </a:bodyPr>
          <a:lstStyle/>
          <a:p>
            <a:pPr marL="0" lvl="0" indent="0" algn="l" rtl="0">
              <a:spcBef>
                <a:spcPts val="0"/>
              </a:spcBef>
              <a:spcAft>
                <a:spcPts val="1000"/>
              </a:spcAft>
              <a:buNone/>
            </a:pPr>
            <a:r>
              <a:rPr lang="en-GB"/>
              <a:t>I can explain what sustainability means to me and start to identify choices that can be made with this in mind.</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61"/>
        <p:cNvGrpSpPr/>
        <p:nvPr/>
      </p:nvGrpSpPr>
      <p:grpSpPr>
        <a:xfrm>
          <a:off x="0" y="0"/>
          <a:ext cx="0" cy="0"/>
          <a:chOff x="0" y="0"/>
          <a:chExt cx="0" cy="0"/>
        </a:xfrm>
      </p:grpSpPr>
      <p:sp>
        <p:nvSpPr>
          <p:cNvPr id="762" name="Google Shape;762;p65"/>
          <p:cNvSpPr txBox="1">
            <a:spLocks noGrp="1"/>
          </p:cNvSpPr>
          <p:nvPr>
            <p:ph type="subTitle" idx="1"/>
          </p:nvPr>
        </p:nvSpPr>
        <p:spPr>
          <a:xfrm>
            <a:off x="324000" y="810000"/>
            <a:ext cx="2203500" cy="4872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natural resources</a:t>
            </a:r>
            <a:endParaRPr/>
          </a:p>
        </p:txBody>
      </p:sp>
      <p:sp>
        <p:nvSpPr>
          <p:cNvPr id="763" name="Google Shape;763;p65"/>
          <p:cNvSpPr txBox="1">
            <a:spLocks noGrp="1"/>
          </p:cNvSpPr>
          <p:nvPr>
            <p:ph type="subTitle" idx="2"/>
          </p:nvPr>
        </p:nvSpPr>
        <p:spPr>
          <a:xfrm>
            <a:off x="2699325" y="810000"/>
            <a:ext cx="5225100" cy="10311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sz="2000">
                <a:solidFill>
                  <a:schemeClr val="dk1"/>
                </a:solidFill>
                <a:highlight>
                  <a:srgbClr val="FFFFFF"/>
                </a:highlight>
              </a:rPr>
              <a:t>Natural resources are those that </a:t>
            </a:r>
            <a:br>
              <a:rPr lang="en-GB" sz="2000">
                <a:solidFill>
                  <a:schemeClr val="dk1"/>
                </a:solidFill>
                <a:highlight>
                  <a:srgbClr val="FFFFFF"/>
                </a:highlight>
              </a:rPr>
            </a:br>
            <a:r>
              <a:rPr lang="en-GB" sz="2000">
                <a:solidFill>
                  <a:schemeClr val="dk1"/>
                </a:solidFill>
                <a:highlight>
                  <a:srgbClr val="FFFFFF"/>
                </a:highlight>
              </a:rPr>
              <a:t>come from Earth without human influence and can be used for human needs.</a:t>
            </a:r>
            <a:endParaRPr sz="2000">
              <a:solidFill>
                <a:schemeClr val="dk1"/>
              </a:solidFill>
            </a:endParaRPr>
          </a:p>
        </p:txBody>
      </p:sp>
      <p:sp>
        <p:nvSpPr>
          <p:cNvPr id="764" name="Google Shape;764;p65"/>
          <p:cNvSpPr txBox="1">
            <a:spLocks noGrp="1"/>
          </p:cNvSpPr>
          <p:nvPr>
            <p:ph type="subTitle" idx="3"/>
          </p:nvPr>
        </p:nvSpPr>
        <p:spPr>
          <a:xfrm>
            <a:off x="324000" y="2105400"/>
            <a:ext cx="2203500" cy="4872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inequality</a:t>
            </a:r>
            <a:endParaRPr/>
          </a:p>
        </p:txBody>
      </p:sp>
      <p:sp>
        <p:nvSpPr>
          <p:cNvPr id="765" name="Google Shape;765;p65"/>
          <p:cNvSpPr txBox="1">
            <a:spLocks noGrp="1"/>
          </p:cNvSpPr>
          <p:nvPr>
            <p:ph type="subTitle" idx="4"/>
          </p:nvPr>
        </p:nvSpPr>
        <p:spPr>
          <a:xfrm>
            <a:off x="2699325" y="2105400"/>
            <a:ext cx="6120600" cy="6240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sz="2000">
                <a:solidFill>
                  <a:schemeClr val="dk1"/>
                </a:solidFill>
                <a:highlight>
                  <a:srgbClr val="FFFFFF"/>
                </a:highlight>
              </a:rPr>
              <a:t>Inequality is when something is not shared evenly between everyone.</a:t>
            </a:r>
            <a:endParaRPr sz="2000">
              <a:solidFill>
                <a:schemeClr val="dk1"/>
              </a:solidFill>
            </a:endParaRPr>
          </a:p>
        </p:txBody>
      </p:sp>
      <p:sp>
        <p:nvSpPr>
          <p:cNvPr id="766" name="Google Shape;766;p65"/>
          <p:cNvSpPr txBox="1">
            <a:spLocks noGrp="1"/>
          </p:cNvSpPr>
          <p:nvPr>
            <p:ph type="subTitle" idx="5"/>
          </p:nvPr>
        </p:nvSpPr>
        <p:spPr>
          <a:xfrm>
            <a:off x="324000" y="3400800"/>
            <a:ext cx="2203500" cy="4872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consumption</a:t>
            </a:r>
            <a:endParaRPr/>
          </a:p>
        </p:txBody>
      </p:sp>
      <p:sp>
        <p:nvSpPr>
          <p:cNvPr id="767" name="Google Shape;767;p65"/>
          <p:cNvSpPr txBox="1">
            <a:spLocks noGrp="1"/>
          </p:cNvSpPr>
          <p:nvPr>
            <p:ph type="subTitle" idx="6"/>
          </p:nvPr>
        </p:nvSpPr>
        <p:spPr>
          <a:xfrm>
            <a:off x="2699325" y="3400800"/>
            <a:ext cx="6120600" cy="4872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sz="2000">
                <a:solidFill>
                  <a:schemeClr val="dk1"/>
                </a:solidFill>
                <a:highlight>
                  <a:srgbClr val="FFFFFF"/>
                </a:highlight>
              </a:rPr>
              <a:t>Consumption is the process of using up resources.</a:t>
            </a:r>
            <a:endParaRPr sz="2000">
              <a:solidFill>
                <a:schemeClr val="dk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71"/>
        <p:cNvGrpSpPr/>
        <p:nvPr/>
      </p:nvGrpSpPr>
      <p:grpSpPr>
        <a:xfrm>
          <a:off x="0" y="0"/>
          <a:ext cx="0" cy="0"/>
          <a:chOff x="0" y="0"/>
          <a:chExt cx="0" cy="0"/>
        </a:xfrm>
      </p:grpSpPr>
      <p:sp>
        <p:nvSpPr>
          <p:cNvPr id="772" name="Google Shape;772;p66"/>
          <p:cNvSpPr txBox="1">
            <a:spLocks noGrp="1"/>
          </p:cNvSpPr>
          <p:nvPr>
            <p:ph type="title"/>
          </p:nvPr>
        </p:nvSpPr>
        <p:spPr>
          <a:xfrm>
            <a:off x="1225200" y="1779713"/>
            <a:ext cx="6850800" cy="3693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What is sustainability?</a:t>
            </a:r>
            <a:endParaRPr/>
          </a:p>
        </p:txBody>
      </p:sp>
      <p:sp>
        <p:nvSpPr>
          <p:cNvPr id="773" name="Google Shape;773;p66"/>
          <p:cNvSpPr txBox="1">
            <a:spLocks noGrp="1"/>
          </p:cNvSpPr>
          <p:nvPr>
            <p:ph type="title" idx="2"/>
          </p:nvPr>
        </p:nvSpPr>
        <p:spPr>
          <a:xfrm>
            <a:off x="1225200" y="2804800"/>
            <a:ext cx="6850800" cy="3693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Why is there a need for sustainability?</a:t>
            </a:r>
            <a:endParaRPr/>
          </a:p>
        </p:txBody>
      </p:sp>
      <p:sp>
        <p:nvSpPr>
          <p:cNvPr id="774" name="Google Shape;774;p66"/>
          <p:cNvSpPr txBox="1">
            <a:spLocks noGrp="1"/>
          </p:cNvSpPr>
          <p:nvPr>
            <p:ph type="title" idx="3"/>
          </p:nvPr>
        </p:nvSpPr>
        <p:spPr>
          <a:xfrm>
            <a:off x="1225200" y="3739189"/>
            <a:ext cx="6850800" cy="3693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Do our choices matter?</a:t>
            </a:r>
            <a:endParaRPr/>
          </a:p>
        </p:txBody>
      </p:sp>
      <p:sp>
        <p:nvSpPr>
          <p:cNvPr id="775" name="Google Shape;775;p66"/>
          <p:cNvSpPr txBox="1">
            <a:spLocks noGrp="1"/>
          </p:cNvSpPr>
          <p:nvPr>
            <p:ph type="title" idx="4"/>
          </p:nvPr>
        </p:nvSpPr>
        <p:spPr>
          <a:xfrm>
            <a:off x="324000" y="657600"/>
            <a:ext cx="5741400" cy="615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Introducing sustainability</a:t>
            </a:r>
            <a:endParaRPr/>
          </a:p>
        </p:txBody>
      </p:sp>
      <p:pic>
        <p:nvPicPr>
          <p:cNvPr id="776" name="Google Shape;776;p66"/>
          <p:cNvPicPr preferRelativeResize="0"/>
          <p:nvPr/>
        </p:nvPicPr>
        <p:blipFill>
          <a:blip r:embed="rId3">
            <a:alphaModFix/>
          </a:blip>
          <a:stretch>
            <a:fillRect/>
          </a:stretch>
        </p:blipFill>
        <p:spPr>
          <a:xfrm>
            <a:off x="394250" y="1741000"/>
            <a:ext cx="450575" cy="44675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80"/>
        <p:cNvGrpSpPr/>
        <p:nvPr/>
      </p:nvGrpSpPr>
      <p:grpSpPr>
        <a:xfrm>
          <a:off x="0" y="0"/>
          <a:ext cx="0" cy="0"/>
          <a:chOff x="0" y="0"/>
          <a:chExt cx="0" cy="0"/>
        </a:xfrm>
      </p:grpSpPr>
      <p:sp>
        <p:nvSpPr>
          <p:cNvPr id="781" name="Google Shape;781;p67"/>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What is sustainability?</a:t>
            </a:r>
            <a:endParaRPr/>
          </a:p>
        </p:txBody>
      </p:sp>
      <p:pic>
        <p:nvPicPr>
          <p:cNvPr id="782" name="Google Shape;782;p67"/>
          <p:cNvPicPr preferRelativeResize="0"/>
          <p:nvPr/>
        </p:nvPicPr>
        <p:blipFill>
          <a:blip r:embed="rId3">
            <a:alphaModFix/>
          </a:blip>
          <a:stretch>
            <a:fillRect/>
          </a:stretch>
        </p:blipFill>
        <p:spPr>
          <a:xfrm>
            <a:off x="3747450" y="3469619"/>
            <a:ext cx="2026944" cy="1350775"/>
          </a:xfrm>
          <a:prstGeom prst="rect">
            <a:avLst/>
          </a:prstGeom>
          <a:noFill/>
          <a:ln>
            <a:noFill/>
          </a:ln>
        </p:spPr>
      </p:pic>
      <p:pic>
        <p:nvPicPr>
          <p:cNvPr id="783" name="Google Shape;783;p67"/>
          <p:cNvPicPr preferRelativeResize="0"/>
          <p:nvPr/>
        </p:nvPicPr>
        <p:blipFill>
          <a:blip r:embed="rId4">
            <a:alphaModFix/>
          </a:blip>
          <a:stretch>
            <a:fillRect/>
          </a:stretch>
        </p:blipFill>
        <p:spPr>
          <a:xfrm>
            <a:off x="323991" y="2963546"/>
            <a:ext cx="508059" cy="1856862"/>
          </a:xfrm>
          <a:prstGeom prst="rect">
            <a:avLst/>
          </a:prstGeom>
          <a:noFill/>
          <a:ln>
            <a:noFill/>
          </a:ln>
        </p:spPr>
      </p:pic>
      <p:pic>
        <p:nvPicPr>
          <p:cNvPr id="784" name="Google Shape;784;p67"/>
          <p:cNvPicPr preferRelativeResize="0"/>
          <p:nvPr/>
        </p:nvPicPr>
        <p:blipFill>
          <a:blip r:embed="rId5">
            <a:alphaModFix/>
          </a:blip>
          <a:stretch>
            <a:fillRect/>
          </a:stretch>
        </p:blipFill>
        <p:spPr>
          <a:xfrm>
            <a:off x="7671380" y="2846563"/>
            <a:ext cx="602982" cy="1973830"/>
          </a:xfrm>
          <a:prstGeom prst="rect">
            <a:avLst/>
          </a:prstGeom>
          <a:noFill/>
          <a:ln>
            <a:noFill/>
          </a:ln>
        </p:spPr>
      </p:pic>
      <p:pic>
        <p:nvPicPr>
          <p:cNvPr id="785" name="Google Shape;785;p67"/>
          <p:cNvPicPr preferRelativeResize="0"/>
          <p:nvPr/>
        </p:nvPicPr>
        <p:blipFill>
          <a:blip r:embed="rId6">
            <a:alphaModFix/>
          </a:blip>
          <a:stretch>
            <a:fillRect/>
          </a:stretch>
        </p:blipFill>
        <p:spPr>
          <a:xfrm flipH="1">
            <a:off x="4732548" y="1214592"/>
            <a:ext cx="3068102" cy="2025409"/>
          </a:xfrm>
          <a:prstGeom prst="rect">
            <a:avLst/>
          </a:prstGeom>
          <a:noFill/>
          <a:ln>
            <a:noFill/>
          </a:ln>
        </p:spPr>
      </p:pic>
      <p:pic>
        <p:nvPicPr>
          <p:cNvPr id="786" name="Google Shape;786;p67"/>
          <p:cNvPicPr preferRelativeResize="0"/>
          <p:nvPr/>
        </p:nvPicPr>
        <p:blipFill>
          <a:blip r:embed="rId6">
            <a:alphaModFix/>
          </a:blip>
          <a:stretch>
            <a:fillRect/>
          </a:stretch>
        </p:blipFill>
        <p:spPr>
          <a:xfrm>
            <a:off x="1326900" y="933625"/>
            <a:ext cx="3068102" cy="1466301"/>
          </a:xfrm>
          <a:prstGeom prst="rect">
            <a:avLst/>
          </a:prstGeom>
          <a:noFill/>
          <a:ln>
            <a:noFill/>
          </a:ln>
        </p:spPr>
      </p:pic>
      <p:sp>
        <p:nvSpPr>
          <p:cNvPr id="787" name="Google Shape;787;p67"/>
          <p:cNvSpPr txBox="1"/>
          <p:nvPr/>
        </p:nvSpPr>
        <p:spPr>
          <a:xfrm>
            <a:off x="1428150" y="988200"/>
            <a:ext cx="2918100" cy="1263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200">
                <a:solidFill>
                  <a:schemeClr val="dk1"/>
                </a:solidFill>
                <a:latin typeface="Lexend"/>
                <a:ea typeface="Lexend"/>
                <a:cs typeface="Lexend"/>
                <a:sym typeface="Lexend"/>
              </a:rPr>
              <a:t>I keep hearing people talk about sustainability.  </a:t>
            </a:r>
            <a:endParaRPr sz="2200">
              <a:solidFill>
                <a:schemeClr val="dk1"/>
              </a:solidFill>
              <a:latin typeface="Lexend"/>
              <a:ea typeface="Lexend"/>
              <a:cs typeface="Lexend"/>
              <a:sym typeface="Lexend"/>
            </a:endParaRPr>
          </a:p>
        </p:txBody>
      </p:sp>
      <p:sp>
        <p:nvSpPr>
          <p:cNvPr id="788" name="Google Shape;788;p67"/>
          <p:cNvSpPr txBox="1"/>
          <p:nvPr/>
        </p:nvSpPr>
        <p:spPr>
          <a:xfrm>
            <a:off x="4824000" y="1301425"/>
            <a:ext cx="2847300" cy="1263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200">
                <a:solidFill>
                  <a:schemeClr val="dk1"/>
                </a:solidFill>
                <a:latin typeface="Lexend"/>
                <a:ea typeface="Lexend"/>
                <a:cs typeface="Lexend"/>
                <a:sym typeface="Lexend"/>
              </a:rPr>
              <a:t>Me too. The Prime Minister was even talking about it on the news. </a:t>
            </a:r>
            <a:endParaRPr sz="2200">
              <a:solidFill>
                <a:schemeClr val="dk1"/>
              </a:solidFill>
              <a:latin typeface="Lexend"/>
              <a:ea typeface="Lexend"/>
              <a:cs typeface="Lexend"/>
              <a:sym typeface="Lexend"/>
            </a:endParaRPr>
          </a:p>
        </p:txBody>
      </p:sp>
      <p:pic>
        <p:nvPicPr>
          <p:cNvPr id="789" name="Google Shape;789;p67"/>
          <p:cNvPicPr preferRelativeResize="0"/>
          <p:nvPr/>
        </p:nvPicPr>
        <p:blipFill>
          <a:blip r:embed="rId6">
            <a:alphaModFix/>
          </a:blip>
          <a:stretch>
            <a:fillRect/>
          </a:stretch>
        </p:blipFill>
        <p:spPr>
          <a:xfrm>
            <a:off x="921675" y="2443175"/>
            <a:ext cx="2672373" cy="1799999"/>
          </a:xfrm>
          <a:prstGeom prst="rect">
            <a:avLst/>
          </a:prstGeom>
          <a:noFill/>
          <a:ln>
            <a:noFill/>
          </a:ln>
        </p:spPr>
      </p:pic>
      <p:sp>
        <p:nvSpPr>
          <p:cNvPr id="790" name="Google Shape;790;p67"/>
          <p:cNvSpPr txBox="1"/>
          <p:nvPr/>
        </p:nvSpPr>
        <p:spPr>
          <a:xfrm>
            <a:off x="921675" y="2516400"/>
            <a:ext cx="2918100" cy="1263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200">
                <a:solidFill>
                  <a:schemeClr val="dk1"/>
                </a:solidFill>
                <a:latin typeface="Lexend"/>
                <a:ea typeface="Lexend"/>
                <a:cs typeface="Lexend"/>
                <a:sym typeface="Lexend"/>
              </a:rPr>
              <a:t>I’m not really sure what it means. Do you know what sustainability is?</a:t>
            </a:r>
            <a:endParaRPr sz="2200">
              <a:solidFill>
                <a:schemeClr val="dk1"/>
              </a:solidFill>
              <a:latin typeface="Lexend"/>
              <a:ea typeface="Lexend"/>
              <a:cs typeface="Lexend"/>
              <a:sym typeface="Lexen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8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8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78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78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0"/>
                                          </p:stCondLst>
                                        </p:cTn>
                                        <p:tgtEl>
                                          <p:spTgt spid="787"/>
                                        </p:tgtEl>
                                        <p:attrNameLst>
                                          <p:attrName>style.visibility</p:attrName>
                                        </p:attrNameLst>
                                      </p:cBhvr>
                                      <p:to>
                                        <p:strVal val="hidden"/>
                                      </p:to>
                                    </p:set>
                                  </p:childTnLst>
                                </p:cTn>
                              </p:par>
                              <p:par>
                                <p:cTn id="19" presetID="1" presetClass="exit" presetSubtype="0" fill="hold" nodeType="withEffect">
                                  <p:stCondLst>
                                    <p:cond delay="0"/>
                                  </p:stCondLst>
                                  <p:childTnLst>
                                    <p:set>
                                      <p:cBhvr>
                                        <p:cTn id="20" dur="1" fill="hold">
                                          <p:stCondLst>
                                            <p:cond delay="0"/>
                                          </p:stCondLst>
                                        </p:cTn>
                                        <p:tgtEl>
                                          <p:spTgt spid="786"/>
                                        </p:tgtEl>
                                        <p:attrNameLst>
                                          <p:attrName>style.visibility</p:attrName>
                                        </p:attrNameLst>
                                      </p:cBhvr>
                                      <p:to>
                                        <p:strVal val="hidden"/>
                                      </p:to>
                                    </p:set>
                                  </p:childTnLst>
                                </p:cTn>
                              </p:par>
                              <p:par>
                                <p:cTn id="21" presetID="1" presetClass="entr" presetSubtype="0" fill="hold" nodeType="withEffect">
                                  <p:stCondLst>
                                    <p:cond delay="0"/>
                                  </p:stCondLst>
                                  <p:childTnLst>
                                    <p:set>
                                      <p:cBhvr>
                                        <p:cTn id="22" dur="1" fill="hold">
                                          <p:stCondLst>
                                            <p:cond delay="0"/>
                                          </p:stCondLst>
                                        </p:cTn>
                                        <p:tgtEl>
                                          <p:spTgt spid="790"/>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78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94"/>
        <p:cNvGrpSpPr/>
        <p:nvPr/>
      </p:nvGrpSpPr>
      <p:grpSpPr>
        <a:xfrm>
          <a:off x="0" y="0"/>
          <a:ext cx="0" cy="0"/>
          <a:chOff x="0" y="0"/>
          <a:chExt cx="0" cy="0"/>
        </a:xfrm>
      </p:grpSpPr>
      <p:sp>
        <p:nvSpPr>
          <p:cNvPr id="795" name="Google Shape;795;p68"/>
          <p:cNvSpPr txBox="1">
            <a:spLocks noGrp="1"/>
          </p:cNvSpPr>
          <p:nvPr>
            <p:ph type="body" idx="1"/>
          </p:nvPr>
        </p:nvSpPr>
        <p:spPr>
          <a:xfrm>
            <a:off x="324000" y="810000"/>
            <a:ext cx="4909500" cy="728100"/>
          </a:xfrm>
          <a:prstGeom prst="rect">
            <a:avLst/>
          </a:prstGeom>
        </p:spPr>
        <p:txBody>
          <a:bodyPr spcFirstLastPara="1" wrap="square" lIns="0" tIns="0" rIns="0" bIns="0" anchor="t" anchorCtr="0">
            <a:spAutoFit/>
          </a:bodyPr>
          <a:lstStyle/>
          <a:p>
            <a:pPr marL="0" lvl="0" indent="0" algn="l" rtl="0">
              <a:spcBef>
                <a:spcPts val="0"/>
              </a:spcBef>
              <a:spcAft>
                <a:spcPts val="1000"/>
              </a:spcAft>
              <a:buNone/>
            </a:pPr>
            <a:r>
              <a:rPr lang="en-GB"/>
              <a:t>In 1987, the United Nations defined sustainability as:</a:t>
            </a:r>
            <a:endParaRPr/>
          </a:p>
        </p:txBody>
      </p:sp>
      <p:sp>
        <p:nvSpPr>
          <p:cNvPr id="796" name="Google Shape;796;p68"/>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What is sustainability?</a:t>
            </a:r>
            <a:endParaRPr/>
          </a:p>
        </p:txBody>
      </p:sp>
      <p:pic>
        <p:nvPicPr>
          <p:cNvPr id="797" name="Google Shape;797;p68"/>
          <p:cNvPicPr preferRelativeResize="0"/>
          <p:nvPr/>
        </p:nvPicPr>
        <p:blipFill>
          <a:blip r:embed="rId3">
            <a:alphaModFix/>
          </a:blip>
          <a:stretch>
            <a:fillRect/>
          </a:stretch>
        </p:blipFill>
        <p:spPr>
          <a:xfrm>
            <a:off x="2887200" y="2646550"/>
            <a:ext cx="3225299" cy="1814225"/>
          </a:xfrm>
          <a:prstGeom prst="rect">
            <a:avLst/>
          </a:prstGeom>
          <a:noFill/>
          <a:ln>
            <a:noFill/>
          </a:ln>
        </p:spPr>
      </p:pic>
      <p:sp>
        <p:nvSpPr>
          <p:cNvPr id="798" name="Google Shape;798;p68"/>
          <p:cNvSpPr txBox="1"/>
          <p:nvPr/>
        </p:nvSpPr>
        <p:spPr>
          <a:xfrm>
            <a:off x="214550" y="1508850"/>
            <a:ext cx="7746300" cy="13023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1000"/>
              </a:spcAft>
              <a:buNone/>
            </a:pPr>
            <a:r>
              <a:rPr lang="en-GB" sz="2200">
                <a:solidFill>
                  <a:schemeClr val="dk1"/>
                </a:solidFill>
                <a:latin typeface="Lexend"/>
                <a:ea typeface="Lexend"/>
                <a:cs typeface="Lexend"/>
                <a:sym typeface="Lexend"/>
              </a:rPr>
              <a:t>“Meeting the needs of the present without compromising the ability of future generations to meet their own needs”.</a:t>
            </a:r>
            <a:endParaRPr sz="2200">
              <a:solidFill>
                <a:schemeClr val="dk1"/>
              </a:solidFill>
              <a:latin typeface="Lexend"/>
              <a:ea typeface="Lexend"/>
              <a:cs typeface="Lexend"/>
              <a:sym typeface="Lexend"/>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02"/>
        <p:cNvGrpSpPr/>
        <p:nvPr/>
      </p:nvGrpSpPr>
      <p:grpSpPr>
        <a:xfrm>
          <a:off x="0" y="0"/>
          <a:ext cx="0" cy="0"/>
          <a:chOff x="0" y="0"/>
          <a:chExt cx="0" cy="0"/>
        </a:xfrm>
      </p:grpSpPr>
      <p:sp>
        <p:nvSpPr>
          <p:cNvPr id="803" name="Google Shape;803;p69"/>
          <p:cNvSpPr txBox="1">
            <a:spLocks noGrp="1"/>
          </p:cNvSpPr>
          <p:nvPr>
            <p:ph type="body" idx="1"/>
          </p:nvPr>
        </p:nvSpPr>
        <p:spPr>
          <a:xfrm>
            <a:off x="324000" y="810000"/>
            <a:ext cx="4845300" cy="3939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Humans have some basic needs:</a:t>
            </a:r>
            <a:endParaRPr/>
          </a:p>
          <a:p>
            <a:pPr marL="0" lvl="0" indent="0" algn="l" rtl="0">
              <a:spcBef>
                <a:spcPts val="1000"/>
              </a:spcBef>
              <a:spcAft>
                <a:spcPts val="0"/>
              </a:spcAft>
              <a:buNone/>
            </a:pPr>
            <a:endParaRPr/>
          </a:p>
          <a:p>
            <a:pPr marL="0" lvl="0" indent="0" algn="l" rtl="0">
              <a:spcBef>
                <a:spcPts val="1000"/>
              </a:spcBef>
              <a:spcAft>
                <a:spcPts val="0"/>
              </a:spcAft>
              <a:buNone/>
            </a:pPr>
            <a:endParaRPr/>
          </a:p>
          <a:p>
            <a:pPr marL="0" lvl="0" indent="0" algn="l" rtl="0">
              <a:spcBef>
                <a:spcPts val="1000"/>
              </a:spcBef>
              <a:spcAft>
                <a:spcPts val="0"/>
              </a:spcAft>
              <a:buNone/>
            </a:pPr>
            <a:endParaRPr/>
          </a:p>
          <a:p>
            <a:pPr marL="0" lvl="0" indent="0" algn="l" rtl="0">
              <a:spcBef>
                <a:spcPts val="1000"/>
              </a:spcBef>
              <a:spcAft>
                <a:spcPts val="0"/>
              </a:spcAft>
              <a:buNone/>
            </a:pPr>
            <a:endParaRPr/>
          </a:p>
          <a:p>
            <a:pPr marL="0" lvl="0" indent="0" algn="l" rtl="0">
              <a:spcBef>
                <a:spcPts val="1000"/>
              </a:spcBef>
              <a:spcAft>
                <a:spcPts val="0"/>
              </a:spcAft>
              <a:buNone/>
            </a:pPr>
            <a:endParaRPr/>
          </a:p>
          <a:p>
            <a:pPr marL="0" lvl="0" indent="0" algn="l" rtl="0">
              <a:spcBef>
                <a:spcPts val="1000"/>
              </a:spcBef>
              <a:spcAft>
                <a:spcPts val="1000"/>
              </a:spcAft>
              <a:buNone/>
            </a:pPr>
            <a:endParaRPr/>
          </a:p>
        </p:txBody>
      </p:sp>
      <p:sp>
        <p:nvSpPr>
          <p:cNvPr id="804" name="Google Shape;804;p69"/>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What is sustainability?</a:t>
            </a:r>
            <a:endParaRPr/>
          </a:p>
        </p:txBody>
      </p:sp>
      <p:pic>
        <p:nvPicPr>
          <p:cNvPr id="805" name="Google Shape;805;p69"/>
          <p:cNvPicPr preferRelativeResize="0"/>
          <p:nvPr/>
        </p:nvPicPr>
        <p:blipFill>
          <a:blip r:embed="rId3">
            <a:alphaModFix/>
          </a:blip>
          <a:stretch>
            <a:fillRect/>
          </a:stretch>
        </p:blipFill>
        <p:spPr>
          <a:xfrm>
            <a:off x="323975" y="1646650"/>
            <a:ext cx="1609482" cy="1409873"/>
          </a:xfrm>
          <a:prstGeom prst="rect">
            <a:avLst/>
          </a:prstGeom>
          <a:noFill/>
          <a:ln>
            <a:noFill/>
          </a:ln>
        </p:spPr>
      </p:pic>
      <p:pic>
        <p:nvPicPr>
          <p:cNvPr id="806" name="Google Shape;806;p69"/>
          <p:cNvPicPr preferRelativeResize="0"/>
          <p:nvPr/>
        </p:nvPicPr>
        <p:blipFill>
          <a:blip r:embed="rId4">
            <a:alphaModFix/>
          </a:blip>
          <a:stretch>
            <a:fillRect/>
          </a:stretch>
        </p:blipFill>
        <p:spPr>
          <a:xfrm>
            <a:off x="2430324" y="1631025"/>
            <a:ext cx="1408251" cy="1408251"/>
          </a:xfrm>
          <a:prstGeom prst="rect">
            <a:avLst/>
          </a:prstGeom>
          <a:noFill/>
          <a:ln>
            <a:noFill/>
          </a:ln>
        </p:spPr>
      </p:pic>
      <p:pic>
        <p:nvPicPr>
          <p:cNvPr id="807" name="Google Shape;807;p69"/>
          <p:cNvPicPr preferRelativeResize="0"/>
          <p:nvPr/>
        </p:nvPicPr>
        <p:blipFill>
          <a:blip r:embed="rId5">
            <a:alphaModFix/>
          </a:blip>
          <a:stretch>
            <a:fillRect/>
          </a:stretch>
        </p:blipFill>
        <p:spPr>
          <a:xfrm>
            <a:off x="4176364" y="1631025"/>
            <a:ext cx="2113174" cy="1408250"/>
          </a:xfrm>
          <a:prstGeom prst="rect">
            <a:avLst/>
          </a:prstGeom>
          <a:noFill/>
          <a:ln>
            <a:noFill/>
          </a:ln>
        </p:spPr>
      </p:pic>
      <p:sp>
        <p:nvSpPr>
          <p:cNvPr id="808" name="Google Shape;808;p69"/>
          <p:cNvSpPr txBox="1"/>
          <p:nvPr/>
        </p:nvSpPr>
        <p:spPr>
          <a:xfrm>
            <a:off x="4176375" y="3137400"/>
            <a:ext cx="2113200" cy="523200"/>
          </a:xfrm>
          <a:prstGeom prst="rect">
            <a:avLst/>
          </a:prstGeom>
          <a:noFill/>
          <a:ln>
            <a:noFill/>
          </a:ln>
        </p:spPr>
        <p:txBody>
          <a:bodyPr spcFirstLastPara="1" wrap="square" lIns="0" tIns="91425" rIns="0" bIns="91425" anchor="t" anchorCtr="0">
            <a:spAutoFit/>
          </a:bodyPr>
          <a:lstStyle/>
          <a:p>
            <a:pPr marL="0" lvl="0" indent="0" algn="ctr" rtl="0">
              <a:lnSpc>
                <a:spcPct val="115000"/>
              </a:lnSpc>
              <a:spcBef>
                <a:spcPts val="0"/>
              </a:spcBef>
              <a:spcAft>
                <a:spcPts val="1000"/>
              </a:spcAft>
              <a:buNone/>
            </a:pPr>
            <a:r>
              <a:rPr lang="en-GB" sz="2200">
                <a:solidFill>
                  <a:schemeClr val="dk1"/>
                </a:solidFill>
                <a:latin typeface="Lexend"/>
                <a:ea typeface="Lexend"/>
                <a:cs typeface="Lexend"/>
                <a:sym typeface="Lexend"/>
              </a:rPr>
              <a:t>food and water</a:t>
            </a:r>
            <a:endParaRPr/>
          </a:p>
        </p:txBody>
      </p:sp>
      <p:sp>
        <p:nvSpPr>
          <p:cNvPr id="809" name="Google Shape;809;p69"/>
          <p:cNvSpPr txBox="1"/>
          <p:nvPr/>
        </p:nvSpPr>
        <p:spPr>
          <a:xfrm>
            <a:off x="2430325" y="3137400"/>
            <a:ext cx="1489200" cy="5232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1000"/>
              </a:spcAft>
              <a:buNone/>
            </a:pPr>
            <a:r>
              <a:rPr lang="en-GB" sz="2200">
                <a:solidFill>
                  <a:schemeClr val="dk1"/>
                </a:solidFill>
                <a:latin typeface="Lexend"/>
                <a:ea typeface="Lexend"/>
                <a:cs typeface="Lexend"/>
                <a:sym typeface="Lexend"/>
              </a:rPr>
              <a:t>warmth</a:t>
            </a:r>
            <a:endParaRPr/>
          </a:p>
        </p:txBody>
      </p:sp>
      <p:sp>
        <p:nvSpPr>
          <p:cNvPr id="810" name="Google Shape;810;p69"/>
          <p:cNvSpPr txBox="1"/>
          <p:nvPr/>
        </p:nvSpPr>
        <p:spPr>
          <a:xfrm>
            <a:off x="324000" y="3137400"/>
            <a:ext cx="1609500" cy="5232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1000"/>
              </a:spcAft>
              <a:buNone/>
            </a:pPr>
            <a:r>
              <a:rPr lang="en-GB" sz="2200">
                <a:solidFill>
                  <a:schemeClr val="dk1"/>
                </a:solidFill>
                <a:latin typeface="Lexend"/>
                <a:ea typeface="Lexend"/>
                <a:cs typeface="Lexend"/>
                <a:sym typeface="Lexend"/>
              </a:rPr>
              <a:t>shelter</a:t>
            </a:r>
            <a:endParaRPr/>
          </a:p>
        </p:txBody>
      </p:sp>
      <p:sp>
        <p:nvSpPr>
          <p:cNvPr id="811" name="Google Shape;811;p69"/>
          <p:cNvSpPr txBox="1"/>
          <p:nvPr/>
        </p:nvSpPr>
        <p:spPr>
          <a:xfrm>
            <a:off x="317550" y="3911125"/>
            <a:ext cx="8508900" cy="5232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1000"/>
              </a:spcAft>
              <a:buNone/>
            </a:pPr>
            <a:r>
              <a:rPr lang="en-GB" sz="2200">
                <a:solidFill>
                  <a:schemeClr val="dk1"/>
                </a:solidFill>
                <a:latin typeface="Lexend"/>
                <a:ea typeface="Lexend"/>
                <a:cs typeface="Lexend"/>
                <a:sym typeface="Lexend"/>
              </a:rPr>
              <a:t>Some needs are essential for life and some are non-essential.</a:t>
            </a:r>
            <a:endParaRPr/>
          </a:p>
        </p:txBody>
      </p:sp>
      <p:sp>
        <p:nvSpPr>
          <p:cNvPr id="812" name="Google Shape;812;p69"/>
          <p:cNvSpPr txBox="1"/>
          <p:nvPr/>
        </p:nvSpPr>
        <p:spPr>
          <a:xfrm>
            <a:off x="6713425" y="3137400"/>
            <a:ext cx="2113200" cy="5232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1000"/>
              </a:spcAft>
              <a:buNone/>
            </a:pPr>
            <a:r>
              <a:rPr lang="en-GB" sz="2200">
                <a:solidFill>
                  <a:schemeClr val="dk1"/>
                </a:solidFill>
                <a:latin typeface="Lexend"/>
                <a:ea typeface="Lexend"/>
                <a:cs typeface="Lexend"/>
                <a:sym typeface="Lexend"/>
              </a:rPr>
              <a:t>air</a:t>
            </a:r>
            <a:endParaRPr/>
          </a:p>
        </p:txBody>
      </p:sp>
      <p:pic>
        <p:nvPicPr>
          <p:cNvPr id="813" name="Google Shape;813;p69"/>
          <p:cNvPicPr preferRelativeResize="0"/>
          <p:nvPr/>
        </p:nvPicPr>
        <p:blipFill>
          <a:blip r:embed="rId6">
            <a:alphaModFix/>
          </a:blip>
          <a:stretch>
            <a:fillRect/>
          </a:stretch>
        </p:blipFill>
        <p:spPr>
          <a:xfrm>
            <a:off x="6706825" y="1646649"/>
            <a:ext cx="2113174" cy="1409878"/>
          </a:xfrm>
          <a:prstGeom prst="rect">
            <a:avLst/>
          </a:prstGeom>
          <a:noFill/>
          <a:ln>
            <a:noFill/>
          </a:ln>
        </p:spPr>
      </p:pic>
      <p:sp>
        <p:nvSpPr>
          <p:cNvPr id="814" name="Google Shape;814;p69"/>
          <p:cNvSpPr txBox="1"/>
          <p:nvPr/>
        </p:nvSpPr>
        <p:spPr>
          <a:xfrm>
            <a:off x="324000" y="4915475"/>
            <a:ext cx="3445200" cy="924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600">
                <a:solidFill>
                  <a:schemeClr val="dk2"/>
                </a:solidFill>
                <a:highlight>
                  <a:srgbClr val="FFFFFF"/>
                </a:highlight>
                <a:latin typeface="Lexend"/>
                <a:ea typeface="Lexend"/>
                <a:cs typeface="Lexend"/>
                <a:sym typeface="Lexend"/>
              </a:rPr>
              <a:t>Photo a: Teguh Mujiono/Shutterstock.com</a:t>
            </a:r>
            <a:endParaRPr sz="600">
              <a:solidFill>
                <a:schemeClr val="dk2"/>
              </a:solidFill>
              <a:latin typeface="Lexend"/>
              <a:ea typeface="Lexend"/>
              <a:cs typeface="Lexend"/>
              <a:sym typeface="Lexen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0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1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06"/>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0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07"/>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80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13"/>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8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18"/>
        <p:cNvGrpSpPr/>
        <p:nvPr/>
      </p:nvGrpSpPr>
      <p:grpSpPr>
        <a:xfrm>
          <a:off x="0" y="0"/>
          <a:ext cx="0" cy="0"/>
          <a:chOff x="0" y="0"/>
          <a:chExt cx="0" cy="0"/>
        </a:xfrm>
      </p:grpSpPr>
      <p:sp>
        <p:nvSpPr>
          <p:cNvPr id="819" name="Google Shape;819;p70"/>
          <p:cNvSpPr txBox="1">
            <a:spLocks noGrp="1"/>
          </p:cNvSpPr>
          <p:nvPr>
            <p:ph type="title"/>
          </p:nvPr>
        </p:nvSpPr>
        <p:spPr>
          <a:xfrm>
            <a:off x="324000" y="810000"/>
            <a:ext cx="6126300" cy="489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Which of these are essential human needs?</a:t>
            </a:r>
            <a:endParaRPr/>
          </a:p>
        </p:txBody>
      </p:sp>
      <p:sp>
        <p:nvSpPr>
          <p:cNvPr id="820" name="Google Shape;820;p70"/>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What is sustainability?</a:t>
            </a:r>
            <a:endParaRPr/>
          </a:p>
        </p:txBody>
      </p:sp>
      <p:sp>
        <p:nvSpPr>
          <p:cNvPr id="821" name="Google Shape;821;p70"/>
          <p:cNvSpPr txBox="1">
            <a:spLocks noGrp="1"/>
          </p:cNvSpPr>
          <p:nvPr>
            <p:ph type="subTitle" idx="1"/>
          </p:nvPr>
        </p:nvSpPr>
        <p:spPr>
          <a:xfrm>
            <a:off x="1034425" y="1685375"/>
            <a:ext cx="1019100" cy="3246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shelter</a:t>
            </a:r>
            <a:endParaRPr/>
          </a:p>
        </p:txBody>
      </p:sp>
      <p:sp>
        <p:nvSpPr>
          <p:cNvPr id="822" name="Google Shape;822;p70"/>
          <p:cNvSpPr txBox="1">
            <a:spLocks noGrp="1"/>
          </p:cNvSpPr>
          <p:nvPr>
            <p:ph type="subTitle" idx="3"/>
          </p:nvPr>
        </p:nvSpPr>
        <p:spPr>
          <a:xfrm>
            <a:off x="1034425" y="2489447"/>
            <a:ext cx="7506600" cy="3891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soft bed</a:t>
            </a:r>
            <a:endParaRPr/>
          </a:p>
        </p:txBody>
      </p:sp>
      <p:sp>
        <p:nvSpPr>
          <p:cNvPr id="823" name="Google Shape;823;p70"/>
          <p:cNvSpPr txBox="1">
            <a:spLocks noGrp="1"/>
          </p:cNvSpPr>
          <p:nvPr>
            <p:ph type="subTitle" idx="4"/>
          </p:nvPr>
        </p:nvSpPr>
        <p:spPr>
          <a:xfrm>
            <a:off x="1034425" y="3309775"/>
            <a:ext cx="729300" cy="3246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food</a:t>
            </a:r>
            <a:endParaRPr/>
          </a:p>
        </p:txBody>
      </p:sp>
      <p:sp>
        <p:nvSpPr>
          <p:cNvPr id="824" name="Google Shape;824;p70"/>
          <p:cNvSpPr txBox="1">
            <a:spLocks noGrp="1"/>
          </p:cNvSpPr>
          <p:nvPr>
            <p:ph type="subTitle" idx="5"/>
          </p:nvPr>
        </p:nvSpPr>
        <p:spPr>
          <a:xfrm>
            <a:off x="1034425" y="4113825"/>
            <a:ext cx="1104300" cy="3603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warmth </a:t>
            </a:r>
            <a:endParaRPr/>
          </a:p>
        </p:txBody>
      </p:sp>
      <p:pic>
        <p:nvPicPr>
          <p:cNvPr id="825" name="Google Shape;825;p70"/>
          <p:cNvPicPr preferRelativeResize="0"/>
          <p:nvPr/>
        </p:nvPicPr>
        <p:blipFill>
          <a:blip r:embed="rId3">
            <a:alphaModFix/>
          </a:blip>
          <a:stretch>
            <a:fillRect/>
          </a:stretch>
        </p:blipFill>
        <p:spPr>
          <a:xfrm>
            <a:off x="2138658" y="1590875"/>
            <a:ext cx="396000" cy="419100"/>
          </a:xfrm>
          <a:prstGeom prst="rect">
            <a:avLst/>
          </a:prstGeom>
          <a:noFill/>
          <a:ln>
            <a:noFill/>
          </a:ln>
        </p:spPr>
      </p:pic>
      <p:pic>
        <p:nvPicPr>
          <p:cNvPr id="826" name="Google Shape;826;p70"/>
          <p:cNvPicPr preferRelativeResize="0"/>
          <p:nvPr/>
        </p:nvPicPr>
        <p:blipFill>
          <a:blip r:embed="rId3">
            <a:alphaModFix/>
          </a:blip>
          <a:stretch>
            <a:fillRect/>
          </a:stretch>
        </p:blipFill>
        <p:spPr>
          <a:xfrm>
            <a:off x="1894983" y="3262525"/>
            <a:ext cx="396000" cy="419100"/>
          </a:xfrm>
          <a:prstGeom prst="rect">
            <a:avLst/>
          </a:prstGeom>
          <a:noFill/>
          <a:ln>
            <a:noFill/>
          </a:ln>
        </p:spPr>
      </p:pic>
      <p:pic>
        <p:nvPicPr>
          <p:cNvPr id="827" name="Google Shape;827;p70"/>
          <p:cNvPicPr preferRelativeResize="0"/>
          <p:nvPr/>
        </p:nvPicPr>
        <p:blipFill>
          <a:blip r:embed="rId3">
            <a:alphaModFix/>
          </a:blip>
          <a:stretch>
            <a:fillRect/>
          </a:stretch>
        </p:blipFill>
        <p:spPr>
          <a:xfrm>
            <a:off x="2138658" y="4065600"/>
            <a:ext cx="396000" cy="4191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2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2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31"/>
        <p:cNvGrpSpPr/>
        <p:nvPr/>
      </p:nvGrpSpPr>
      <p:grpSpPr>
        <a:xfrm>
          <a:off x="0" y="0"/>
          <a:ext cx="0" cy="0"/>
          <a:chOff x="0" y="0"/>
          <a:chExt cx="0" cy="0"/>
        </a:xfrm>
      </p:grpSpPr>
      <p:sp>
        <p:nvSpPr>
          <p:cNvPr id="832" name="Google Shape;832;p71"/>
          <p:cNvSpPr txBox="1">
            <a:spLocks noGrp="1"/>
          </p:cNvSpPr>
          <p:nvPr>
            <p:ph type="body" idx="1"/>
          </p:nvPr>
        </p:nvSpPr>
        <p:spPr>
          <a:xfrm>
            <a:off x="324000" y="938475"/>
            <a:ext cx="8496000" cy="33552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“Sustainability is a way of using resources that                    could continue forever. A sustainable activity is able to be sustained without running out of resources or causing harm.</a:t>
            </a:r>
            <a:endParaRPr/>
          </a:p>
          <a:p>
            <a:pPr marL="0" lvl="0" indent="0" algn="l" rtl="0">
              <a:spcBef>
                <a:spcPts val="0"/>
              </a:spcBef>
              <a:spcAft>
                <a:spcPts val="0"/>
              </a:spcAft>
              <a:buNone/>
            </a:pPr>
            <a:endParaRPr/>
          </a:p>
          <a:p>
            <a:pPr marL="0" lvl="0" indent="0" algn="l" rtl="0">
              <a:spcBef>
                <a:spcPts val="0"/>
              </a:spcBef>
              <a:spcAft>
                <a:spcPts val="0"/>
              </a:spcAft>
              <a:buNone/>
            </a:pPr>
            <a:r>
              <a:rPr lang="en-GB"/>
              <a:t>If something is unsustainable, it means it’s using up resources faster than they’re being replaced. Eventually the resources will run out and the activity won’t be able to carry on.”</a:t>
            </a:r>
            <a:endParaRPr/>
          </a:p>
          <a:p>
            <a:pPr marL="0" lvl="0" indent="0" algn="l" rtl="0">
              <a:spcBef>
                <a:spcPts val="0"/>
              </a:spcBef>
              <a:spcAft>
                <a:spcPts val="0"/>
              </a:spcAft>
              <a:buNone/>
            </a:pPr>
            <a:endParaRPr/>
          </a:p>
          <a:p>
            <a:pPr marL="0" lvl="0" indent="0" algn="r" rtl="0">
              <a:spcBef>
                <a:spcPts val="0"/>
              </a:spcBef>
              <a:spcAft>
                <a:spcPts val="0"/>
              </a:spcAft>
              <a:buNone/>
            </a:pPr>
            <a:r>
              <a:rPr lang="en-GB"/>
              <a:t>Greenpeace, 2024</a:t>
            </a:r>
            <a:endParaRPr/>
          </a:p>
          <a:p>
            <a:pPr marL="0" lvl="0" indent="0" algn="l" rtl="0">
              <a:spcBef>
                <a:spcPts val="0"/>
              </a:spcBef>
              <a:spcAft>
                <a:spcPts val="0"/>
              </a:spcAft>
              <a:buNone/>
            </a:pPr>
            <a:endParaRPr/>
          </a:p>
        </p:txBody>
      </p:sp>
      <p:sp>
        <p:nvSpPr>
          <p:cNvPr id="833" name="Google Shape;833;p71"/>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What is sustainability?</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37"/>
        <p:cNvGrpSpPr/>
        <p:nvPr/>
      </p:nvGrpSpPr>
      <p:grpSpPr>
        <a:xfrm>
          <a:off x="0" y="0"/>
          <a:ext cx="0" cy="0"/>
          <a:chOff x="0" y="0"/>
          <a:chExt cx="0" cy="0"/>
        </a:xfrm>
      </p:grpSpPr>
      <p:sp>
        <p:nvSpPr>
          <p:cNvPr id="838" name="Google Shape;838;p72"/>
          <p:cNvSpPr txBox="1">
            <a:spLocks noGrp="1"/>
          </p:cNvSpPr>
          <p:nvPr>
            <p:ph type="body" idx="1"/>
          </p:nvPr>
        </p:nvSpPr>
        <p:spPr>
          <a:xfrm>
            <a:off x="324000" y="759300"/>
            <a:ext cx="3454800" cy="277200"/>
          </a:xfrm>
          <a:prstGeom prst="rect">
            <a:avLst/>
          </a:prstGeom>
        </p:spPr>
        <p:txBody>
          <a:bodyPr spcFirstLastPara="1" wrap="square" lIns="0" tIns="0" rIns="0" bIns="0" anchor="t" anchorCtr="0">
            <a:spAutoFit/>
          </a:bodyPr>
          <a:lstStyle/>
          <a:p>
            <a:pPr marL="0" lvl="0" indent="0" algn="l" rtl="0">
              <a:spcBef>
                <a:spcPts val="0"/>
              </a:spcBef>
              <a:spcAft>
                <a:spcPts val="1000"/>
              </a:spcAft>
              <a:buNone/>
            </a:pPr>
            <a:r>
              <a:rPr lang="en-GB" sz="1800"/>
              <a:t>Using our </a:t>
            </a:r>
            <a:r>
              <a:rPr lang="en-GB" sz="1800" b="1"/>
              <a:t>natural resources</a:t>
            </a:r>
            <a:endParaRPr/>
          </a:p>
        </p:txBody>
      </p:sp>
      <p:sp>
        <p:nvSpPr>
          <p:cNvPr id="839" name="Google Shape;839;p72"/>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Clr>
                <a:schemeClr val="dk1"/>
              </a:buClr>
              <a:buSzPts val="1100"/>
              <a:buFont typeface="Arial"/>
              <a:buNone/>
            </a:pPr>
            <a:r>
              <a:rPr lang="en-GB"/>
              <a:t>What is sustainability?</a:t>
            </a:r>
            <a:endParaRPr/>
          </a:p>
        </p:txBody>
      </p:sp>
      <p:pic>
        <p:nvPicPr>
          <p:cNvPr id="840" name="Google Shape;840;p72"/>
          <p:cNvPicPr preferRelativeResize="0"/>
          <p:nvPr/>
        </p:nvPicPr>
        <p:blipFill>
          <a:blip r:embed="rId3">
            <a:alphaModFix/>
          </a:blip>
          <a:stretch>
            <a:fillRect/>
          </a:stretch>
        </p:blipFill>
        <p:spPr>
          <a:xfrm>
            <a:off x="318450" y="1283886"/>
            <a:ext cx="2742098" cy="2028449"/>
          </a:xfrm>
          <a:prstGeom prst="rect">
            <a:avLst/>
          </a:prstGeom>
          <a:noFill/>
          <a:ln>
            <a:noFill/>
          </a:ln>
        </p:spPr>
      </p:pic>
      <p:pic>
        <p:nvPicPr>
          <p:cNvPr id="841" name="Google Shape;841;p72"/>
          <p:cNvPicPr preferRelativeResize="0"/>
          <p:nvPr/>
        </p:nvPicPr>
        <p:blipFill>
          <a:blip r:embed="rId4">
            <a:alphaModFix/>
          </a:blip>
          <a:stretch>
            <a:fillRect/>
          </a:stretch>
        </p:blipFill>
        <p:spPr>
          <a:xfrm>
            <a:off x="3292137" y="1283889"/>
            <a:ext cx="2569119" cy="2028450"/>
          </a:xfrm>
          <a:prstGeom prst="rect">
            <a:avLst/>
          </a:prstGeom>
          <a:noFill/>
          <a:ln>
            <a:noFill/>
          </a:ln>
        </p:spPr>
      </p:pic>
      <p:pic>
        <p:nvPicPr>
          <p:cNvPr id="842" name="Google Shape;842;p72"/>
          <p:cNvPicPr preferRelativeResize="0"/>
          <p:nvPr/>
        </p:nvPicPr>
        <p:blipFill>
          <a:blip r:embed="rId5">
            <a:alphaModFix/>
          </a:blip>
          <a:stretch>
            <a:fillRect/>
          </a:stretch>
        </p:blipFill>
        <p:spPr>
          <a:xfrm>
            <a:off x="6092829" y="1283889"/>
            <a:ext cx="2732720" cy="2028449"/>
          </a:xfrm>
          <a:prstGeom prst="rect">
            <a:avLst/>
          </a:prstGeom>
          <a:noFill/>
          <a:ln>
            <a:noFill/>
          </a:ln>
        </p:spPr>
      </p:pic>
      <p:sp>
        <p:nvSpPr>
          <p:cNvPr id="843" name="Google Shape;843;p72"/>
          <p:cNvSpPr txBox="1"/>
          <p:nvPr/>
        </p:nvSpPr>
        <p:spPr>
          <a:xfrm>
            <a:off x="289575" y="3312350"/>
            <a:ext cx="8091900" cy="1508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200">
                <a:solidFill>
                  <a:schemeClr val="dk1"/>
                </a:solidFill>
                <a:latin typeface="Lexend"/>
                <a:ea typeface="Lexend"/>
                <a:cs typeface="Lexend"/>
                <a:sym typeface="Lexend"/>
              </a:rPr>
              <a:t>Trees are a resource we use. If we cut them down without replanting them there will be none left for people to use in the future. This is not a </a:t>
            </a:r>
            <a:r>
              <a:rPr lang="en-GB" sz="2200" b="1">
                <a:solidFill>
                  <a:schemeClr val="dk1"/>
                </a:solidFill>
                <a:latin typeface="Lexend"/>
                <a:ea typeface="Lexend"/>
                <a:cs typeface="Lexend"/>
                <a:sym typeface="Lexend"/>
              </a:rPr>
              <a:t>sustainable</a:t>
            </a:r>
            <a:r>
              <a:rPr lang="en-GB" sz="2200">
                <a:solidFill>
                  <a:schemeClr val="dk1"/>
                </a:solidFill>
                <a:latin typeface="Lexend"/>
                <a:ea typeface="Lexend"/>
                <a:cs typeface="Lexend"/>
                <a:sym typeface="Lexend"/>
              </a:rPr>
              <a:t> way to use this resource.</a:t>
            </a:r>
            <a:endParaRPr sz="2200">
              <a:solidFill>
                <a:schemeClr val="dk1"/>
              </a:solidFill>
              <a:latin typeface="Lexend"/>
              <a:ea typeface="Lexend"/>
              <a:cs typeface="Lexend"/>
              <a:sym typeface="Lexend"/>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847"/>
        <p:cNvGrpSpPr/>
        <p:nvPr/>
      </p:nvGrpSpPr>
      <p:grpSpPr>
        <a:xfrm>
          <a:off x="0" y="0"/>
          <a:ext cx="0" cy="0"/>
          <a:chOff x="0" y="0"/>
          <a:chExt cx="0" cy="0"/>
        </a:xfrm>
      </p:grpSpPr>
      <p:sp>
        <p:nvSpPr>
          <p:cNvPr id="848" name="Google Shape;848;p73"/>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What is sustainability?</a:t>
            </a:r>
            <a:endParaRPr/>
          </a:p>
        </p:txBody>
      </p:sp>
      <p:sp>
        <p:nvSpPr>
          <p:cNvPr id="849" name="Google Shape;849;p73"/>
          <p:cNvSpPr txBox="1">
            <a:spLocks noGrp="1"/>
          </p:cNvSpPr>
          <p:nvPr>
            <p:ph type="body" idx="1"/>
          </p:nvPr>
        </p:nvSpPr>
        <p:spPr>
          <a:xfrm>
            <a:off x="324000" y="759300"/>
            <a:ext cx="8237700" cy="1812600"/>
          </a:xfrm>
          <a:prstGeom prst="rect">
            <a:avLst/>
          </a:prstGeom>
        </p:spPr>
        <p:txBody>
          <a:bodyPr spcFirstLastPara="1" wrap="square" lIns="0" tIns="0" rIns="0" bIns="0" anchor="t" anchorCtr="0">
            <a:noAutofit/>
          </a:bodyPr>
          <a:lstStyle/>
          <a:p>
            <a:pPr marL="0" lvl="0" indent="0" algn="l" rtl="0">
              <a:spcBef>
                <a:spcPts val="0"/>
              </a:spcBef>
              <a:spcAft>
                <a:spcPts val="0"/>
              </a:spcAft>
              <a:buClr>
                <a:schemeClr val="dk1"/>
              </a:buClr>
              <a:buSzPts val="1100"/>
              <a:buFont typeface="Arial"/>
              <a:buNone/>
            </a:pPr>
            <a:endParaRPr sz="1800"/>
          </a:p>
          <a:p>
            <a:pPr marL="0" lvl="0" indent="0" algn="l" rtl="0">
              <a:spcBef>
                <a:spcPts val="0"/>
              </a:spcBef>
              <a:spcAft>
                <a:spcPts val="1000"/>
              </a:spcAft>
              <a:buNone/>
            </a:pPr>
            <a:endParaRPr sz="2000"/>
          </a:p>
        </p:txBody>
      </p:sp>
      <p:sp>
        <p:nvSpPr>
          <p:cNvPr id="850" name="Google Shape;850;p73"/>
          <p:cNvSpPr txBox="1">
            <a:spLocks noGrp="1"/>
          </p:cNvSpPr>
          <p:nvPr>
            <p:ph type="title" idx="4294967295"/>
          </p:nvPr>
        </p:nvSpPr>
        <p:spPr>
          <a:xfrm>
            <a:off x="324000" y="810000"/>
            <a:ext cx="8496000" cy="1812600"/>
          </a:xfrm>
          <a:prstGeom prst="rect">
            <a:avLst/>
          </a:prstGeom>
        </p:spPr>
        <p:txBody>
          <a:bodyPr spcFirstLastPara="1" wrap="square" lIns="0" tIns="0" rIns="0" bIns="0" anchor="t" anchorCtr="0">
            <a:noAutofit/>
          </a:bodyPr>
          <a:lstStyle/>
          <a:p>
            <a:pPr marL="0" lvl="0" indent="0" algn="l" rtl="0">
              <a:lnSpc>
                <a:spcPct val="115000"/>
              </a:lnSpc>
              <a:spcBef>
                <a:spcPts val="0"/>
              </a:spcBef>
              <a:spcAft>
                <a:spcPts val="0"/>
              </a:spcAft>
              <a:buNone/>
            </a:pPr>
            <a:r>
              <a:rPr lang="en-GB" sz="1800" b="0"/>
              <a:t>What do these definitions have in common?</a:t>
            </a:r>
            <a:endParaRPr sz="1800" b="0"/>
          </a:p>
          <a:p>
            <a:pPr marL="0" lvl="0" indent="0" algn="l" rtl="0">
              <a:lnSpc>
                <a:spcPct val="115000"/>
              </a:lnSpc>
              <a:spcBef>
                <a:spcPts val="0"/>
              </a:spcBef>
              <a:spcAft>
                <a:spcPts val="0"/>
              </a:spcAft>
              <a:buNone/>
            </a:pPr>
            <a:r>
              <a:rPr lang="en-GB" sz="1700" b="0"/>
              <a:t>“Meeting the needs of the present without compromising the ability of future generations to meet their own needs.” UN, 1987</a:t>
            </a:r>
            <a:endParaRPr sz="1700" b="0"/>
          </a:p>
          <a:p>
            <a:pPr marL="0" lvl="0" indent="0" algn="l" rtl="0">
              <a:lnSpc>
                <a:spcPct val="115000"/>
              </a:lnSpc>
              <a:spcBef>
                <a:spcPts val="1000"/>
              </a:spcBef>
              <a:spcAft>
                <a:spcPts val="0"/>
              </a:spcAft>
              <a:buNone/>
            </a:pPr>
            <a:r>
              <a:rPr lang="en-GB" sz="1700" b="0"/>
              <a:t>“Sustainability is a way of using resources that could continue forever.” Greenpeace, 2024</a:t>
            </a:r>
            <a:endParaRPr sz="1700" b="0"/>
          </a:p>
          <a:p>
            <a:pPr marL="0" lvl="0" indent="0" algn="l" rtl="0">
              <a:lnSpc>
                <a:spcPct val="115000"/>
              </a:lnSpc>
              <a:spcBef>
                <a:spcPts val="0"/>
              </a:spcBef>
              <a:spcAft>
                <a:spcPts val="0"/>
              </a:spcAft>
              <a:buNone/>
            </a:pPr>
            <a:endParaRPr sz="1800" b="0"/>
          </a:p>
          <a:p>
            <a:pPr marL="0" lvl="0" indent="0" algn="l" rtl="0">
              <a:spcBef>
                <a:spcPts val="0"/>
              </a:spcBef>
              <a:spcAft>
                <a:spcPts val="0"/>
              </a:spcAft>
              <a:buNone/>
            </a:pPr>
            <a:endParaRPr/>
          </a:p>
        </p:txBody>
      </p:sp>
      <p:grpSp>
        <p:nvGrpSpPr>
          <p:cNvPr id="851" name="Google Shape;851;p73"/>
          <p:cNvGrpSpPr/>
          <p:nvPr/>
        </p:nvGrpSpPr>
        <p:grpSpPr>
          <a:xfrm>
            <a:off x="323991" y="2431050"/>
            <a:ext cx="457200" cy="457200"/>
            <a:chOff x="1020916" y="1442088"/>
            <a:chExt cx="457200" cy="457200"/>
          </a:xfrm>
        </p:grpSpPr>
        <p:pic>
          <p:nvPicPr>
            <p:cNvPr id="852" name="Google Shape;852;p73"/>
            <p:cNvPicPr preferRelativeResize="0"/>
            <p:nvPr/>
          </p:nvPicPr>
          <p:blipFill>
            <a:blip r:embed="rId3">
              <a:alphaModFix/>
            </a:blip>
            <a:stretch>
              <a:fillRect/>
            </a:stretch>
          </p:blipFill>
          <p:spPr>
            <a:xfrm>
              <a:off x="1020916" y="1442088"/>
              <a:ext cx="457200" cy="457200"/>
            </a:xfrm>
            <a:prstGeom prst="rect">
              <a:avLst/>
            </a:prstGeom>
            <a:noFill/>
            <a:ln>
              <a:noFill/>
            </a:ln>
          </p:spPr>
        </p:pic>
        <p:sp>
          <p:nvSpPr>
            <p:cNvPr id="853" name="Google Shape;853;p73"/>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a</a:t>
              </a:r>
              <a:endParaRPr sz="1800" b="1">
                <a:solidFill>
                  <a:srgbClr val="FFFFFF"/>
                </a:solidFill>
                <a:latin typeface="Lexend"/>
                <a:ea typeface="Lexend"/>
                <a:cs typeface="Lexend"/>
                <a:sym typeface="Lexend"/>
              </a:endParaRPr>
            </a:p>
          </p:txBody>
        </p:sp>
      </p:grpSp>
      <p:grpSp>
        <p:nvGrpSpPr>
          <p:cNvPr id="854" name="Google Shape;854;p73"/>
          <p:cNvGrpSpPr/>
          <p:nvPr/>
        </p:nvGrpSpPr>
        <p:grpSpPr>
          <a:xfrm>
            <a:off x="323991" y="3031575"/>
            <a:ext cx="457200" cy="457200"/>
            <a:chOff x="1020916" y="1442088"/>
            <a:chExt cx="457200" cy="457200"/>
          </a:xfrm>
        </p:grpSpPr>
        <p:pic>
          <p:nvPicPr>
            <p:cNvPr id="855" name="Google Shape;855;p73"/>
            <p:cNvPicPr preferRelativeResize="0"/>
            <p:nvPr/>
          </p:nvPicPr>
          <p:blipFill>
            <a:blip r:embed="rId3">
              <a:alphaModFix/>
            </a:blip>
            <a:stretch>
              <a:fillRect/>
            </a:stretch>
          </p:blipFill>
          <p:spPr>
            <a:xfrm>
              <a:off x="1020916" y="1442088"/>
              <a:ext cx="457200" cy="457200"/>
            </a:xfrm>
            <a:prstGeom prst="rect">
              <a:avLst/>
            </a:prstGeom>
            <a:noFill/>
            <a:ln>
              <a:noFill/>
            </a:ln>
          </p:spPr>
        </p:pic>
        <p:sp>
          <p:nvSpPr>
            <p:cNvPr id="856" name="Google Shape;856;p73"/>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b</a:t>
              </a:r>
              <a:endParaRPr sz="1800" b="1">
                <a:solidFill>
                  <a:srgbClr val="FFFFFF"/>
                </a:solidFill>
                <a:latin typeface="Lexend"/>
                <a:ea typeface="Lexend"/>
                <a:cs typeface="Lexend"/>
                <a:sym typeface="Lexend"/>
              </a:endParaRPr>
            </a:p>
          </p:txBody>
        </p:sp>
      </p:grpSp>
      <p:grpSp>
        <p:nvGrpSpPr>
          <p:cNvPr id="857" name="Google Shape;857;p73"/>
          <p:cNvGrpSpPr/>
          <p:nvPr/>
        </p:nvGrpSpPr>
        <p:grpSpPr>
          <a:xfrm>
            <a:off x="323991" y="3632100"/>
            <a:ext cx="457200" cy="457200"/>
            <a:chOff x="1020916" y="1442088"/>
            <a:chExt cx="457200" cy="457200"/>
          </a:xfrm>
        </p:grpSpPr>
        <p:pic>
          <p:nvPicPr>
            <p:cNvPr id="858" name="Google Shape;858;p73"/>
            <p:cNvPicPr preferRelativeResize="0"/>
            <p:nvPr/>
          </p:nvPicPr>
          <p:blipFill>
            <a:blip r:embed="rId3">
              <a:alphaModFix/>
            </a:blip>
            <a:stretch>
              <a:fillRect/>
            </a:stretch>
          </p:blipFill>
          <p:spPr>
            <a:xfrm>
              <a:off x="1020916" y="1442088"/>
              <a:ext cx="457200" cy="457200"/>
            </a:xfrm>
            <a:prstGeom prst="rect">
              <a:avLst/>
            </a:prstGeom>
            <a:noFill/>
            <a:ln>
              <a:noFill/>
            </a:ln>
          </p:spPr>
        </p:pic>
        <p:sp>
          <p:nvSpPr>
            <p:cNvPr id="859" name="Google Shape;859;p73"/>
            <p:cNvSpPr txBox="1"/>
            <p:nvPr/>
          </p:nvSpPr>
          <p:spPr>
            <a:xfrm>
              <a:off x="1045528" y="1526400"/>
              <a:ext cx="408000" cy="2772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None/>
              </a:pPr>
              <a:r>
                <a:rPr lang="en-GB" sz="1800" b="1">
                  <a:solidFill>
                    <a:srgbClr val="FFFFFF"/>
                  </a:solidFill>
                  <a:latin typeface="Lexend"/>
                  <a:ea typeface="Lexend"/>
                  <a:cs typeface="Lexend"/>
                  <a:sym typeface="Lexend"/>
                </a:rPr>
                <a:t>c</a:t>
              </a:r>
              <a:endParaRPr sz="1800" b="1">
                <a:solidFill>
                  <a:srgbClr val="FFFFFF"/>
                </a:solidFill>
                <a:latin typeface="Lexend"/>
                <a:ea typeface="Lexend"/>
                <a:cs typeface="Lexend"/>
                <a:sym typeface="Lexend"/>
              </a:endParaRPr>
            </a:p>
          </p:txBody>
        </p:sp>
      </p:grpSp>
      <p:sp>
        <p:nvSpPr>
          <p:cNvPr id="860" name="Google Shape;860;p73"/>
          <p:cNvSpPr txBox="1"/>
          <p:nvPr/>
        </p:nvSpPr>
        <p:spPr>
          <a:xfrm>
            <a:off x="870950" y="2459425"/>
            <a:ext cx="5045100" cy="461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800">
                <a:solidFill>
                  <a:schemeClr val="dk1"/>
                </a:solidFill>
                <a:latin typeface="Lexend"/>
                <a:ea typeface="Lexend"/>
                <a:cs typeface="Lexend"/>
                <a:sym typeface="Lexend"/>
              </a:rPr>
              <a:t>They both say something about the future.</a:t>
            </a:r>
            <a:endParaRPr sz="1800">
              <a:latin typeface="Lexend"/>
              <a:ea typeface="Lexend"/>
              <a:cs typeface="Lexend"/>
              <a:sym typeface="Lexend"/>
            </a:endParaRPr>
          </a:p>
        </p:txBody>
      </p:sp>
      <p:sp>
        <p:nvSpPr>
          <p:cNvPr id="861" name="Google Shape;861;p73"/>
          <p:cNvSpPr txBox="1"/>
          <p:nvPr/>
        </p:nvSpPr>
        <p:spPr>
          <a:xfrm>
            <a:off x="870950" y="2960025"/>
            <a:ext cx="7836300" cy="461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800">
                <a:solidFill>
                  <a:schemeClr val="dk1"/>
                </a:solidFill>
                <a:latin typeface="Lexend"/>
                <a:ea typeface="Lexend"/>
                <a:cs typeface="Lexend"/>
                <a:sym typeface="Lexend"/>
              </a:rPr>
              <a:t>They suggest that we are using up the planet's resources too quickly.</a:t>
            </a:r>
            <a:endParaRPr sz="1800">
              <a:latin typeface="Lexend"/>
              <a:ea typeface="Lexend"/>
              <a:cs typeface="Lexend"/>
              <a:sym typeface="Lexend"/>
            </a:endParaRPr>
          </a:p>
        </p:txBody>
      </p:sp>
      <p:sp>
        <p:nvSpPr>
          <p:cNvPr id="862" name="Google Shape;862;p73"/>
          <p:cNvSpPr txBox="1"/>
          <p:nvPr/>
        </p:nvSpPr>
        <p:spPr>
          <a:xfrm>
            <a:off x="870950" y="3491250"/>
            <a:ext cx="7949100" cy="738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800">
                <a:solidFill>
                  <a:schemeClr val="dk1"/>
                </a:solidFill>
                <a:latin typeface="Lexend"/>
                <a:ea typeface="Lexend"/>
                <a:cs typeface="Lexend"/>
                <a:sym typeface="Lexend"/>
              </a:rPr>
              <a:t>They suggest that the way many people live today can carry on as it is.</a:t>
            </a:r>
            <a:endParaRPr sz="1800">
              <a:latin typeface="Lexend"/>
              <a:ea typeface="Lexend"/>
              <a:cs typeface="Lexend"/>
              <a:sym typeface="Lexend"/>
            </a:endParaRPr>
          </a:p>
        </p:txBody>
      </p:sp>
      <p:pic>
        <p:nvPicPr>
          <p:cNvPr id="863" name="Google Shape;863;p73"/>
          <p:cNvPicPr preferRelativeResize="0"/>
          <p:nvPr/>
        </p:nvPicPr>
        <p:blipFill>
          <a:blip r:embed="rId4">
            <a:alphaModFix/>
          </a:blip>
          <a:stretch>
            <a:fillRect/>
          </a:stretch>
        </p:blipFill>
        <p:spPr>
          <a:xfrm>
            <a:off x="5825308" y="2471400"/>
            <a:ext cx="396000" cy="419100"/>
          </a:xfrm>
          <a:prstGeom prst="rect">
            <a:avLst/>
          </a:prstGeom>
          <a:noFill/>
          <a:ln>
            <a:noFill/>
          </a:ln>
        </p:spPr>
      </p:pic>
      <p:pic>
        <p:nvPicPr>
          <p:cNvPr id="864" name="Google Shape;864;p73"/>
          <p:cNvPicPr preferRelativeResize="0"/>
          <p:nvPr/>
        </p:nvPicPr>
        <p:blipFill>
          <a:blip r:embed="rId4">
            <a:alphaModFix/>
          </a:blip>
          <a:stretch>
            <a:fillRect/>
          </a:stretch>
        </p:blipFill>
        <p:spPr>
          <a:xfrm>
            <a:off x="8311258" y="2680050"/>
            <a:ext cx="396000" cy="419100"/>
          </a:xfrm>
          <a:prstGeom prst="rect">
            <a:avLst/>
          </a:prstGeom>
          <a:noFill/>
          <a:ln>
            <a:noFill/>
          </a:ln>
        </p:spPr>
      </p:pic>
      <p:sp>
        <p:nvSpPr>
          <p:cNvPr id="865" name="Google Shape;865;p73"/>
          <p:cNvSpPr txBox="1"/>
          <p:nvPr/>
        </p:nvSpPr>
        <p:spPr>
          <a:xfrm>
            <a:off x="324000" y="4162150"/>
            <a:ext cx="8070300" cy="7803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1000"/>
              </a:spcAft>
              <a:buNone/>
            </a:pPr>
            <a:r>
              <a:rPr lang="en-GB" sz="1800">
                <a:solidFill>
                  <a:schemeClr val="dk1"/>
                </a:solidFill>
                <a:latin typeface="Kalam"/>
                <a:ea typeface="Kalam"/>
                <a:cs typeface="Kalam"/>
                <a:sym typeface="Kalam"/>
              </a:rPr>
              <a:t>Sustainability can be defined as meeting the needs of today without preventing future generations from doing so.</a:t>
            </a:r>
            <a:endParaRPr sz="13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6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6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6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69"/>
        <p:cNvGrpSpPr/>
        <p:nvPr/>
      </p:nvGrpSpPr>
      <p:grpSpPr>
        <a:xfrm>
          <a:off x="0" y="0"/>
          <a:ext cx="0" cy="0"/>
          <a:chOff x="0" y="0"/>
          <a:chExt cx="0" cy="0"/>
        </a:xfrm>
      </p:grpSpPr>
      <p:sp>
        <p:nvSpPr>
          <p:cNvPr id="870" name="Google Shape;870;p74"/>
          <p:cNvSpPr txBox="1">
            <a:spLocks noGrp="1"/>
          </p:cNvSpPr>
          <p:nvPr>
            <p:ph type="body" idx="1"/>
          </p:nvPr>
        </p:nvSpPr>
        <p:spPr>
          <a:xfrm>
            <a:off x="324000" y="759300"/>
            <a:ext cx="8115600" cy="37983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Explain what sustainability means to you by either:</a:t>
            </a:r>
            <a:endParaRPr/>
          </a:p>
          <a:p>
            <a:pPr marL="457200" lvl="0" indent="-368300" algn="l" rtl="0">
              <a:spcBef>
                <a:spcPts val="1000"/>
              </a:spcBef>
              <a:spcAft>
                <a:spcPts val="0"/>
              </a:spcAft>
              <a:buSzPts val="2200"/>
              <a:buChar char="●"/>
            </a:pPr>
            <a:r>
              <a:rPr lang="en-GB"/>
              <a:t>making a poster with a definition that you could display in the classroom</a:t>
            </a:r>
            <a:endParaRPr/>
          </a:p>
          <a:p>
            <a:pPr marL="457200" lvl="0" indent="0" algn="l" rtl="0">
              <a:spcBef>
                <a:spcPts val="1000"/>
              </a:spcBef>
              <a:spcAft>
                <a:spcPts val="0"/>
              </a:spcAft>
              <a:buNone/>
            </a:pPr>
            <a:r>
              <a:rPr lang="en-GB"/>
              <a:t>or</a:t>
            </a:r>
            <a:endParaRPr/>
          </a:p>
          <a:p>
            <a:pPr marL="457200" lvl="0" indent="-368300" algn="l" rtl="0">
              <a:spcBef>
                <a:spcPts val="1000"/>
              </a:spcBef>
              <a:spcAft>
                <a:spcPts val="0"/>
              </a:spcAft>
              <a:buSzPts val="2200"/>
              <a:buChar char="●"/>
            </a:pPr>
            <a:r>
              <a:rPr lang="en-GB"/>
              <a:t>sharing your ideas with your geography buddy</a:t>
            </a:r>
            <a:endParaRPr/>
          </a:p>
          <a:p>
            <a:pPr marL="0" lvl="0" indent="0" algn="l" rtl="0">
              <a:spcBef>
                <a:spcPts val="1000"/>
              </a:spcBef>
              <a:spcAft>
                <a:spcPts val="0"/>
              </a:spcAft>
              <a:buNone/>
            </a:pPr>
            <a:endParaRPr/>
          </a:p>
          <a:p>
            <a:pPr marL="0" lvl="0" indent="0" algn="l" rtl="0">
              <a:spcBef>
                <a:spcPts val="1000"/>
              </a:spcBef>
              <a:spcAft>
                <a:spcPts val="0"/>
              </a:spcAft>
              <a:buNone/>
            </a:pPr>
            <a:r>
              <a:rPr lang="en-GB"/>
              <a:t>Use the sentence starter:</a:t>
            </a:r>
            <a:endParaRPr/>
          </a:p>
          <a:p>
            <a:pPr marL="0" lvl="0" indent="0" algn="l" rtl="0">
              <a:spcBef>
                <a:spcPts val="1000"/>
              </a:spcBef>
              <a:spcAft>
                <a:spcPts val="0"/>
              </a:spcAft>
              <a:buNone/>
            </a:pPr>
            <a:r>
              <a:rPr lang="en-GB"/>
              <a:t>Sustainability is…</a:t>
            </a:r>
            <a:endParaRPr/>
          </a:p>
          <a:p>
            <a:pPr marL="0" lvl="0" indent="0" algn="l" rtl="0">
              <a:spcBef>
                <a:spcPts val="1000"/>
              </a:spcBef>
              <a:spcAft>
                <a:spcPts val="0"/>
              </a:spcAft>
              <a:buNone/>
            </a:pPr>
            <a:endParaRPr/>
          </a:p>
          <a:p>
            <a:pPr marL="0" lvl="0" indent="0" algn="l" rtl="0">
              <a:spcBef>
                <a:spcPts val="1000"/>
              </a:spcBef>
              <a:spcAft>
                <a:spcPts val="1000"/>
              </a:spcAft>
              <a:buNone/>
            </a:pPr>
            <a:endParaRPr/>
          </a:p>
        </p:txBody>
      </p:sp>
      <p:sp>
        <p:nvSpPr>
          <p:cNvPr id="871" name="Google Shape;871;p74"/>
          <p:cNvSpPr txBox="1">
            <a:spLocks noGrp="1"/>
          </p:cNvSpPr>
          <p:nvPr>
            <p:ph type="title"/>
          </p:nvPr>
        </p:nvSpPr>
        <p:spPr>
          <a:xfrm>
            <a:off x="1479300" y="39650"/>
            <a:ext cx="6855300" cy="3828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en-GB"/>
              <a:t>What is sustainability?</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75"/>
        <p:cNvGrpSpPr/>
        <p:nvPr/>
      </p:nvGrpSpPr>
      <p:grpSpPr>
        <a:xfrm>
          <a:off x="0" y="0"/>
          <a:ext cx="0" cy="0"/>
          <a:chOff x="0" y="0"/>
          <a:chExt cx="0" cy="0"/>
        </a:xfrm>
      </p:grpSpPr>
      <p:sp>
        <p:nvSpPr>
          <p:cNvPr id="876" name="Google Shape;876;p75"/>
          <p:cNvSpPr txBox="1">
            <a:spLocks noGrp="1"/>
          </p:cNvSpPr>
          <p:nvPr>
            <p:ph type="body" idx="1"/>
          </p:nvPr>
        </p:nvSpPr>
        <p:spPr>
          <a:xfrm>
            <a:off x="324000" y="759300"/>
            <a:ext cx="6480300" cy="3828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sz="2000"/>
              <a:t>Did you explain what sustainability means to you?</a:t>
            </a:r>
            <a:endParaRPr sz="2000"/>
          </a:p>
          <a:p>
            <a:pPr marL="0" lvl="0" indent="0" algn="l" rtl="0">
              <a:spcBef>
                <a:spcPts val="1000"/>
              </a:spcBef>
              <a:spcAft>
                <a:spcPts val="0"/>
              </a:spcAft>
              <a:buNone/>
            </a:pPr>
            <a:endParaRPr sz="2000"/>
          </a:p>
          <a:p>
            <a:pPr marL="0" lvl="0" indent="0" algn="l" rtl="0">
              <a:spcBef>
                <a:spcPts val="1000"/>
              </a:spcBef>
              <a:spcAft>
                <a:spcPts val="1000"/>
              </a:spcAft>
              <a:buNone/>
            </a:pPr>
            <a:endParaRPr sz="2000"/>
          </a:p>
        </p:txBody>
      </p:sp>
      <p:sp>
        <p:nvSpPr>
          <p:cNvPr id="877" name="Google Shape;877;p75"/>
          <p:cNvSpPr txBox="1">
            <a:spLocks noGrp="1"/>
          </p:cNvSpPr>
          <p:nvPr>
            <p:ph type="title"/>
          </p:nvPr>
        </p:nvSpPr>
        <p:spPr>
          <a:xfrm>
            <a:off x="1479300" y="39650"/>
            <a:ext cx="6855300" cy="3828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en-GB"/>
              <a:t>What is sustainability?</a:t>
            </a:r>
            <a:endParaRPr/>
          </a:p>
        </p:txBody>
      </p:sp>
      <p:pic>
        <p:nvPicPr>
          <p:cNvPr id="878" name="Google Shape;878;p75"/>
          <p:cNvPicPr preferRelativeResize="0"/>
          <p:nvPr/>
        </p:nvPicPr>
        <p:blipFill>
          <a:blip r:embed="rId3">
            <a:alphaModFix/>
          </a:blip>
          <a:stretch>
            <a:fillRect/>
          </a:stretch>
        </p:blipFill>
        <p:spPr>
          <a:xfrm>
            <a:off x="3225299" y="1220550"/>
            <a:ext cx="4418524" cy="2913074"/>
          </a:xfrm>
          <a:prstGeom prst="rect">
            <a:avLst/>
          </a:prstGeom>
          <a:noFill/>
          <a:ln>
            <a:noFill/>
          </a:ln>
        </p:spPr>
      </p:pic>
      <p:sp>
        <p:nvSpPr>
          <p:cNvPr id="879" name="Google Shape;879;p75"/>
          <p:cNvSpPr txBox="1"/>
          <p:nvPr/>
        </p:nvSpPr>
        <p:spPr>
          <a:xfrm>
            <a:off x="3296013" y="1285200"/>
            <a:ext cx="4277100" cy="24948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GB" sz="2100">
                <a:solidFill>
                  <a:schemeClr val="dk1"/>
                </a:solidFill>
                <a:latin typeface="Kalam"/>
                <a:ea typeface="Kalam"/>
                <a:cs typeface="Kalam"/>
                <a:sym typeface="Kalam"/>
              </a:rPr>
              <a:t>I made a poster to put up in the classroom. It said: </a:t>
            </a:r>
            <a:endParaRPr sz="2100">
              <a:solidFill>
                <a:schemeClr val="dk1"/>
              </a:solidFill>
              <a:latin typeface="Kalam"/>
              <a:ea typeface="Kalam"/>
              <a:cs typeface="Kalam"/>
              <a:sym typeface="Kalam"/>
            </a:endParaRPr>
          </a:p>
          <a:p>
            <a:pPr marL="0" lvl="0" indent="0" algn="l" rtl="0">
              <a:lnSpc>
                <a:spcPct val="115000"/>
              </a:lnSpc>
              <a:spcBef>
                <a:spcPts val="1000"/>
              </a:spcBef>
              <a:spcAft>
                <a:spcPts val="1000"/>
              </a:spcAft>
              <a:buNone/>
            </a:pPr>
            <a:r>
              <a:rPr lang="en-GB" sz="2100">
                <a:solidFill>
                  <a:schemeClr val="dk1"/>
                </a:solidFill>
                <a:latin typeface="Kalam"/>
                <a:ea typeface="Kalam"/>
                <a:cs typeface="Kalam"/>
                <a:sym typeface="Kalam"/>
              </a:rPr>
              <a:t>Sustainability is about meeting the needs of today without preventing future generations from doing the same.</a:t>
            </a:r>
            <a:endParaRPr sz="2100">
              <a:solidFill>
                <a:schemeClr val="dk1"/>
              </a:solidFill>
              <a:latin typeface="Kalam"/>
              <a:ea typeface="Kalam"/>
              <a:cs typeface="Kalam"/>
              <a:sym typeface="Kalam"/>
            </a:endParaRPr>
          </a:p>
        </p:txBody>
      </p:sp>
      <p:pic>
        <p:nvPicPr>
          <p:cNvPr id="880" name="Google Shape;880;p75"/>
          <p:cNvPicPr preferRelativeResize="0"/>
          <p:nvPr/>
        </p:nvPicPr>
        <p:blipFill>
          <a:blip r:embed="rId4">
            <a:alphaModFix/>
          </a:blip>
          <a:stretch>
            <a:fillRect/>
          </a:stretch>
        </p:blipFill>
        <p:spPr>
          <a:xfrm>
            <a:off x="1479293" y="3008925"/>
            <a:ext cx="1755506" cy="1811474"/>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884"/>
        <p:cNvGrpSpPr/>
        <p:nvPr/>
      </p:nvGrpSpPr>
      <p:grpSpPr>
        <a:xfrm>
          <a:off x="0" y="0"/>
          <a:ext cx="0" cy="0"/>
          <a:chOff x="0" y="0"/>
          <a:chExt cx="0" cy="0"/>
        </a:xfrm>
      </p:grpSpPr>
      <p:sp>
        <p:nvSpPr>
          <p:cNvPr id="885" name="Google Shape;885;p76"/>
          <p:cNvSpPr txBox="1">
            <a:spLocks noGrp="1"/>
          </p:cNvSpPr>
          <p:nvPr>
            <p:ph type="title"/>
          </p:nvPr>
        </p:nvSpPr>
        <p:spPr>
          <a:xfrm>
            <a:off x="1225200" y="1779713"/>
            <a:ext cx="6850800" cy="3693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What is sustainability?</a:t>
            </a:r>
            <a:endParaRPr/>
          </a:p>
        </p:txBody>
      </p:sp>
      <p:sp>
        <p:nvSpPr>
          <p:cNvPr id="886" name="Google Shape;886;p76"/>
          <p:cNvSpPr txBox="1">
            <a:spLocks noGrp="1"/>
          </p:cNvSpPr>
          <p:nvPr>
            <p:ph type="title" idx="2"/>
          </p:nvPr>
        </p:nvSpPr>
        <p:spPr>
          <a:xfrm>
            <a:off x="1225200" y="2804800"/>
            <a:ext cx="6850800" cy="3693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Why is there a need for sustainability?</a:t>
            </a:r>
            <a:endParaRPr/>
          </a:p>
        </p:txBody>
      </p:sp>
      <p:sp>
        <p:nvSpPr>
          <p:cNvPr id="887" name="Google Shape;887;p76"/>
          <p:cNvSpPr txBox="1">
            <a:spLocks noGrp="1"/>
          </p:cNvSpPr>
          <p:nvPr>
            <p:ph type="title" idx="3"/>
          </p:nvPr>
        </p:nvSpPr>
        <p:spPr>
          <a:xfrm>
            <a:off x="1225200" y="3739189"/>
            <a:ext cx="6850800" cy="3693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Do our choices matter?</a:t>
            </a:r>
            <a:endParaRPr/>
          </a:p>
        </p:txBody>
      </p:sp>
      <p:sp>
        <p:nvSpPr>
          <p:cNvPr id="888" name="Google Shape;888;p76"/>
          <p:cNvSpPr txBox="1">
            <a:spLocks noGrp="1"/>
          </p:cNvSpPr>
          <p:nvPr>
            <p:ph type="title" idx="4"/>
          </p:nvPr>
        </p:nvSpPr>
        <p:spPr>
          <a:xfrm>
            <a:off x="324000" y="657600"/>
            <a:ext cx="5741400" cy="615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Introducing sustainability</a:t>
            </a:r>
            <a:endParaRPr/>
          </a:p>
        </p:txBody>
      </p:sp>
      <p:pic>
        <p:nvPicPr>
          <p:cNvPr id="889" name="Google Shape;889;p76"/>
          <p:cNvPicPr preferRelativeResize="0"/>
          <p:nvPr/>
        </p:nvPicPr>
        <p:blipFill>
          <a:blip r:embed="rId3">
            <a:alphaModFix/>
          </a:blip>
          <a:stretch>
            <a:fillRect/>
          </a:stretch>
        </p:blipFill>
        <p:spPr>
          <a:xfrm>
            <a:off x="416450" y="2766075"/>
            <a:ext cx="450575" cy="4467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93"/>
        <p:cNvGrpSpPr/>
        <p:nvPr/>
      </p:nvGrpSpPr>
      <p:grpSpPr>
        <a:xfrm>
          <a:off x="0" y="0"/>
          <a:ext cx="0" cy="0"/>
          <a:chOff x="0" y="0"/>
          <a:chExt cx="0" cy="0"/>
        </a:xfrm>
      </p:grpSpPr>
      <p:sp>
        <p:nvSpPr>
          <p:cNvPr id="894" name="Google Shape;894;p77"/>
          <p:cNvSpPr txBox="1">
            <a:spLocks noGrp="1"/>
          </p:cNvSpPr>
          <p:nvPr>
            <p:ph type="body" idx="1"/>
          </p:nvPr>
        </p:nvSpPr>
        <p:spPr>
          <a:xfrm>
            <a:off x="324000" y="810000"/>
            <a:ext cx="6879600" cy="1080000"/>
          </a:xfrm>
          <a:prstGeom prst="rect">
            <a:avLst/>
          </a:prstGeom>
        </p:spPr>
        <p:txBody>
          <a:bodyPr spcFirstLastPara="1" wrap="square" lIns="0" tIns="0" rIns="0" bIns="0" anchor="t" anchorCtr="0">
            <a:noAutofit/>
          </a:bodyPr>
          <a:lstStyle/>
          <a:p>
            <a:pPr marL="0" lvl="0" indent="0" algn="l" rtl="0">
              <a:lnSpc>
                <a:spcPct val="115000"/>
              </a:lnSpc>
              <a:spcBef>
                <a:spcPts val="0"/>
              </a:spcBef>
              <a:spcAft>
                <a:spcPts val="0"/>
              </a:spcAft>
              <a:buNone/>
            </a:pPr>
            <a:r>
              <a:rPr lang="en-GB" sz="2000" b="1"/>
              <a:t>Natural resources</a:t>
            </a:r>
            <a:r>
              <a:rPr lang="en-GB" sz="2000"/>
              <a:t> can be renewable like water and wood or non-renewable like the fossil fuels coal, oil and natural gas. </a:t>
            </a:r>
            <a:endParaRPr sz="2000"/>
          </a:p>
        </p:txBody>
      </p:sp>
      <p:sp>
        <p:nvSpPr>
          <p:cNvPr id="895" name="Google Shape;895;p77"/>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Why is there a need for sustainability?</a:t>
            </a:r>
            <a:endParaRPr/>
          </a:p>
        </p:txBody>
      </p:sp>
      <p:pic>
        <p:nvPicPr>
          <p:cNvPr id="896" name="Google Shape;896;p77"/>
          <p:cNvPicPr preferRelativeResize="0"/>
          <p:nvPr/>
        </p:nvPicPr>
        <p:blipFill>
          <a:blip r:embed="rId3">
            <a:alphaModFix/>
          </a:blip>
          <a:stretch>
            <a:fillRect/>
          </a:stretch>
        </p:blipFill>
        <p:spPr>
          <a:xfrm>
            <a:off x="1684800" y="2384925"/>
            <a:ext cx="2491725" cy="1660501"/>
          </a:xfrm>
          <a:prstGeom prst="rect">
            <a:avLst/>
          </a:prstGeom>
          <a:noFill/>
          <a:ln>
            <a:noFill/>
          </a:ln>
        </p:spPr>
      </p:pic>
      <p:pic>
        <p:nvPicPr>
          <p:cNvPr id="897" name="Google Shape;897;p77"/>
          <p:cNvPicPr preferRelativeResize="0"/>
          <p:nvPr/>
        </p:nvPicPr>
        <p:blipFill>
          <a:blip r:embed="rId4">
            <a:alphaModFix/>
          </a:blip>
          <a:stretch>
            <a:fillRect/>
          </a:stretch>
        </p:blipFill>
        <p:spPr>
          <a:xfrm>
            <a:off x="5054587" y="2384925"/>
            <a:ext cx="2491356" cy="1660499"/>
          </a:xfrm>
          <a:prstGeom prst="rect">
            <a:avLst/>
          </a:prstGeom>
          <a:noFill/>
          <a:ln>
            <a:noFill/>
          </a:ln>
        </p:spPr>
      </p:pic>
      <p:sp>
        <p:nvSpPr>
          <p:cNvPr id="898" name="Google Shape;898;p77"/>
          <p:cNvSpPr txBox="1"/>
          <p:nvPr/>
        </p:nvSpPr>
        <p:spPr>
          <a:xfrm>
            <a:off x="5570363" y="3963475"/>
            <a:ext cx="1631100" cy="556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000">
                <a:solidFill>
                  <a:schemeClr val="dk1"/>
                </a:solidFill>
                <a:latin typeface="Lexend"/>
                <a:ea typeface="Lexend"/>
                <a:cs typeface="Lexend"/>
                <a:sym typeface="Lexend"/>
              </a:rPr>
              <a:t>renewable</a:t>
            </a:r>
            <a:endParaRPr sz="2000">
              <a:solidFill>
                <a:schemeClr val="dk1"/>
              </a:solidFill>
              <a:latin typeface="Lexend"/>
              <a:ea typeface="Lexend"/>
              <a:cs typeface="Lexend"/>
              <a:sym typeface="Lexend"/>
            </a:endParaRPr>
          </a:p>
        </p:txBody>
      </p:sp>
      <p:sp>
        <p:nvSpPr>
          <p:cNvPr id="899" name="Google Shape;899;p77"/>
          <p:cNvSpPr txBox="1"/>
          <p:nvPr/>
        </p:nvSpPr>
        <p:spPr>
          <a:xfrm>
            <a:off x="1930613" y="3963475"/>
            <a:ext cx="4330500" cy="556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000">
                <a:solidFill>
                  <a:schemeClr val="dk1"/>
                </a:solidFill>
                <a:latin typeface="Lexend"/>
                <a:ea typeface="Lexend"/>
                <a:cs typeface="Lexend"/>
                <a:sym typeface="Lexend"/>
              </a:rPr>
              <a:t>non-renewable </a:t>
            </a:r>
            <a:endParaRPr sz="2000">
              <a:solidFill>
                <a:schemeClr val="dk1"/>
              </a:solidFill>
              <a:latin typeface="Lexend"/>
              <a:ea typeface="Lexend"/>
              <a:cs typeface="Lexend"/>
              <a:sym typeface="Lexend"/>
            </a:endParaRPr>
          </a:p>
        </p:txBody>
      </p:sp>
      <p:sp>
        <p:nvSpPr>
          <p:cNvPr id="900" name="Google Shape;900;p77"/>
          <p:cNvSpPr txBox="1"/>
          <p:nvPr/>
        </p:nvSpPr>
        <p:spPr>
          <a:xfrm>
            <a:off x="238200" y="1793950"/>
            <a:ext cx="8667600" cy="4926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GB" sz="2000">
                <a:solidFill>
                  <a:schemeClr val="dk1"/>
                </a:solidFill>
                <a:latin typeface="Lexend"/>
                <a:ea typeface="Lexend"/>
                <a:cs typeface="Lexend"/>
                <a:sym typeface="Lexend"/>
              </a:rPr>
              <a:t>Non-renewable resources are finite and will eventually run out. </a:t>
            </a:r>
            <a:endParaRPr sz="2000">
              <a:solidFill>
                <a:schemeClr val="dk1"/>
              </a:solidFill>
              <a:latin typeface="Lexend"/>
              <a:ea typeface="Lexend"/>
              <a:cs typeface="Lexend"/>
              <a:sym typeface="Lexen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9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9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9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9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904"/>
        <p:cNvGrpSpPr/>
        <p:nvPr/>
      </p:nvGrpSpPr>
      <p:grpSpPr>
        <a:xfrm>
          <a:off x="0" y="0"/>
          <a:ext cx="0" cy="0"/>
          <a:chOff x="0" y="0"/>
          <a:chExt cx="0" cy="0"/>
        </a:xfrm>
      </p:grpSpPr>
      <p:sp>
        <p:nvSpPr>
          <p:cNvPr id="905" name="Google Shape;905;p78"/>
          <p:cNvSpPr txBox="1">
            <a:spLocks noGrp="1"/>
          </p:cNvSpPr>
          <p:nvPr>
            <p:ph type="body" idx="1"/>
          </p:nvPr>
        </p:nvSpPr>
        <p:spPr>
          <a:xfrm>
            <a:off x="324000" y="810000"/>
            <a:ext cx="6975900" cy="1015800"/>
          </a:xfrm>
          <a:prstGeom prst="rect">
            <a:avLst/>
          </a:prstGeom>
        </p:spPr>
        <p:txBody>
          <a:bodyPr spcFirstLastPara="1" wrap="square" lIns="0" tIns="0" rIns="0" bIns="0" anchor="t" anchorCtr="0">
            <a:spAutoFit/>
          </a:bodyPr>
          <a:lstStyle/>
          <a:p>
            <a:pPr marL="0" lvl="0" indent="0" algn="l" rtl="0">
              <a:lnSpc>
                <a:spcPct val="115000"/>
              </a:lnSpc>
              <a:spcBef>
                <a:spcPts val="0"/>
              </a:spcBef>
              <a:spcAft>
                <a:spcPts val="0"/>
              </a:spcAft>
              <a:buNone/>
            </a:pPr>
            <a:r>
              <a:rPr lang="en-GB" sz="2000"/>
              <a:t>If we run out of the resources that we need, or use them                    up too quickly, then we will experience shortages of essential resources for food, water and energy. </a:t>
            </a:r>
            <a:endParaRPr sz="2000"/>
          </a:p>
        </p:txBody>
      </p:sp>
      <p:sp>
        <p:nvSpPr>
          <p:cNvPr id="906" name="Google Shape;906;p78"/>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Why is there a need for sustainability?</a:t>
            </a:r>
            <a:endParaRPr/>
          </a:p>
        </p:txBody>
      </p:sp>
      <p:pic>
        <p:nvPicPr>
          <p:cNvPr id="907" name="Google Shape;907;p78"/>
          <p:cNvPicPr preferRelativeResize="0"/>
          <p:nvPr/>
        </p:nvPicPr>
        <p:blipFill>
          <a:blip r:embed="rId3">
            <a:alphaModFix/>
          </a:blip>
          <a:stretch>
            <a:fillRect/>
          </a:stretch>
        </p:blipFill>
        <p:spPr>
          <a:xfrm>
            <a:off x="2611900" y="1880257"/>
            <a:ext cx="3920200" cy="2940142"/>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911"/>
        <p:cNvGrpSpPr/>
        <p:nvPr/>
      </p:nvGrpSpPr>
      <p:grpSpPr>
        <a:xfrm>
          <a:off x="0" y="0"/>
          <a:ext cx="0" cy="0"/>
          <a:chOff x="0" y="0"/>
          <a:chExt cx="0" cy="0"/>
        </a:xfrm>
      </p:grpSpPr>
      <p:sp>
        <p:nvSpPr>
          <p:cNvPr id="912" name="Google Shape;912;p79"/>
          <p:cNvSpPr txBox="1">
            <a:spLocks noGrp="1"/>
          </p:cNvSpPr>
          <p:nvPr>
            <p:ph type="body" idx="1"/>
          </p:nvPr>
        </p:nvSpPr>
        <p:spPr>
          <a:xfrm>
            <a:off x="324000" y="810000"/>
            <a:ext cx="8496000" cy="14472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sz="2000"/>
              <a:t>If we use these </a:t>
            </a:r>
            <a:r>
              <a:rPr lang="en-GB" sz="2000" b="1"/>
              <a:t>natural resources</a:t>
            </a:r>
            <a:r>
              <a:rPr lang="en-GB" sz="2000"/>
              <a:t> sustainably today </a:t>
            </a:r>
            <a:br>
              <a:rPr lang="en-GB" sz="2000"/>
            </a:br>
            <a:r>
              <a:rPr lang="en-GB" sz="2000"/>
              <a:t>then they will still be available in the future. We as humans need to be careful. Even renewable resources could be exhausted or damaged beyond use if they are not used sustainably. </a:t>
            </a:r>
            <a:endParaRPr sz="2000"/>
          </a:p>
        </p:txBody>
      </p:sp>
      <p:sp>
        <p:nvSpPr>
          <p:cNvPr id="913" name="Google Shape;913;p79"/>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Why is there a need for sustainability?</a:t>
            </a:r>
            <a:endParaRPr/>
          </a:p>
        </p:txBody>
      </p:sp>
      <p:pic>
        <p:nvPicPr>
          <p:cNvPr id="914" name="Google Shape;914;p79"/>
          <p:cNvPicPr preferRelativeResize="0"/>
          <p:nvPr/>
        </p:nvPicPr>
        <p:blipFill>
          <a:blip r:embed="rId3">
            <a:alphaModFix/>
          </a:blip>
          <a:stretch>
            <a:fillRect/>
          </a:stretch>
        </p:blipFill>
        <p:spPr>
          <a:xfrm>
            <a:off x="4571998" y="2218151"/>
            <a:ext cx="3827654" cy="2550749"/>
          </a:xfrm>
          <a:prstGeom prst="rect">
            <a:avLst/>
          </a:prstGeom>
          <a:noFill/>
          <a:ln>
            <a:noFill/>
          </a:ln>
        </p:spPr>
      </p:pic>
      <p:sp>
        <p:nvSpPr>
          <p:cNvPr id="915" name="Google Shape;915;p79"/>
          <p:cNvSpPr txBox="1"/>
          <p:nvPr/>
        </p:nvSpPr>
        <p:spPr>
          <a:xfrm>
            <a:off x="324000" y="2477025"/>
            <a:ext cx="3996000" cy="22626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GB" sz="2000">
                <a:solidFill>
                  <a:schemeClr val="dk1"/>
                </a:solidFill>
                <a:latin typeface="Lexend"/>
                <a:ea typeface="Lexend"/>
                <a:cs typeface="Lexend"/>
                <a:sym typeface="Lexend"/>
              </a:rPr>
              <a:t>Are </a:t>
            </a:r>
            <a:r>
              <a:rPr lang="en-GB" sz="2000" b="1">
                <a:solidFill>
                  <a:schemeClr val="dk1"/>
                </a:solidFill>
                <a:latin typeface="Lexend"/>
                <a:ea typeface="Lexend"/>
                <a:cs typeface="Lexend"/>
                <a:sym typeface="Lexend"/>
              </a:rPr>
              <a:t>natural resources</a:t>
            </a:r>
            <a:r>
              <a:rPr lang="en-GB" sz="2000">
                <a:solidFill>
                  <a:schemeClr val="dk1"/>
                </a:solidFill>
                <a:latin typeface="Lexend"/>
                <a:ea typeface="Lexend"/>
                <a:cs typeface="Lexend"/>
                <a:sym typeface="Lexend"/>
              </a:rPr>
              <a:t> being used sustainably?</a:t>
            </a:r>
            <a:endParaRPr sz="2000">
              <a:solidFill>
                <a:schemeClr val="dk1"/>
              </a:solidFill>
              <a:latin typeface="Lexend"/>
              <a:ea typeface="Lexend"/>
              <a:cs typeface="Lexend"/>
              <a:sym typeface="Lexend"/>
            </a:endParaRPr>
          </a:p>
          <a:p>
            <a:pPr marL="0" lvl="0" indent="0" algn="l" rtl="0">
              <a:lnSpc>
                <a:spcPct val="115000"/>
              </a:lnSpc>
              <a:spcBef>
                <a:spcPts val="0"/>
              </a:spcBef>
              <a:spcAft>
                <a:spcPts val="0"/>
              </a:spcAft>
              <a:buNone/>
            </a:pPr>
            <a:endParaRPr sz="2000">
              <a:solidFill>
                <a:schemeClr val="dk1"/>
              </a:solidFill>
              <a:latin typeface="Lexend"/>
              <a:ea typeface="Lexend"/>
              <a:cs typeface="Lexend"/>
              <a:sym typeface="Lexend"/>
            </a:endParaRPr>
          </a:p>
          <a:p>
            <a:pPr marL="0" lvl="0" indent="0" algn="l" rtl="0">
              <a:lnSpc>
                <a:spcPct val="115000"/>
              </a:lnSpc>
              <a:spcBef>
                <a:spcPts val="0"/>
              </a:spcBef>
              <a:spcAft>
                <a:spcPts val="0"/>
              </a:spcAft>
              <a:buNone/>
            </a:pPr>
            <a:r>
              <a:rPr lang="en-GB" sz="2000">
                <a:solidFill>
                  <a:schemeClr val="dk1"/>
                </a:solidFill>
                <a:latin typeface="Lexend"/>
                <a:ea typeface="Lexend"/>
                <a:cs typeface="Lexend"/>
                <a:sym typeface="Lexend"/>
              </a:rPr>
              <a:t>For example, what would happen if all of the trees in this photo were cut down?</a:t>
            </a:r>
            <a:endParaRPr sz="2000">
              <a:solidFill>
                <a:schemeClr val="dk1"/>
              </a:solidFill>
              <a:latin typeface="Lexend"/>
              <a:ea typeface="Lexend"/>
              <a:cs typeface="Lexend"/>
              <a:sym typeface="Lexen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919"/>
        <p:cNvGrpSpPr/>
        <p:nvPr/>
      </p:nvGrpSpPr>
      <p:grpSpPr>
        <a:xfrm>
          <a:off x="0" y="0"/>
          <a:ext cx="0" cy="0"/>
          <a:chOff x="0" y="0"/>
          <a:chExt cx="0" cy="0"/>
        </a:xfrm>
      </p:grpSpPr>
      <p:sp>
        <p:nvSpPr>
          <p:cNvPr id="920" name="Google Shape;920;p80"/>
          <p:cNvSpPr txBox="1">
            <a:spLocks noGrp="1"/>
          </p:cNvSpPr>
          <p:nvPr>
            <p:ph type="body" idx="1"/>
          </p:nvPr>
        </p:nvSpPr>
        <p:spPr>
          <a:xfrm>
            <a:off x="324000" y="724050"/>
            <a:ext cx="8496000" cy="3695400"/>
          </a:xfrm>
          <a:prstGeom prst="rect">
            <a:avLst/>
          </a:prstGeom>
        </p:spPr>
        <p:txBody>
          <a:bodyPr spcFirstLastPara="1" wrap="square" lIns="0" tIns="0" rIns="0" bIns="0"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r>
              <a:rPr lang="en-GB"/>
              <a:t>“Humans use as many ecological resources as if we lived on almost two Earths.”</a:t>
            </a:r>
            <a:endParaRPr/>
          </a:p>
          <a:p>
            <a:pPr marL="0" lvl="0" indent="0" algn="r" rtl="0">
              <a:spcBef>
                <a:spcPts val="0"/>
              </a:spcBef>
              <a:spcAft>
                <a:spcPts val="0"/>
              </a:spcAft>
              <a:buNone/>
            </a:pPr>
            <a:r>
              <a:rPr lang="en-GB"/>
              <a:t>World Wildlife Fund, 2022</a:t>
            </a:r>
            <a:endParaRPr/>
          </a:p>
        </p:txBody>
      </p:sp>
      <p:sp>
        <p:nvSpPr>
          <p:cNvPr id="921" name="Google Shape;921;p80"/>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Why is there a need for sustainability?</a:t>
            </a:r>
            <a:endParaRPr/>
          </a:p>
        </p:txBody>
      </p:sp>
      <p:pic>
        <p:nvPicPr>
          <p:cNvPr id="922" name="Google Shape;922;p80"/>
          <p:cNvPicPr preferRelativeResize="0"/>
          <p:nvPr/>
        </p:nvPicPr>
        <p:blipFill>
          <a:blip r:embed="rId3">
            <a:alphaModFix/>
          </a:blip>
          <a:stretch>
            <a:fillRect/>
          </a:stretch>
        </p:blipFill>
        <p:spPr>
          <a:xfrm>
            <a:off x="2132457" y="942475"/>
            <a:ext cx="2297523" cy="2297523"/>
          </a:xfrm>
          <a:prstGeom prst="rect">
            <a:avLst/>
          </a:prstGeom>
          <a:noFill/>
          <a:ln>
            <a:noFill/>
          </a:ln>
        </p:spPr>
      </p:pic>
      <p:pic>
        <p:nvPicPr>
          <p:cNvPr id="923" name="Google Shape;923;p80"/>
          <p:cNvPicPr preferRelativeResize="0"/>
          <p:nvPr/>
        </p:nvPicPr>
        <p:blipFill>
          <a:blip r:embed="rId3">
            <a:alphaModFix/>
          </a:blip>
          <a:stretch>
            <a:fillRect/>
          </a:stretch>
        </p:blipFill>
        <p:spPr>
          <a:xfrm>
            <a:off x="4714020" y="942475"/>
            <a:ext cx="2297523" cy="2297523"/>
          </a:xfrm>
          <a:prstGeom prst="rect">
            <a:avLst/>
          </a:prstGeom>
          <a:noFill/>
          <a:ln>
            <a:noFill/>
          </a:ln>
        </p:spPr>
      </p:pic>
      <p:sp>
        <p:nvSpPr>
          <p:cNvPr id="924" name="Google Shape;924;p80"/>
          <p:cNvSpPr txBox="1"/>
          <p:nvPr/>
        </p:nvSpPr>
        <p:spPr>
          <a:xfrm>
            <a:off x="256700" y="4756050"/>
            <a:ext cx="3000000" cy="276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600">
                <a:solidFill>
                  <a:schemeClr val="dk2"/>
                </a:solidFill>
                <a:highlight>
                  <a:schemeClr val="lt1"/>
                </a:highlight>
                <a:latin typeface="Lexend"/>
                <a:ea typeface="Lexend"/>
                <a:cs typeface="Lexend"/>
                <a:sym typeface="Lexend"/>
              </a:rPr>
              <a:t>Photos: ixpert/Shutterstock.com</a:t>
            </a:r>
            <a:endParaRPr sz="600">
              <a:solidFill>
                <a:schemeClr val="dk2"/>
              </a:solidFill>
              <a:highlight>
                <a:schemeClr val="lt1"/>
              </a:highlight>
              <a:latin typeface="Lexend"/>
              <a:ea typeface="Lexend"/>
              <a:cs typeface="Lexend"/>
              <a:sym typeface="Lexend"/>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928"/>
        <p:cNvGrpSpPr/>
        <p:nvPr/>
      </p:nvGrpSpPr>
      <p:grpSpPr>
        <a:xfrm>
          <a:off x="0" y="0"/>
          <a:ext cx="0" cy="0"/>
          <a:chOff x="0" y="0"/>
          <a:chExt cx="0" cy="0"/>
        </a:xfrm>
      </p:grpSpPr>
      <p:sp>
        <p:nvSpPr>
          <p:cNvPr id="929" name="Google Shape;929;p81"/>
          <p:cNvSpPr txBox="1">
            <a:spLocks noGrp="1"/>
          </p:cNvSpPr>
          <p:nvPr>
            <p:ph type="body" idx="1"/>
          </p:nvPr>
        </p:nvSpPr>
        <p:spPr>
          <a:xfrm>
            <a:off x="324000" y="810000"/>
            <a:ext cx="6583200" cy="1498200"/>
          </a:xfrm>
          <a:prstGeom prst="rect">
            <a:avLst/>
          </a:prstGeom>
        </p:spPr>
        <p:txBody>
          <a:bodyPr spcFirstLastPara="1" wrap="square" lIns="0" tIns="0" rIns="0" bIns="0" anchor="t" anchorCtr="0">
            <a:spAutoFit/>
          </a:bodyPr>
          <a:lstStyle/>
          <a:p>
            <a:pPr marL="0" lvl="0" indent="0" algn="l" rtl="0">
              <a:spcBef>
                <a:spcPts val="0"/>
              </a:spcBef>
              <a:spcAft>
                <a:spcPts val="0"/>
              </a:spcAft>
              <a:buNone/>
            </a:pPr>
            <a:r>
              <a:rPr lang="en-GB" sz="2000"/>
              <a:t>Human demand and </a:t>
            </a:r>
            <a:r>
              <a:rPr lang="en-GB" sz="2000" b="1"/>
              <a:t>natural resources</a:t>
            </a:r>
            <a:r>
              <a:rPr lang="en-GB" sz="2000"/>
              <a:t> are unevenly          distributed across the Earth.</a:t>
            </a:r>
            <a:endParaRPr sz="2000"/>
          </a:p>
          <a:p>
            <a:pPr marL="0" lvl="0" indent="0" algn="l" rtl="0">
              <a:spcBef>
                <a:spcPts val="1000"/>
              </a:spcBef>
              <a:spcAft>
                <a:spcPts val="1000"/>
              </a:spcAft>
              <a:buNone/>
            </a:pPr>
            <a:r>
              <a:rPr lang="en-GB" sz="2000">
                <a:solidFill>
                  <a:srgbClr val="000000"/>
                </a:solidFill>
              </a:rPr>
              <a:t>There is great </a:t>
            </a:r>
            <a:r>
              <a:rPr lang="en-GB" sz="2000" b="1">
                <a:solidFill>
                  <a:srgbClr val="000000"/>
                </a:solidFill>
              </a:rPr>
              <a:t>inequality</a:t>
            </a:r>
            <a:r>
              <a:rPr lang="en-GB" sz="2000">
                <a:solidFill>
                  <a:srgbClr val="000000"/>
                </a:solidFill>
              </a:rPr>
              <a:t> about who gets what, where, when and why.</a:t>
            </a:r>
            <a:endParaRPr>
              <a:solidFill>
                <a:srgbClr val="000000"/>
              </a:solidFill>
            </a:endParaRPr>
          </a:p>
        </p:txBody>
      </p:sp>
      <p:sp>
        <p:nvSpPr>
          <p:cNvPr id="930" name="Google Shape;930;p81"/>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Why is there a need for sustainability?</a:t>
            </a:r>
            <a:endParaRPr/>
          </a:p>
        </p:txBody>
      </p:sp>
      <p:sp>
        <p:nvSpPr>
          <p:cNvPr id="931" name="Google Shape;931;p81"/>
          <p:cNvSpPr txBox="1"/>
          <p:nvPr/>
        </p:nvSpPr>
        <p:spPr>
          <a:xfrm>
            <a:off x="324000" y="2440150"/>
            <a:ext cx="8496000" cy="1082700"/>
          </a:xfrm>
          <a:prstGeom prst="rect">
            <a:avLst/>
          </a:prstGeom>
          <a:noFill/>
          <a:ln>
            <a:noFill/>
          </a:ln>
        </p:spPr>
        <p:txBody>
          <a:bodyPr spcFirstLastPara="1" wrap="square" lIns="0" tIns="0" rIns="0" bIns="0" anchor="t" anchorCtr="0">
            <a:spAutoFit/>
          </a:bodyPr>
          <a:lstStyle/>
          <a:p>
            <a:pPr marL="0" lvl="0" indent="0" algn="l" rtl="0">
              <a:lnSpc>
                <a:spcPct val="115000"/>
              </a:lnSpc>
              <a:spcBef>
                <a:spcPts val="0"/>
              </a:spcBef>
              <a:spcAft>
                <a:spcPts val="0"/>
              </a:spcAft>
              <a:buNone/>
            </a:pPr>
            <a:r>
              <a:rPr lang="en-GB" sz="2000">
                <a:solidFill>
                  <a:schemeClr val="dk1"/>
                </a:solidFill>
                <a:latin typeface="Lexend"/>
                <a:ea typeface="Lexend"/>
                <a:cs typeface="Lexend"/>
                <a:sym typeface="Lexend"/>
              </a:rPr>
              <a:t>The average person in a rich country </a:t>
            </a:r>
            <a:r>
              <a:rPr lang="en-GB" sz="2000" b="1">
                <a:solidFill>
                  <a:schemeClr val="dk1"/>
                </a:solidFill>
                <a:latin typeface="Lexend"/>
                <a:ea typeface="Lexend"/>
                <a:cs typeface="Lexend"/>
                <a:sym typeface="Lexend"/>
              </a:rPr>
              <a:t>consumes</a:t>
            </a:r>
            <a:r>
              <a:rPr lang="en-GB" sz="2000">
                <a:solidFill>
                  <a:schemeClr val="dk1"/>
                </a:solidFill>
                <a:latin typeface="Lexend"/>
                <a:ea typeface="Lexend"/>
                <a:cs typeface="Lexend"/>
                <a:sym typeface="Lexend"/>
              </a:rPr>
              <a:t> up to 10 times more </a:t>
            </a:r>
            <a:r>
              <a:rPr lang="en-GB" sz="2000" b="1">
                <a:solidFill>
                  <a:schemeClr val="dk1"/>
                </a:solidFill>
                <a:latin typeface="Lexend"/>
                <a:ea typeface="Lexend"/>
                <a:cs typeface="Lexend"/>
                <a:sym typeface="Lexend"/>
              </a:rPr>
              <a:t>natural resources</a:t>
            </a:r>
            <a:r>
              <a:rPr lang="en-GB" sz="2000">
                <a:solidFill>
                  <a:schemeClr val="dk1"/>
                </a:solidFill>
                <a:latin typeface="Lexend"/>
                <a:ea typeface="Lexend"/>
                <a:cs typeface="Lexend"/>
                <a:sym typeface="Lexend"/>
              </a:rPr>
              <a:t> than the average person in the poorest countries. </a:t>
            </a:r>
            <a:endParaRPr sz="2000">
              <a:solidFill>
                <a:schemeClr val="dk1"/>
              </a:solidFill>
              <a:latin typeface="Lexend"/>
              <a:ea typeface="Lexend"/>
              <a:cs typeface="Lexend"/>
              <a:sym typeface="Lexend"/>
            </a:endParaRPr>
          </a:p>
          <a:p>
            <a:pPr marL="0" lvl="0" indent="0" algn="r" rtl="0">
              <a:lnSpc>
                <a:spcPct val="115000"/>
              </a:lnSpc>
              <a:spcBef>
                <a:spcPts val="1000"/>
              </a:spcBef>
              <a:spcAft>
                <a:spcPts val="1000"/>
              </a:spcAft>
              <a:buNone/>
            </a:pPr>
            <a:r>
              <a:rPr lang="en-GB" sz="1600">
                <a:solidFill>
                  <a:schemeClr val="dk1"/>
                </a:solidFill>
                <a:latin typeface="Lexend"/>
                <a:ea typeface="Lexend"/>
                <a:cs typeface="Lexend"/>
                <a:sym typeface="Lexend"/>
              </a:rPr>
              <a:t>Friends of the Earth, 2009</a:t>
            </a:r>
            <a:endParaRPr sz="1800">
              <a:solidFill>
                <a:schemeClr val="dk1"/>
              </a:solidFill>
              <a:latin typeface="Lexend"/>
              <a:ea typeface="Lexend"/>
              <a:cs typeface="Lexend"/>
              <a:sym typeface="Lexend"/>
            </a:endParaRPr>
          </a:p>
        </p:txBody>
      </p:sp>
      <p:sp>
        <p:nvSpPr>
          <p:cNvPr id="932" name="Google Shape;932;p81"/>
          <p:cNvSpPr txBox="1"/>
          <p:nvPr/>
        </p:nvSpPr>
        <p:spPr>
          <a:xfrm>
            <a:off x="338850" y="3897000"/>
            <a:ext cx="8016900" cy="923400"/>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GB" sz="2000">
                <a:solidFill>
                  <a:schemeClr val="dk1"/>
                </a:solidFill>
                <a:latin typeface="Lexend"/>
                <a:ea typeface="Lexend"/>
                <a:cs typeface="Lexend"/>
                <a:sym typeface="Lexend"/>
              </a:rPr>
              <a:t>There are also inequalities within countries. Some people in rich countries may not </a:t>
            </a:r>
            <a:r>
              <a:rPr lang="en-GB" sz="2000" b="1">
                <a:solidFill>
                  <a:schemeClr val="dk1"/>
                </a:solidFill>
                <a:latin typeface="Lexend"/>
                <a:ea typeface="Lexend"/>
                <a:cs typeface="Lexend"/>
                <a:sym typeface="Lexend"/>
              </a:rPr>
              <a:t>consume</a:t>
            </a:r>
            <a:r>
              <a:rPr lang="en-GB" sz="2000">
                <a:solidFill>
                  <a:schemeClr val="dk1"/>
                </a:solidFill>
                <a:latin typeface="Lexend"/>
                <a:ea typeface="Lexend"/>
                <a:cs typeface="Lexend"/>
                <a:sym typeface="Lexend"/>
              </a:rPr>
              <a:t> many resources at all while some people in poorer countries may </a:t>
            </a:r>
            <a:r>
              <a:rPr lang="en-GB" sz="2000" b="1">
                <a:solidFill>
                  <a:schemeClr val="dk1"/>
                </a:solidFill>
                <a:latin typeface="Lexend"/>
                <a:ea typeface="Lexend"/>
                <a:cs typeface="Lexend"/>
                <a:sym typeface="Lexend"/>
              </a:rPr>
              <a:t>consume</a:t>
            </a:r>
            <a:r>
              <a:rPr lang="en-GB" sz="2000">
                <a:solidFill>
                  <a:schemeClr val="dk1"/>
                </a:solidFill>
                <a:latin typeface="Lexend"/>
                <a:ea typeface="Lexend"/>
                <a:cs typeface="Lexend"/>
                <a:sym typeface="Lexend"/>
              </a:rPr>
              <a:t> a lot of resources.</a:t>
            </a:r>
            <a:endParaRPr sz="2000">
              <a:solidFill>
                <a:schemeClr val="dk1"/>
              </a:solidFill>
              <a:latin typeface="Lexend"/>
              <a:ea typeface="Lexend"/>
              <a:cs typeface="Lexend"/>
              <a:sym typeface="Lexen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3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3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936"/>
        <p:cNvGrpSpPr/>
        <p:nvPr/>
      </p:nvGrpSpPr>
      <p:grpSpPr>
        <a:xfrm>
          <a:off x="0" y="0"/>
          <a:ext cx="0" cy="0"/>
          <a:chOff x="0" y="0"/>
          <a:chExt cx="0" cy="0"/>
        </a:xfrm>
      </p:grpSpPr>
      <p:pic>
        <p:nvPicPr>
          <p:cNvPr id="937" name="Google Shape;937;p82"/>
          <p:cNvPicPr preferRelativeResize="0"/>
          <p:nvPr/>
        </p:nvPicPr>
        <p:blipFill>
          <a:blip r:embed="rId3">
            <a:alphaModFix/>
          </a:blip>
          <a:stretch>
            <a:fillRect/>
          </a:stretch>
        </p:blipFill>
        <p:spPr>
          <a:xfrm>
            <a:off x="2373000" y="1221875"/>
            <a:ext cx="5676723" cy="2699750"/>
          </a:xfrm>
          <a:prstGeom prst="rect">
            <a:avLst/>
          </a:prstGeom>
          <a:noFill/>
          <a:ln>
            <a:noFill/>
          </a:ln>
        </p:spPr>
      </p:pic>
      <p:sp>
        <p:nvSpPr>
          <p:cNvPr id="938" name="Google Shape;938;p82"/>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Why is there a need for sustainability?</a:t>
            </a:r>
            <a:endParaRPr/>
          </a:p>
        </p:txBody>
      </p:sp>
      <p:sp>
        <p:nvSpPr>
          <p:cNvPr id="939" name="Google Shape;939;p82"/>
          <p:cNvSpPr txBox="1"/>
          <p:nvPr/>
        </p:nvSpPr>
        <p:spPr>
          <a:xfrm>
            <a:off x="324000" y="810000"/>
            <a:ext cx="2049000" cy="2826000"/>
          </a:xfrm>
          <a:prstGeom prst="rect">
            <a:avLst/>
          </a:prstGeom>
          <a:noFill/>
          <a:ln>
            <a:noFill/>
          </a:ln>
        </p:spPr>
        <p:txBody>
          <a:bodyPr spcFirstLastPara="1" wrap="square" lIns="0" tIns="0" rIns="0" bIns="0" anchor="t" anchorCtr="0">
            <a:spAutoFit/>
          </a:bodyPr>
          <a:lstStyle/>
          <a:p>
            <a:pPr marL="0" lvl="0" indent="0" algn="l" rtl="0">
              <a:lnSpc>
                <a:spcPct val="115000"/>
              </a:lnSpc>
              <a:spcBef>
                <a:spcPts val="0"/>
              </a:spcBef>
              <a:spcAft>
                <a:spcPts val="0"/>
              </a:spcAft>
              <a:buNone/>
            </a:pPr>
            <a:r>
              <a:rPr lang="en-GB" sz="1800">
                <a:latin typeface="Lexend"/>
                <a:ea typeface="Lexend"/>
                <a:cs typeface="Lexend"/>
                <a:sym typeface="Lexend"/>
              </a:rPr>
              <a:t>On average, an inhabitant of a wealthy continent like North America consumes around 90 kilograms (kg) of resources each day.</a:t>
            </a:r>
            <a:endParaRPr sz="1800">
              <a:latin typeface="Lexend"/>
              <a:ea typeface="Lexend"/>
              <a:cs typeface="Lexend"/>
              <a:sym typeface="Lexend"/>
            </a:endParaRPr>
          </a:p>
        </p:txBody>
      </p:sp>
      <p:sp>
        <p:nvSpPr>
          <p:cNvPr id="940" name="Google Shape;940;p82"/>
          <p:cNvSpPr txBox="1"/>
          <p:nvPr/>
        </p:nvSpPr>
        <p:spPr>
          <a:xfrm>
            <a:off x="324000" y="4398300"/>
            <a:ext cx="7935300" cy="277200"/>
          </a:xfrm>
          <a:prstGeom prst="rect">
            <a:avLst/>
          </a:prstGeom>
          <a:noFill/>
          <a:ln>
            <a:noFill/>
          </a:ln>
        </p:spPr>
        <p:txBody>
          <a:bodyPr spcFirstLastPara="1" wrap="square" lIns="0" tIns="0" rIns="0" bIns="0" anchor="t" anchorCtr="0">
            <a:spAutoFit/>
          </a:bodyPr>
          <a:lstStyle/>
          <a:p>
            <a:pPr marL="0" lvl="0" indent="0" algn="l" rtl="0">
              <a:lnSpc>
                <a:spcPct val="115000"/>
              </a:lnSpc>
              <a:spcBef>
                <a:spcPts val="0"/>
              </a:spcBef>
              <a:spcAft>
                <a:spcPts val="0"/>
              </a:spcAft>
              <a:buNone/>
            </a:pPr>
            <a:r>
              <a:rPr lang="en-GB" sz="1800">
                <a:solidFill>
                  <a:schemeClr val="dk1"/>
                </a:solidFill>
                <a:latin typeface="Lexend"/>
                <a:ea typeface="Lexend"/>
                <a:cs typeface="Lexend"/>
                <a:sym typeface="Lexend"/>
              </a:rPr>
              <a:t>While in Africa, on average people consume only around 10 kg per day. </a:t>
            </a:r>
            <a:endParaRPr sz="1800">
              <a:solidFill>
                <a:schemeClr val="dk1"/>
              </a:solidFill>
              <a:latin typeface="Lexend"/>
              <a:ea typeface="Lexend"/>
              <a:cs typeface="Lexend"/>
              <a:sym typeface="Lexend"/>
            </a:endParaRPr>
          </a:p>
        </p:txBody>
      </p:sp>
      <p:cxnSp>
        <p:nvCxnSpPr>
          <p:cNvPr id="941" name="Google Shape;941;p82"/>
          <p:cNvCxnSpPr/>
          <p:nvPr/>
        </p:nvCxnSpPr>
        <p:spPr>
          <a:xfrm rot="10800000" flipH="1">
            <a:off x="1684800" y="1731100"/>
            <a:ext cx="2028000" cy="317400"/>
          </a:xfrm>
          <a:prstGeom prst="straightConnector1">
            <a:avLst/>
          </a:prstGeom>
          <a:noFill/>
          <a:ln w="38100" cap="flat" cmpd="sng">
            <a:solidFill>
              <a:schemeClr val="accent5"/>
            </a:solidFill>
            <a:prstDash val="solid"/>
            <a:round/>
            <a:headEnd type="none" w="med" len="med"/>
            <a:tailEnd type="none" w="med" len="med"/>
          </a:ln>
        </p:spPr>
      </p:cxnSp>
      <p:cxnSp>
        <p:nvCxnSpPr>
          <p:cNvPr id="942" name="Google Shape;942;p82"/>
          <p:cNvCxnSpPr/>
          <p:nvPr/>
        </p:nvCxnSpPr>
        <p:spPr>
          <a:xfrm flipH="1">
            <a:off x="2087450" y="2574000"/>
            <a:ext cx="3449100" cy="1824300"/>
          </a:xfrm>
          <a:prstGeom prst="straightConnector1">
            <a:avLst/>
          </a:prstGeom>
          <a:noFill/>
          <a:ln w="38100" cap="flat" cmpd="sng">
            <a:solidFill>
              <a:schemeClr val="accent5"/>
            </a:solidFill>
            <a:prstDash val="solid"/>
            <a:round/>
            <a:headEnd type="none" w="med" len="med"/>
            <a:tailEnd type="none" w="med" len="med"/>
          </a:ln>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4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4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946"/>
        <p:cNvGrpSpPr/>
        <p:nvPr/>
      </p:nvGrpSpPr>
      <p:grpSpPr>
        <a:xfrm>
          <a:off x="0" y="0"/>
          <a:ext cx="0" cy="0"/>
          <a:chOff x="0" y="0"/>
          <a:chExt cx="0" cy="0"/>
        </a:xfrm>
      </p:grpSpPr>
      <p:sp>
        <p:nvSpPr>
          <p:cNvPr id="947" name="Google Shape;947;p83"/>
          <p:cNvSpPr txBox="1">
            <a:spLocks noGrp="1"/>
          </p:cNvSpPr>
          <p:nvPr>
            <p:ph type="body" idx="1"/>
          </p:nvPr>
        </p:nvSpPr>
        <p:spPr>
          <a:xfrm>
            <a:off x="324000" y="810000"/>
            <a:ext cx="8496000" cy="1529100"/>
          </a:xfrm>
          <a:prstGeom prst="rect">
            <a:avLst/>
          </a:prstGeom>
        </p:spPr>
        <p:txBody>
          <a:bodyPr spcFirstLastPara="1" wrap="square" lIns="0" tIns="0" rIns="0" bIns="0" anchor="t" anchorCtr="0">
            <a:spAutoFit/>
          </a:bodyPr>
          <a:lstStyle/>
          <a:p>
            <a:pPr marL="0" lvl="0" indent="0" algn="l" rtl="0">
              <a:spcBef>
                <a:spcPts val="0"/>
              </a:spcBef>
              <a:spcAft>
                <a:spcPts val="0"/>
              </a:spcAft>
              <a:buNone/>
            </a:pPr>
            <a:r>
              <a:rPr lang="en-GB" sz="2000">
                <a:solidFill>
                  <a:srgbClr val="000000"/>
                </a:solidFill>
              </a:rPr>
              <a:t>If everyone lived like wealthy people in the richer parts                     of the world, then we would be using the resources of even more than two planets. </a:t>
            </a:r>
            <a:endParaRPr sz="2000">
              <a:solidFill>
                <a:srgbClr val="000000"/>
              </a:solidFill>
            </a:endParaRPr>
          </a:p>
          <a:p>
            <a:pPr marL="0" lvl="0" indent="0" algn="l" rtl="0">
              <a:spcBef>
                <a:spcPts val="1000"/>
              </a:spcBef>
              <a:spcAft>
                <a:spcPts val="1000"/>
              </a:spcAft>
              <a:buNone/>
            </a:pPr>
            <a:endParaRPr>
              <a:solidFill>
                <a:srgbClr val="000000"/>
              </a:solidFill>
            </a:endParaRPr>
          </a:p>
        </p:txBody>
      </p:sp>
      <p:sp>
        <p:nvSpPr>
          <p:cNvPr id="948" name="Google Shape;948;p83"/>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Why is there a need for sustainability?</a:t>
            </a:r>
            <a:endParaRPr/>
          </a:p>
        </p:txBody>
      </p:sp>
      <p:pic>
        <p:nvPicPr>
          <p:cNvPr id="949" name="Google Shape;949;p83"/>
          <p:cNvPicPr preferRelativeResize="0"/>
          <p:nvPr/>
        </p:nvPicPr>
        <p:blipFill>
          <a:blip r:embed="rId3">
            <a:alphaModFix/>
          </a:blip>
          <a:stretch>
            <a:fillRect/>
          </a:stretch>
        </p:blipFill>
        <p:spPr>
          <a:xfrm>
            <a:off x="3675250" y="3016200"/>
            <a:ext cx="1793500" cy="1793500"/>
          </a:xfrm>
          <a:prstGeom prst="rect">
            <a:avLst/>
          </a:prstGeom>
          <a:noFill/>
          <a:ln>
            <a:noFill/>
          </a:ln>
        </p:spPr>
      </p:pic>
      <p:pic>
        <p:nvPicPr>
          <p:cNvPr id="950" name="Google Shape;950;p83"/>
          <p:cNvPicPr preferRelativeResize="0"/>
          <p:nvPr/>
        </p:nvPicPr>
        <p:blipFill>
          <a:blip r:embed="rId3">
            <a:alphaModFix/>
          </a:blip>
          <a:stretch>
            <a:fillRect/>
          </a:stretch>
        </p:blipFill>
        <p:spPr>
          <a:xfrm>
            <a:off x="5883437" y="3016200"/>
            <a:ext cx="1793500" cy="1793500"/>
          </a:xfrm>
          <a:prstGeom prst="rect">
            <a:avLst/>
          </a:prstGeom>
          <a:noFill/>
          <a:ln>
            <a:noFill/>
          </a:ln>
        </p:spPr>
      </p:pic>
      <p:pic>
        <p:nvPicPr>
          <p:cNvPr id="951" name="Google Shape;951;p83"/>
          <p:cNvPicPr preferRelativeResize="0"/>
          <p:nvPr/>
        </p:nvPicPr>
        <p:blipFill>
          <a:blip r:embed="rId3">
            <a:alphaModFix/>
          </a:blip>
          <a:stretch>
            <a:fillRect/>
          </a:stretch>
        </p:blipFill>
        <p:spPr>
          <a:xfrm>
            <a:off x="1467062" y="3016200"/>
            <a:ext cx="1793500" cy="1793500"/>
          </a:xfrm>
          <a:prstGeom prst="rect">
            <a:avLst/>
          </a:prstGeom>
          <a:noFill/>
          <a:ln>
            <a:noFill/>
          </a:ln>
        </p:spPr>
      </p:pic>
      <p:sp>
        <p:nvSpPr>
          <p:cNvPr id="952" name="Google Shape;952;p83"/>
          <p:cNvSpPr txBox="1"/>
          <p:nvPr/>
        </p:nvSpPr>
        <p:spPr>
          <a:xfrm>
            <a:off x="324000" y="1877700"/>
            <a:ext cx="8496000" cy="846600"/>
          </a:xfrm>
          <a:prstGeom prst="rect">
            <a:avLst/>
          </a:prstGeom>
          <a:noFill/>
          <a:ln>
            <a:noFill/>
          </a:ln>
        </p:spPr>
        <p:txBody>
          <a:bodyPr spcFirstLastPara="1" wrap="square" lIns="0" tIns="91425" rIns="91425" bIns="91425" anchor="t" anchorCtr="0">
            <a:spAutoFit/>
          </a:bodyPr>
          <a:lstStyle/>
          <a:p>
            <a:pPr marL="0" lvl="0" indent="0" algn="l" rtl="0">
              <a:lnSpc>
                <a:spcPct val="115000"/>
              </a:lnSpc>
              <a:spcBef>
                <a:spcPts val="0"/>
              </a:spcBef>
              <a:spcAft>
                <a:spcPts val="1000"/>
              </a:spcAft>
              <a:buNone/>
            </a:pPr>
            <a:r>
              <a:rPr lang="en-GB" sz="2000">
                <a:solidFill>
                  <a:schemeClr val="dk1"/>
                </a:solidFill>
                <a:latin typeface="Lexend"/>
                <a:ea typeface="Lexend"/>
                <a:cs typeface="Lexend"/>
                <a:sym typeface="Lexend"/>
              </a:rPr>
              <a:t>If everyone lived like the least wealthy people in the poorer parts of the world, we would be using the resources of less than one planet.</a:t>
            </a:r>
            <a:endParaRPr/>
          </a:p>
        </p:txBody>
      </p:sp>
      <p:sp>
        <p:nvSpPr>
          <p:cNvPr id="953" name="Google Shape;953;p83"/>
          <p:cNvSpPr txBox="1"/>
          <p:nvPr/>
        </p:nvSpPr>
        <p:spPr>
          <a:xfrm>
            <a:off x="260575" y="4745075"/>
            <a:ext cx="3000000" cy="276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600">
                <a:solidFill>
                  <a:schemeClr val="dk2"/>
                </a:solidFill>
                <a:highlight>
                  <a:schemeClr val="lt1"/>
                </a:highlight>
                <a:latin typeface="Lexend"/>
                <a:ea typeface="Lexend"/>
                <a:cs typeface="Lexend"/>
                <a:sym typeface="Lexend"/>
              </a:rPr>
              <a:t>Photos: ixpert/Shutterstock.com</a:t>
            </a:r>
            <a:endParaRPr sz="600">
              <a:solidFill>
                <a:schemeClr val="dk2"/>
              </a:solidFill>
              <a:highlight>
                <a:schemeClr val="lt1"/>
              </a:highlight>
              <a:latin typeface="Lexend"/>
              <a:ea typeface="Lexend"/>
              <a:cs typeface="Lexend"/>
              <a:sym typeface="Lexen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52"/>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950"/>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0"/>
                                          </p:stCondLst>
                                        </p:cTn>
                                        <p:tgtEl>
                                          <p:spTgt spid="9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957"/>
        <p:cNvGrpSpPr/>
        <p:nvPr/>
      </p:nvGrpSpPr>
      <p:grpSpPr>
        <a:xfrm>
          <a:off x="0" y="0"/>
          <a:ext cx="0" cy="0"/>
          <a:chOff x="0" y="0"/>
          <a:chExt cx="0" cy="0"/>
        </a:xfrm>
      </p:grpSpPr>
      <p:sp>
        <p:nvSpPr>
          <p:cNvPr id="958" name="Google Shape;958;p84"/>
          <p:cNvSpPr txBox="1">
            <a:spLocks noGrp="1"/>
          </p:cNvSpPr>
          <p:nvPr>
            <p:ph type="title"/>
          </p:nvPr>
        </p:nvSpPr>
        <p:spPr>
          <a:xfrm>
            <a:off x="324000" y="810000"/>
            <a:ext cx="6364500" cy="489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Who consumes the most </a:t>
            </a:r>
            <a:r>
              <a:rPr lang="en-GB" b="1"/>
              <a:t>natural resources</a:t>
            </a:r>
            <a:r>
              <a:rPr lang="en-GB"/>
              <a:t>?</a:t>
            </a:r>
            <a:endParaRPr/>
          </a:p>
        </p:txBody>
      </p:sp>
      <p:sp>
        <p:nvSpPr>
          <p:cNvPr id="959" name="Google Shape;959;p84"/>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Clr>
                <a:schemeClr val="dk1"/>
              </a:buClr>
              <a:buSzPts val="1100"/>
              <a:buFont typeface="Arial"/>
              <a:buNone/>
            </a:pPr>
            <a:r>
              <a:rPr lang="en-GB"/>
              <a:t>Why is there a need for sustainability?</a:t>
            </a:r>
            <a:endParaRPr/>
          </a:p>
        </p:txBody>
      </p:sp>
      <p:sp>
        <p:nvSpPr>
          <p:cNvPr id="960" name="Google Shape;960;p84"/>
          <p:cNvSpPr txBox="1">
            <a:spLocks noGrp="1"/>
          </p:cNvSpPr>
          <p:nvPr>
            <p:ph type="subTitle" idx="1"/>
          </p:nvPr>
        </p:nvSpPr>
        <p:spPr>
          <a:xfrm>
            <a:off x="1034425" y="1837775"/>
            <a:ext cx="7506600" cy="3246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most people living in poor countries</a:t>
            </a:r>
            <a:endParaRPr/>
          </a:p>
        </p:txBody>
      </p:sp>
      <p:sp>
        <p:nvSpPr>
          <p:cNvPr id="961" name="Google Shape;961;p84"/>
          <p:cNvSpPr txBox="1">
            <a:spLocks noGrp="1"/>
          </p:cNvSpPr>
          <p:nvPr>
            <p:ph type="subTitle" idx="3"/>
          </p:nvPr>
        </p:nvSpPr>
        <p:spPr>
          <a:xfrm>
            <a:off x="1034425" y="2794247"/>
            <a:ext cx="7506600" cy="3891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everyone consumes the same amount</a:t>
            </a:r>
            <a:endParaRPr/>
          </a:p>
        </p:txBody>
      </p:sp>
      <p:sp>
        <p:nvSpPr>
          <p:cNvPr id="962" name="Google Shape;962;p84"/>
          <p:cNvSpPr txBox="1">
            <a:spLocks noGrp="1"/>
          </p:cNvSpPr>
          <p:nvPr>
            <p:ph type="subTitle" idx="4"/>
          </p:nvPr>
        </p:nvSpPr>
        <p:spPr>
          <a:xfrm>
            <a:off x="1034425" y="3766975"/>
            <a:ext cx="5280600" cy="3246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wealthy families living in rich countries</a:t>
            </a:r>
            <a:endParaRPr/>
          </a:p>
        </p:txBody>
      </p:sp>
      <p:pic>
        <p:nvPicPr>
          <p:cNvPr id="963" name="Google Shape;963;p84"/>
          <p:cNvPicPr preferRelativeResize="0"/>
          <p:nvPr/>
        </p:nvPicPr>
        <p:blipFill>
          <a:blip r:embed="rId3">
            <a:alphaModFix/>
          </a:blip>
          <a:stretch>
            <a:fillRect/>
          </a:stretch>
        </p:blipFill>
        <p:spPr>
          <a:xfrm>
            <a:off x="6361433" y="3719725"/>
            <a:ext cx="396000" cy="4191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967"/>
        <p:cNvGrpSpPr/>
        <p:nvPr/>
      </p:nvGrpSpPr>
      <p:grpSpPr>
        <a:xfrm>
          <a:off x="0" y="0"/>
          <a:ext cx="0" cy="0"/>
          <a:chOff x="0" y="0"/>
          <a:chExt cx="0" cy="0"/>
        </a:xfrm>
      </p:grpSpPr>
      <p:sp>
        <p:nvSpPr>
          <p:cNvPr id="968" name="Google Shape;968;p85"/>
          <p:cNvSpPr txBox="1">
            <a:spLocks noGrp="1"/>
          </p:cNvSpPr>
          <p:nvPr>
            <p:ph type="body" idx="1"/>
          </p:nvPr>
        </p:nvSpPr>
        <p:spPr>
          <a:xfrm>
            <a:off x="339500" y="962400"/>
            <a:ext cx="8237700" cy="2914200"/>
          </a:xfrm>
          <a:prstGeom prst="rect">
            <a:avLst/>
          </a:prstGeom>
        </p:spPr>
        <p:txBody>
          <a:bodyPr spcFirstLastPara="1" wrap="square" lIns="0" tIns="0" rIns="0" bIns="0" anchor="t" anchorCtr="0">
            <a:spAutoFit/>
          </a:bodyPr>
          <a:lstStyle/>
          <a:p>
            <a:pPr marL="0" lvl="0" indent="0" algn="l" rtl="0">
              <a:lnSpc>
                <a:spcPct val="115000"/>
              </a:lnSpc>
              <a:spcBef>
                <a:spcPts val="0"/>
              </a:spcBef>
              <a:spcAft>
                <a:spcPts val="0"/>
              </a:spcAft>
              <a:buNone/>
            </a:pPr>
            <a:r>
              <a:rPr lang="en-GB" sz="2000"/>
              <a:t>Complete the paragraph using words from the word bank.</a:t>
            </a:r>
            <a:endParaRPr sz="800"/>
          </a:p>
          <a:p>
            <a:pPr marL="0" lvl="0" indent="0" algn="l" rtl="0">
              <a:lnSpc>
                <a:spcPct val="115000"/>
              </a:lnSpc>
              <a:spcBef>
                <a:spcPts val="1000"/>
              </a:spcBef>
              <a:spcAft>
                <a:spcPts val="1000"/>
              </a:spcAft>
              <a:buClr>
                <a:schemeClr val="dk1"/>
              </a:buClr>
              <a:buSzPts val="1100"/>
              <a:buFont typeface="Arial"/>
              <a:buNone/>
            </a:pPr>
            <a:r>
              <a:rPr lang="en-GB" sz="2000"/>
              <a:t>‘Sustainability’ can be defined as meeting the needs of today without preventing ___________ from doing so. The Earth is a beautiful planet that contains all the ___________ that humans need for life - shelter, warmth and food. Human demand and </a:t>
            </a:r>
            <a:r>
              <a:rPr lang="en-GB" sz="2000" b="1"/>
              <a:t>natural resources</a:t>
            </a:r>
            <a:r>
              <a:rPr lang="en-GB" sz="2000"/>
              <a:t> are __________ shared across the Earth. Most people in rich countries __________ up to 10 times more </a:t>
            </a:r>
            <a:r>
              <a:rPr lang="en-GB" sz="2000" b="1"/>
              <a:t>natural resources </a:t>
            </a:r>
            <a:r>
              <a:rPr lang="en-GB" sz="2000"/>
              <a:t>than most of those in the poorest countries.</a:t>
            </a:r>
            <a:endParaRPr/>
          </a:p>
        </p:txBody>
      </p:sp>
      <p:sp>
        <p:nvSpPr>
          <p:cNvPr id="969" name="Google Shape;969;p85"/>
          <p:cNvSpPr txBox="1">
            <a:spLocks noGrp="1"/>
          </p:cNvSpPr>
          <p:nvPr>
            <p:ph type="title"/>
          </p:nvPr>
        </p:nvSpPr>
        <p:spPr>
          <a:xfrm>
            <a:off x="1479300" y="39650"/>
            <a:ext cx="6855300" cy="3828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en-GB"/>
              <a:t>Why is there a need for sustainability?</a:t>
            </a:r>
            <a:endParaRPr/>
          </a:p>
        </p:txBody>
      </p:sp>
      <p:sp>
        <p:nvSpPr>
          <p:cNvPr id="970" name="Google Shape;970;p85"/>
          <p:cNvSpPr/>
          <p:nvPr/>
        </p:nvSpPr>
        <p:spPr>
          <a:xfrm>
            <a:off x="339500" y="4338125"/>
            <a:ext cx="8072700" cy="482400"/>
          </a:xfrm>
          <a:prstGeom prst="roundRect">
            <a:avLst>
              <a:gd name="adj" fmla="val 16667"/>
            </a:avLst>
          </a:prstGeom>
          <a:solidFill>
            <a:schemeClr val="lt1"/>
          </a:solidFill>
          <a:ln w="19050"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900" b="1">
                <a:solidFill>
                  <a:schemeClr val="accent5"/>
                </a:solidFill>
                <a:latin typeface="Lexend"/>
                <a:ea typeface="Lexend"/>
                <a:cs typeface="Lexend"/>
                <a:sym typeface="Lexend"/>
              </a:rPr>
              <a:t>consume     unevenly     natural resources     future generations </a:t>
            </a:r>
            <a:endParaRPr sz="1900" b="1">
              <a:solidFill>
                <a:schemeClr val="accent5"/>
              </a:solidFill>
              <a:latin typeface="Lexend"/>
              <a:ea typeface="Lexend"/>
              <a:cs typeface="Lexend"/>
              <a:sym typeface="Lexend"/>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974"/>
        <p:cNvGrpSpPr/>
        <p:nvPr/>
      </p:nvGrpSpPr>
      <p:grpSpPr>
        <a:xfrm>
          <a:off x="0" y="0"/>
          <a:ext cx="0" cy="0"/>
          <a:chOff x="0" y="0"/>
          <a:chExt cx="0" cy="0"/>
        </a:xfrm>
      </p:grpSpPr>
      <p:sp>
        <p:nvSpPr>
          <p:cNvPr id="975" name="Google Shape;975;p86"/>
          <p:cNvSpPr txBox="1">
            <a:spLocks noGrp="1"/>
          </p:cNvSpPr>
          <p:nvPr>
            <p:ph type="body" idx="1"/>
          </p:nvPr>
        </p:nvSpPr>
        <p:spPr>
          <a:xfrm>
            <a:off x="324000" y="810000"/>
            <a:ext cx="8496000" cy="3200400"/>
          </a:xfrm>
          <a:prstGeom prst="rect">
            <a:avLst/>
          </a:prstGeom>
        </p:spPr>
        <p:txBody>
          <a:bodyPr spcFirstLastPara="1" wrap="square" lIns="0" tIns="0" rIns="0" bIns="0" anchor="t" anchorCtr="0">
            <a:noAutofit/>
          </a:bodyPr>
          <a:lstStyle/>
          <a:p>
            <a:pPr marL="0" lvl="0" indent="0" algn="l" rtl="0">
              <a:lnSpc>
                <a:spcPct val="115000"/>
              </a:lnSpc>
              <a:spcBef>
                <a:spcPts val="0"/>
              </a:spcBef>
              <a:spcAft>
                <a:spcPts val="0"/>
              </a:spcAft>
              <a:buNone/>
            </a:pPr>
            <a:r>
              <a:rPr lang="en-GB" sz="1900"/>
              <a:t>Did you correctly complete the paragraph?</a:t>
            </a:r>
            <a:endParaRPr sz="1900"/>
          </a:p>
          <a:p>
            <a:pPr marL="0" lvl="0" indent="0" algn="l" rtl="0">
              <a:lnSpc>
                <a:spcPct val="115000"/>
              </a:lnSpc>
              <a:spcBef>
                <a:spcPts val="1000"/>
              </a:spcBef>
              <a:spcAft>
                <a:spcPts val="0"/>
              </a:spcAft>
              <a:buNone/>
            </a:pPr>
            <a:endParaRPr sz="1900"/>
          </a:p>
          <a:p>
            <a:pPr marL="0" lvl="0" indent="0" algn="l" rtl="0">
              <a:lnSpc>
                <a:spcPct val="115000"/>
              </a:lnSpc>
              <a:spcBef>
                <a:spcPts val="1000"/>
              </a:spcBef>
              <a:spcAft>
                <a:spcPts val="0"/>
              </a:spcAft>
              <a:buNone/>
            </a:pPr>
            <a:r>
              <a:rPr lang="en-GB" sz="1900"/>
              <a:t>‘Sustainability’ can be defined as meeting the needs of today </a:t>
            </a:r>
            <a:br>
              <a:rPr lang="en-GB" sz="1900"/>
            </a:br>
            <a:r>
              <a:rPr lang="en-GB" sz="1900"/>
              <a:t>without preventing ___________ from doing so. The Earth is a beautiful planet that contains all the ___________ that humans need for life - shelter, warmth and food. Human demand and </a:t>
            </a:r>
            <a:r>
              <a:rPr lang="en-GB" sz="1900" b="1"/>
              <a:t>natural resources</a:t>
            </a:r>
            <a:r>
              <a:rPr lang="en-GB" sz="1900"/>
              <a:t> are __________ shared across the Earth. Most people in rich countries __________ up to 10 times more </a:t>
            </a:r>
            <a:r>
              <a:rPr lang="en-GB" sz="1900" b="1"/>
              <a:t>natural resources</a:t>
            </a:r>
            <a:r>
              <a:rPr lang="en-GB" sz="1900"/>
              <a:t> than most of those in the poorest countries. </a:t>
            </a:r>
            <a:endParaRPr sz="1900"/>
          </a:p>
          <a:p>
            <a:pPr marL="0" lvl="0" indent="0" algn="l" rtl="0">
              <a:lnSpc>
                <a:spcPct val="115000"/>
              </a:lnSpc>
              <a:spcBef>
                <a:spcPts val="1000"/>
              </a:spcBef>
              <a:spcAft>
                <a:spcPts val="1000"/>
              </a:spcAft>
              <a:buNone/>
            </a:pPr>
            <a:endParaRPr sz="1900"/>
          </a:p>
        </p:txBody>
      </p:sp>
      <p:sp>
        <p:nvSpPr>
          <p:cNvPr id="976" name="Google Shape;976;p86"/>
          <p:cNvSpPr txBox="1">
            <a:spLocks noGrp="1"/>
          </p:cNvSpPr>
          <p:nvPr>
            <p:ph type="title"/>
          </p:nvPr>
        </p:nvSpPr>
        <p:spPr>
          <a:xfrm>
            <a:off x="1479300" y="39650"/>
            <a:ext cx="6855300" cy="3828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en-GB"/>
              <a:t>Why is there a need for sustainability?</a:t>
            </a:r>
            <a:endParaRPr/>
          </a:p>
        </p:txBody>
      </p:sp>
      <p:sp>
        <p:nvSpPr>
          <p:cNvPr id="977" name="Google Shape;977;p86"/>
          <p:cNvSpPr txBox="1"/>
          <p:nvPr/>
        </p:nvSpPr>
        <p:spPr>
          <a:xfrm>
            <a:off x="2466000" y="1940925"/>
            <a:ext cx="3000000" cy="492600"/>
          </a:xfrm>
          <a:prstGeom prst="rect">
            <a:avLst/>
          </a:prstGeom>
          <a:noFill/>
          <a:ln>
            <a:noFill/>
          </a:ln>
        </p:spPr>
        <p:txBody>
          <a:bodyPr spcFirstLastPara="1" wrap="square" lIns="91425" tIns="91425" rIns="91425" bIns="91425" anchor="t" anchorCtr="0">
            <a:spAutoFit/>
          </a:bodyPr>
          <a:lstStyle/>
          <a:p>
            <a:pPr marL="0" lvl="0" indent="0" algn="l" rtl="0">
              <a:lnSpc>
                <a:spcPct val="150000"/>
              </a:lnSpc>
              <a:spcBef>
                <a:spcPts val="0"/>
              </a:spcBef>
              <a:spcAft>
                <a:spcPts val="1000"/>
              </a:spcAft>
              <a:buNone/>
            </a:pPr>
            <a:r>
              <a:rPr lang="en-GB" sz="2000">
                <a:solidFill>
                  <a:schemeClr val="dk1"/>
                </a:solidFill>
                <a:latin typeface="Kalam"/>
                <a:ea typeface="Kalam"/>
                <a:cs typeface="Kalam"/>
                <a:sym typeface="Kalam"/>
              </a:rPr>
              <a:t>future generations</a:t>
            </a:r>
            <a:endParaRPr>
              <a:latin typeface="Kalam"/>
              <a:ea typeface="Kalam"/>
              <a:cs typeface="Kalam"/>
              <a:sym typeface="Kalam"/>
            </a:endParaRPr>
          </a:p>
        </p:txBody>
      </p:sp>
      <p:sp>
        <p:nvSpPr>
          <p:cNvPr id="978" name="Google Shape;978;p86"/>
          <p:cNvSpPr txBox="1"/>
          <p:nvPr/>
        </p:nvSpPr>
        <p:spPr>
          <a:xfrm>
            <a:off x="4597200" y="2236200"/>
            <a:ext cx="3000000" cy="492600"/>
          </a:xfrm>
          <a:prstGeom prst="rect">
            <a:avLst/>
          </a:prstGeom>
          <a:noFill/>
          <a:ln>
            <a:noFill/>
          </a:ln>
        </p:spPr>
        <p:txBody>
          <a:bodyPr spcFirstLastPara="1" wrap="square" lIns="91425" tIns="91425" rIns="91425" bIns="91425" anchor="t" anchorCtr="0">
            <a:spAutoFit/>
          </a:bodyPr>
          <a:lstStyle/>
          <a:p>
            <a:pPr marL="0" lvl="0" indent="0" algn="l" rtl="0">
              <a:lnSpc>
                <a:spcPct val="150000"/>
              </a:lnSpc>
              <a:spcBef>
                <a:spcPts val="0"/>
              </a:spcBef>
              <a:spcAft>
                <a:spcPts val="1000"/>
              </a:spcAft>
              <a:buNone/>
            </a:pPr>
            <a:r>
              <a:rPr lang="en-GB" sz="2000">
                <a:solidFill>
                  <a:schemeClr val="dk1"/>
                </a:solidFill>
                <a:latin typeface="Kalam"/>
                <a:ea typeface="Kalam"/>
                <a:cs typeface="Kalam"/>
                <a:sym typeface="Kalam"/>
              </a:rPr>
              <a:t>natural resources</a:t>
            </a:r>
            <a:endParaRPr>
              <a:latin typeface="Kalam"/>
              <a:ea typeface="Kalam"/>
              <a:cs typeface="Kalam"/>
              <a:sym typeface="Kalam"/>
            </a:endParaRPr>
          </a:p>
        </p:txBody>
      </p:sp>
      <p:sp>
        <p:nvSpPr>
          <p:cNvPr id="979" name="Google Shape;979;p86"/>
          <p:cNvSpPr txBox="1"/>
          <p:nvPr/>
        </p:nvSpPr>
        <p:spPr>
          <a:xfrm>
            <a:off x="2311350" y="2852275"/>
            <a:ext cx="1201200" cy="492600"/>
          </a:xfrm>
          <a:prstGeom prst="rect">
            <a:avLst/>
          </a:prstGeom>
          <a:noFill/>
          <a:ln>
            <a:noFill/>
          </a:ln>
        </p:spPr>
        <p:txBody>
          <a:bodyPr spcFirstLastPara="1" wrap="square" lIns="91425" tIns="91425" rIns="91425" bIns="91425" anchor="t" anchorCtr="0">
            <a:spAutoFit/>
          </a:bodyPr>
          <a:lstStyle/>
          <a:p>
            <a:pPr marL="0" lvl="0" indent="0" algn="l" rtl="0">
              <a:lnSpc>
                <a:spcPct val="150000"/>
              </a:lnSpc>
              <a:spcBef>
                <a:spcPts val="0"/>
              </a:spcBef>
              <a:spcAft>
                <a:spcPts val="1000"/>
              </a:spcAft>
              <a:buNone/>
            </a:pPr>
            <a:r>
              <a:rPr lang="en-GB" sz="2000">
                <a:solidFill>
                  <a:schemeClr val="dk1"/>
                </a:solidFill>
                <a:latin typeface="Kalam"/>
                <a:ea typeface="Kalam"/>
                <a:cs typeface="Kalam"/>
                <a:sym typeface="Kalam"/>
              </a:rPr>
              <a:t>unevenly</a:t>
            </a:r>
            <a:endParaRPr>
              <a:latin typeface="Kalam"/>
              <a:ea typeface="Kalam"/>
              <a:cs typeface="Kalam"/>
              <a:sym typeface="Kalam"/>
            </a:endParaRPr>
          </a:p>
        </p:txBody>
      </p:sp>
      <p:sp>
        <p:nvSpPr>
          <p:cNvPr id="980" name="Google Shape;980;p86"/>
          <p:cNvSpPr txBox="1"/>
          <p:nvPr/>
        </p:nvSpPr>
        <p:spPr>
          <a:xfrm>
            <a:off x="2221500" y="3240000"/>
            <a:ext cx="1201200" cy="492600"/>
          </a:xfrm>
          <a:prstGeom prst="rect">
            <a:avLst/>
          </a:prstGeom>
          <a:noFill/>
          <a:ln>
            <a:noFill/>
          </a:ln>
        </p:spPr>
        <p:txBody>
          <a:bodyPr spcFirstLastPara="1" wrap="square" lIns="91425" tIns="91425" rIns="91425" bIns="91425" anchor="t" anchorCtr="0">
            <a:spAutoFit/>
          </a:bodyPr>
          <a:lstStyle/>
          <a:p>
            <a:pPr marL="0" lvl="0" indent="0" algn="l" rtl="0">
              <a:lnSpc>
                <a:spcPct val="150000"/>
              </a:lnSpc>
              <a:spcBef>
                <a:spcPts val="0"/>
              </a:spcBef>
              <a:spcAft>
                <a:spcPts val="1000"/>
              </a:spcAft>
              <a:buNone/>
            </a:pPr>
            <a:r>
              <a:rPr lang="en-GB" sz="2000">
                <a:solidFill>
                  <a:schemeClr val="dk1"/>
                </a:solidFill>
                <a:latin typeface="Kalam"/>
                <a:ea typeface="Kalam"/>
                <a:cs typeface="Kalam"/>
                <a:sym typeface="Kalam"/>
              </a:rPr>
              <a:t>consume</a:t>
            </a:r>
            <a:endParaRPr>
              <a:latin typeface="Kalam"/>
              <a:ea typeface="Kalam"/>
              <a:cs typeface="Kalam"/>
              <a:sym typeface="Kalam"/>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7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7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7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8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984"/>
        <p:cNvGrpSpPr/>
        <p:nvPr/>
      </p:nvGrpSpPr>
      <p:grpSpPr>
        <a:xfrm>
          <a:off x="0" y="0"/>
          <a:ext cx="0" cy="0"/>
          <a:chOff x="0" y="0"/>
          <a:chExt cx="0" cy="0"/>
        </a:xfrm>
      </p:grpSpPr>
      <p:sp>
        <p:nvSpPr>
          <p:cNvPr id="985" name="Google Shape;985;p87"/>
          <p:cNvSpPr txBox="1">
            <a:spLocks noGrp="1"/>
          </p:cNvSpPr>
          <p:nvPr>
            <p:ph type="title"/>
          </p:nvPr>
        </p:nvSpPr>
        <p:spPr>
          <a:xfrm>
            <a:off x="1225200" y="1779713"/>
            <a:ext cx="6850800" cy="3693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What is sustainability?</a:t>
            </a:r>
            <a:endParaRPr/>
          </a:p>
        </p:txBody>
      </p:sp>
      <p:sp>
        <p:nvSpPr>
          <p:cNvPr id="986" name="Google Shape;986;p87"/>
          <p:cNvSpPr txBox="1">
            <a:spLocks noGrp="1"/>
          </p:cNvSpPr>
          <p:nvPr>
            <p:ph type="title" idx="2"/>
          </p:nvPr>
        </p:nvSpPr>
        <p:spPr>
          <a:xfrm>
            <a:off x="1225200" y="2804800"/>
            <a:ext cx="6850800" cy="3693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Why is there a need for sustainability?</a:t>
            </a:r>
            <a:endParaRPr/>
          </a:p>
        </p:txBody>
      </p:sp>
      <p:sp>
        <p:nvSpPr>
          <p:cNvPr id="987" name="Google Shape;987;p87"/>
          <p:cNvSpPr txBox="1">
            <a:spLocks noGrp="1"/>
          </p:cNvSpPr>
          <p:nvPr>
            <p:ph type="title" idx="3"/>
          </p:nvPr>
        </p:nvSpPr>
        <p:spPr>
          <a:xfrm>
            <a:off x="1225200" y="3739189"/>
            <a:ext cx="6850800" cy="3693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Do our choices matter?</a:t>
            </a:r>
            <a:endParaRPr/>
          </a:p>
        </p:txBody>
      </p:sp>
      <p:sp>
        <p:nvSpPr>
          <p:cNvPr id="988" name="Google Shape;988;p87"/>
          <p:cNvSpPr txBox="1">
            <a:spLocks noGrp="1"/>
          </p:cNvSpPr>
          <p:nvPr>
            <p:ph type="title" idx="4"/>
          </p:nvPr>
        </p:nvSpPr>
        <p:spPr>
          <a:xfrm>
            <a:off x="324000" y="657600"/>
            <a:ext cx="5741400" cy="615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Introducing sustainability</a:t>
            </a:r>
            <a:endParaRPr/>
          </a:p>
        </p:txBody>
      </p:sp>
      <p:pic>
        <p:nvPicPr>
          <p:cNvPr id="989" name="Google Shape;989;p87"/>
          <p:cNvPicPr preferRelativeResize="0"/>
          <p:nvPr/>
        </p:nvPicPr>
        <p:blipFill>
          <a:blip r:embed="rId3">
            <a:alphaModFix/>
          </a:blip>
          <a:stretch>
            <a:fillRect/>
          </a:stretch>
        </p:blipFill>
        <p:spPr>
          <a:xfrm>
            <a:off x="427575" y="3700475"/>
            <a:ext cx="450575" cy="44675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993"/>
        <p:cNvGrpSpPr/>
        <p:nvPr/>
      </p:nvGrpSpPr>
      <p:grpSpPr>
        <a:xfrm>
          <a:off x="0" y="0"/>
          <a:ext cx="0" cy="0"/>
          <a:chOff x="0" y="0"/>
          <a:chExt cx="0" cy="0"/>
        </a:xfrm>
      </p:grpSpPr>
      <p:sp>
        <p:nvSpPr>
          <p:cNvPr id="994" name="Google Shape;994;p88"/>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Do our choices matter?</a:t>
            </a:r>
            <a:endParaRPr/>
          </a:p>
        </p:txBody>
      </p:sp>
      <p:pic>
        <p:nvPicPr>
          <p:cNvPr id="995" name="Google Shape;995;p88"/>
          <p:cNvPicPr preferRelativeResize="0"/>
          <p:nvPr/>
        </p:nvPicPr>
        <p:blipFill>
          <a:blip r:embed="rId3">
            <a:alphaModFix/>
          </a:blip>
          <a:stretch>
            <a:fillRect/>
          </a:stretch>
        </p:blipFill>
        <p:spPr>
          <a:xfrm>
            <a:off x="4647787" y="1309800"/>
            <a:ext cx="4172224" cy="2780400"/>
          </a:xfrm>
          <a:prstGeom prst="rect">
            <a:avLst/>
          </a:prstGeom>
          <a:noFill/>
          <a:ln>
            <a:noFill/>
          </a:ln>
        </p:spPr>
      </p:pic>
      <p:sp>
        <p:nvSpPr>
          <p:cNvPr id="996" name="Google Shape;996;p88"/>
          <p:cNvSpPr txBox="1"/>
          <p:nvPr/>
        </p:nvSpPr>
        <p:spPr>
          <a:xfrm>
            <a:off x="324000" y="810000"/>
            <a:ext cx="3980400" cy="2086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2200">
                <a:solidFill>
                  <a:schemeClr val="dk1"/>
                </a:solidFill>
                <a:latin typeface="Lexend"/>
                <a:ea typeface="Lexend"/>
                <a:cs typeface="Lexend"/>
                <a:sym typeface="Lexend"/>
              </a:rPr>
              <a:t>The choices that we make have consequences. These can affect people, places and the environment at a local or global level. </a:t>
            </a:r>
            <a:endParaRPr sz="2200">
              <a:solidFill>
                <a:schemeClr val="dk1"/>
              </a:solidFill>
              <a:latin typeface="Lexend"/>
              <a:ea typeface="Lexend"/>
              <a:cs typeface="Lexend"/>
              <a:sym typeface="Lexend"/>
            </a:endParaRPr>
          </a:p>
        </p:txBody>
      </p:sp>
      <p:sp>
        <p:nvSpPr>
          <p:cNvPr id="997" name="Google Shape;997;p88"/>
          <p:cNvSpPr txBox="1"/>
          <p:nvPr/>
        </p:nvSpPr>
        <p:spPr>
          <a:xfrm>
            <a:off x="324000" y="3240000"/>
            <a:ext cx="4248000" cy="933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200">
                <a:solidFill>
                  <a:schemeClr val="dk1"/>
                </a:solidFill>
                <a:latin typeface="Lexend"/>
                <a:ea typeface="Lexend"/>
                <a:cs typeface="Lexend"/>
                <a:sym typeface="Lexend"/>
              </a:rPr>
              <a:t>Can you think of some choices that you have made today? </a:t>
            </a:r>
            <a:endParaRPr sz="2200">
              <a:solidFill>
                <a:schemeClr val="dk1"/>
              </a:solidFill>
              <a:latin typeface="Lexend"/>
              <a:ea typeface="Lexend"/>
              <a:cs typeface="Lexend"/>
              <a:sym typeface="Lexen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9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001"/>
        <p:cNvGrpSpPr/>
        <p:nvPr/>
      </p:nvGrpSpPr>
      <p:grpSpPr>
        <a:xfrm>
          <a:off x="0" y="0"/>
          <a:ext cx="0" cy="0"/>
          <a:chOff x="0" y="0"/>
          <a:chExt cx="0" cy="0"/>
        </a:xfrm>
      </p:grpSpPr>
      <p:pic>
        <p:nvPicPr>
          <p:cNvPr id="1002" name="Google Shape;1002;p89"/>
          <p:cNvPicPr preferRelativeResize="0"/>
          <p:nvPr/>
        </p:nvPicPr>
        <p:blipFill>
          <a:blip r:embed="rId3">
            <a:alphaModFix/>
          </a:blip>
          <a:stretch>
            <a:fillRect/>
          </a:stretch>
        </p:blipFill>
        <p:spPr>
          <a:xfrm flipH="1">
            <a:off x="5774400" y="1484675"/>
            <a:ext cx="2408100" cy="1714174"/>
          </a:xfrm>
          <a:prstGeom prst="rect">
            <a:avLst/>
          </a:prstGeom>
          <a:noFill/>
          <a:ln>
            <a:noFill/>
          </a:ln>
        </p:spPr>
      </p:pic>
      <p:sp>
        <p:nvSpPr>
          <p:cNvPr id="1003" name="Google Shape;1003;p89"/>
          <p:cNvSpPr txBox="1">
            <a:spLocks noGrp="1"/>
          </p:cNvSpPr>
          <p:nvPr>
            <p:ph type="body" idx="1"/>
          </p:nvPr>
        </p:nvSpPr>
        <p:spPr>
          <a:xfrm>
            <a:off x="324000" y="759300"/>
            <a:ext cx="4735800" cy="3801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Which things can we choose? </a:t>
            </a:r>
            <a:endParaRPr/>
          </a:p>
          <a:p>
            <a:pPr marL="0" lvl="0" indent="0" algn="l" rtl="0">
              <a:spcBef>
                <a:spcPts val="1000"/>
              </a:spcBef>
              <a:spcAft>
                <a:spcPts val="0"/>
              </a:spcAft>
              <a:buNone/>
            </a:pPr>
            <a:endParaRPr/>
          </a:p>
          <a:p>
            <a:pPr marL="0" lvl="0" indent="0" algn="l" rtl="0">
              <a:spcBef>
                <a:spcPts val="1000"/>
              </a:spcBef>
              <a:spcAft>
                <a:spcPts val="0"/>
              </a:spcAft>
              <a:buNone/>
            </a:pPr>
            <a:endParaRPr/>
          </a:p>
          <a:p>
            <a:pPr marL="0" lvl="0" indent="0" algn="l" rtl="0">
              <a:spcBef>
                <a:spcPts val="1000"/>
              </a:spcBef>
              <a:spcAft>
                <a:spcPts val="0"/>
              </a:spcAft>
              <a:buNone/>
            </a:pPr>
            <a:endParaRPr/>
          </a:p>
          <a:p>
            <a:pPr marL="0" lvl="0" indent="0" algn="l" rtl="0">
              <a:spcBef>
                <a:spcPts val="1000"/>
              </a:spcBef>
              <a:spcAft>
                <a:spcPts val="0"/>
              </a:spcAft>
              <a:buNone/>
            </a:pPr>
            <a:endParaRPr/>
          </a:p>
          <a:p>
            <a:pPr marL="0" lvl="0" indent="0" algn="l" rtl="0">
              <a:spcBef>
                <a:spcPts val="1000"/>
              </a:spcBef>
              <a:spcAft>
                <a:spcPts val="0"/>
              </a:spcAft>
              <a:buNone/>
            </a:pPr>
            <a:endParaRPr/>
          </a:p>
          <a:p>
            <a:pPr marL="0" lvl="0" indent="0" algn="l" rtl="0">
              <a:spcBef>
                <a:spcPts val="1000"/>
              </a:spcBef>
              <a:spcAft>
                <a:spcPts val="0"/>
              </a:spcAft>
              <a:buNone/>
            </a:pPr>
            <a:endParaRPr/>
          </a:p>
          <a:p>
            <a:pPr marL="0" lvl="0" indent="0" algn="l" rtl="0">
              <a:spcBef>
                <a:spcPts val="1000"/>
              </a:spcBef>
              <a:spcAft>
                <a:spcPts val="1000"/>
              </a:spcAft>
              <a:buNone/>
            </a:pPr>
            <a:endParaRPr/>
          </a:p>
        </p:txBody>
      </p:sp>
      <p:sp>
        <p:nvSpPr>
          <p:cNvPr id="1004" name="Google Shape;1004;p89"/>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Do our choices matter?</a:t>
            </a:r>
            <a:endParaRPr/>
          </a:p>
        </p:txBody>
      </p:sp>
      <p:pic>
        <p:nvPicPr>
          <p:cNvPr id="1005" name="Google Shape;1005;p89"/>
          <p:cNvPicPr preferRelativeResize="0"/>
          <p:nvPr/>
        </p:nvPicPr>
        <p:blipFill>
          <a:blip r:embed="rId4">
            <a:alphaModFix/>
          </a:blip>
          <a:stretch>
            <a:fillRect/>
          </a:stretch>
        </p:blipFill>
        <p:spPr>
          <a:xfrm>
            <a:off x="4963384" y="2202750"/>
            <a:ext cx="710333" cy="994475"/>
          </a:xfrm>
          <a:prstGeom prst="rect">
            <a:avLst/>
          </a:prstGeom>
          <a:noFill/>
          <a:ln>
            <a:noFill/>
          </a:ln>
        </p:spPr>
      </p:pic>
      <p:pic>
        <p:nvPicPr>
          <p:cNvPr id="1006" name="Google Shape;1006;p89"/>
          <p:cNvPicPr preferRelativeResize="0"/>
          <p:nvPr/>
        </p:nvPicPr>
        <p:blipFill>
          <a:blip r:embed="rId5">
            <a:alphaModFix/>
          </a:blip>
          <a:stretch>
            <a:fillRect/>
          </a:stretch>
        </p:blipFill>
        <p:spPr>
          <a:xfrm>
            <a:off x="5548412" y="3977538"/>
            <a:ext cx="777201" cy="842856"/>
          </a:xfrm>
          <a:prstGeom prst="rect">
            <a:avLst/>
          </a:prstGeom>
          <a:noFill/>
          <a:ln>
            <a:noFill/>
          </a:ln>
        </p:spPr>
      </p:pic>
      <p:pic>
        <p:nvPicPr>
          <p:cNvPr id="1007" name="Google Shape;1007;p89"/>
          <p:cNvPicPr preferRelativeResize="0"/>
          <p:nvPr/>
        </p:nvPicPr>
        <p:blipFill>
          <a:blip r:embed="rId6">
            <a:alphaModFix/>
          </a:blip>
          <a:stretch>
            <a:fillRect/>
          </a:stretch>
        </p:blipFill>
        <p:spPr>
          <a:xfrm>
            <a:off x="7945863" y="3080850"/>
            <a:ext cx="788350" cy="772663"/>
          </a:xfrm>
          <a:prstGeom prst="rect">
            <a:avLst/>
          </a:prstGeom>
          <a:noFill/>
          <a:ln>
            <a:noFill/>
          </a:ln>
        </p:spPr>
      </p:pic>
      <p:pic>
        <p:nvPicPr>
          <p:cNvPr id="1008" name="Google Shape;1008;p89"/>
          <p:cNvPicPr preferRelativeResize="0"/>
          <p:nvPr/>
        </p:nvPicPr>
        <p:blipFill>
          <a:blip r:embed="rId7">
            <a:alphaModFix/>
          </a:blip>
          <a:stretch>
            <a:fillRect/>
          </a:stretch>
        </p:blipFill>
        <p:spPr>
          <a:xfrm>
            <a:off x="1862002" y="2886027"/>
            <a:ext cx="623350" cy="1162329"/>
          </a:xfrm>
          <a:prstGeom prst="rect">
            <a:avLst/>
          </a:prstGeom>
          <a:noFill/>
          <a:ln>
            <a:noFill/>
          </a:ln>
        </p:spPr>
      </p:pic>
      <p:pic>
        <p:nvPicPr>
          <p:cNvPr id="1009" name="Google Shape;1009;p89"/>
          <p:cNvPicPr preferRelativeResize="0"/>
          <p:nvPr/>
        </p:nvPicPr>
        <p:blipFill>
          <a:blip r:embed="rId3">
            <a:alphaModFix/>
          </a:blip>
          <a:stretch>
            <a:fillRect/>
          </a:stretch>
        </p:blipFill>
        <p:spPr>
          <a:xfrm flipH="1">
            <a:off x="323999" y="2065325"/>
            <a:ext cx="1956976" cy="904625"/>
          </a:xfrm>
          <a:prstGeom prst="rect">
            <a:avLst/>
          </a:prstGeom>
          <a:noFill/>
          <a:ln>
            <a:noFill/>
          </a:ln>
        </p:spPr>
      </p:pic>
      <p:sp>
        <p:nvSpPr>
          <p:cNvPr id="1010" name="Google Shape;1010;p89"/>
          <p:cNvSpPr txBox="1"/>
          <p:nvPr/>
        </p:nvSpPr>
        <p:spPr>
          <a:xfrm>
            <a:off x="323988" y="2159988"/>
            <a:ext cx="1795800" cy="5232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1000"/>
              </a:spcAft>
              <a:buNone/>
            </a:pPr>
            <a:r>
              <a:rPr lang="en-GB" sz="2200">
                <a:solidFill>
                  <a:schemeClr val="dk1"/>
                </a:solidFill>
                <a:latin typeface="Lexend"/>
                <a:ea typeface="Lexend"/>
                <a:cs typeface="Lexend"/>
                <a:sym typeface="Lexend"/>
              </a:rPr>
              <a:t>What I eat.</a:t>
            </a:r>
            <a:endParaRPr/>
          </a:p>
        </p:txBody>
      </p:sp>
      <p:pic>
        <p:nvPicPr>
          <p:cNvPr id="1011" name="Google Shape;1011;p89"/>
          <p:cNvPicPr preferRelativeResize="0"/>
          <p:nvPr/>
        </p:nvPicPr>
        <p:blipFill>
          <a:blip r:embed="rId3">
            <a:alphaModFix/>
          </a:blip>
          <a:stretch>
            <a:fillRect/>
          </a:stretch>
        </p:blipFill>
        <p:spPr>
          <a:xfrm flipH="1">
            <a:off x="2367101" y="1139400"/>
            <a:ext cx="2998974" cy="1162326"/>
          </a:xfrm>
          <a:prstGeom prst="rect">
            <a:avLst/>
          </a:prstGeom>
          <a:noFill/>
          <a:ln>
            <a:noFill/>
          </a:ln>
        </p:spPr>
      </p:pic>
      <p:sp>
        <p:nvSpPr>
          <p:cNvPr id="1012" name="Google Shape;1012;p89"/>
          <p:cNvSpPr txBox="1"/>
          <p:nvPr/>
        </p:nvSpPr>
        <p:spPr>
          <a:xfrm>
            <a:off x="2470538" y="1163700"/>
            <a:ext cx="3114300" cy="9126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1000"/>
              </a:spcAft>
              <a:buNone/>
            </a:pPr>
            <a:r>
              <a:rPr lang="en-GB" sz="2200">
                <a:solidFill>
                  <a:schemeClr val="dk1"/>
                </a:solidFill>
                <a:latin typeface="Lexend"/>
                <a:ea typeface="Lexend"/>
                <a:cs typeface="Lexend"/>
                <a:sym typeface="Lexend"/>
              </a:rPr>
              <a:t>What I spend my pocket money on.</a:t>
            </a:r>
            <a:endParaRPr/>
          </a:p>
        </p:txBody>
      </p:sp>
      <p:pic>
        <p:nvPicPr>
          <p:cNvPr id="1013" name="Google Shape;1013;p89"/>
          <p:cNvPicPr preferRelativeResize="0"/>
          <p:nvPr/>
        </p:nvPicPr>
        <p:blipFill>
          <a:blip r:embed="rId3">
            <a:alphaModFix/>
          </a:blip>
          <a:stretch>
            <a:fillRect/>
          </a:stretch>
        </p:blipFill>
        <p:spPr>
          <a:xfrm flipH="1">
            <a:off x="2792999" y="3366700"/>
            <a:ext cx="2755401" cy="842851"/>
          </a:xfrm>
          <a:prstGeom prst="rect">
            <a:avLst/>
          </a:prstGeom>
          <a:noFill/>
          <a:ln>
            <a:noFill/>
          </a:ln>
        </p:spPr>
      </p:pic>
      <p:sp>
        <p:nvSpPr>
          <p:cNvPr id="1014" name="Google Shape;1014;p89"/>
          <p:cNvSpPr txBox="1"/>
          <p:nvPr/>
        </p:nvSpPr>
        <p:spPr>
          <a:xfrm>
            <a:off x="5828175" y="1508850"/>
            <a:ext cx="2408100" cy="13023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1000"/>
              </a:spcAft>
              <a:buNone/>
            </a:pPr>
            <a:r>
              <a:rPr lang="en-GB" sz="2200">
                <a:solidFill>
                  <a:schemeClr val="dk1"/>
                </a:solidFill>
                <a:latin typeface="Lexend"/>
                <a:ea typeface="Lexend"/>
                <a:cs typeface="Lexend"/>
                <a:sym typeface="Lexend"/>
              </a:rPr>
              <a:t>What I do when I get home from school.</a:t>
            </a:r>
            <a:endParaRPr/>
          </a:p>
        </p:txBody>
      </p:sp>
      <p:sp>
        <p:nvSpPr>
          <p:cNvPr id="1015" name="Google Shape;1015;p89"/>
          <p:cNvSpPr txBox="1"/>
          <p:nvPr/>
        </p:nvSpPr>
        <p:spPr>
          <a:xfrm>
            <a:off x="2860000" y="3454350"/>
            <a:ext cx="2621400" cy="5232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1000"/>
              </a:spcAft>
              <a:buNone/>
            </a:pPr>
            <a:r>
              <a:rPr lang="en-GB" sz="2200">
                <a:solidFill>
                  <a:schemeClr val="dk1"/>
                </a:solidFill>
                <a:latin typeface="Lexend"/>
                <a:ea typeface="Lexend"/>
                <a:cs typeface="Lexend"/>
                <a:sym typeface="Lexend"/>
              </a:rPr>
              <a:t>Who I play with.</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0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01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1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002"/>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015"/>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0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019"/>
        <p:cNvGrpSpPr/>
        <p:nvPr/>
      </p:nvGrpSpPr>
      <p:grpSpPr>
        <a:xfrm>
          <a:off x="0" y="0"/>
          <a:ext cx="0" cy="0"/>
          <a:chOff x="0" y="0"/>
          <a:chExt cx="0" cy="0"/>
        </a:xfrm>
      </p:grpSpPr>
      <p:sp>
        <p:nvSpPr>
          <p:cNvPr id="1020" name="Google Shape;1020;p90"/>
          <p:cNvSpPr txBox="1">
            <a:spLocks noGrp="1"/>
          </p:cNvSpPr>
          <p:nvPr>
            <p:ph type="body" idx="1"/>
          </p:nvPr>
        </p:nvSpPr>
        <p:spPr>
          <a:xfrm>
            <a:off x="324000" y="759300"/>
            <a:ext cx="8496000" cy="13533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We have some power to act on our choices about             where we go, how we get there, what we eat and what we do. Our choices have consequences. These can have a               local or even global impact. </a:t>
            </a:r>
            <a:endParaRPr/>
          </a:p>
          <a:p>
            <a:pPr marL="0" lvl="0" indent="0" algn="l" rtl="0">
              <a:spcBef>
                <a:spcPts val="1000"/>
              </a:spcBef>
              <a:spcAft>
                <a:spcPts val="0"/>
              </a:spcAft>
              <a:buNone/>
            </a:pPr>
            <a:endParaRPr/>
          </a:p>
          <a:p>
            <a:pPr marL="0" lvl="0" indent="0" algn="l" rtl="0">
              <a:spcBef>
                <a:spcPts val="1000"/>
              </a:spcBef>
              <a:spcAft>
                <a:spcPts val="0"/>
              </a:spcAft>
              <a:buNone/>
            </a:pPr>
            <a:endParaRPr/>
          </a:p>
          <a:p>
            <a:pPr marL="0" lvl="0" indent="0" algn="l" rtl="0">
              <a:spcBef>
                <a:spcPts val="1000"/>
              </a:spcBef>
              <a:spcAft>
                <a:spcPts val="0"/>
              </a:spcAft>
              <a:buClr>
                <a:schemeClr val="dk1"/>
              </a:buClr>
              <a:buSzPts val="1100"/>
              <a:buFont typeface="Arial"/>
              <a:buNone/>
            </a:pPr>
            <a:endParaRPr/>
          </a:p>
          <a:p>
            <a:pPr marL="0" lvl="0" indent="0" algn="l" rtl="0">
              <a:spcBef>
                <a:spcPts val="1000"/>
              </a:spcBef>
              <a:spcAft>
                <a:spcPts val="1000"/>
              </a:spcAft>
              <a:buNone/>
            </a:pPr>
            <a:endParaRPr/>
          </a:p>
        </p:txBody>
      </p:sp>
      <p:sp>
        <p:nvSpPr>
          <p:cNvPr id="1021" name="Google Shape;1021;p90"/>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Do our choices matter?</a:t>
            </a:r>
            <a:endParaRPr/>
          </a:p>
        </p:txBody>
      </p:sp>
      <p:pic>
        <p:nvPicPr>
          <p:cNvPr id="1022" name="Google Shape;1022;p90"/>
          <p:cNvPicPr preferRelativeResize="0"/>
          <p:nvPr/>
        </p:nvPicPr>
        <p:blipFill>
          <a:blip r:embed="rId3">
            <a:alphaModFix/>
          </a:blip>
          <a:stretch>
            <a:fillRect/>
          </a:stretch>
        </p:blipFill>
        <p:spPr>
          <a:xfrm>
            <a:off x="3506577" y="3658064"/>
            <a:ext cx="623350" cy="1162329"/>
          </a:xfrm>
          <a:prstGeom prst="rect">
            <a:avLst/>
          </a:prstGeom>
          <a:noFill/>
          <a:ln>
            <a:noFill/>
          </a:ln>
        </p:spPr>
      </p:pic>
      <p:pic>
        <p:nvPicPr>
          <p:cNvPr id="1023" name="Google Shape;1023;p90"/>
          <p:cNvPicPr preferRelativeResize="0"/>
          <p:nvPr/>
        </p:nvPicPr>
        <p:blipFill>
          <a:blip r:embed="rId4">
            <a:alphaModFix/>
          </a:blip>
          <a:stretch>
            <a:fillRect/>
          </a:stretch>
        </p:blipFill>
        <p:spPr>
          <a:xfrm flipH="1">
            <a:off x="323999" y="2547425"/>
            <a:ext cx="3182576" cy="1353299"/>
          </a:xfrm>
          <a:prstGeom prst="rect">
            <a:avLst/>
          </a:prstGeom>
          <a:noFill/>
          <a:ln>
            <a:noFill/>
          </a:ln>
        </p:spPr>
      </p:pic>
      <p:sp>
        <p:nvSpPr>
          <p:cNvPr id="1024" name="Google Shape;1024;p90"/>
          <p:cNvSpPr txBox="1"/>
          <p:nvPr/>
        </p:nvSpPr>
        <p:spPr>
          <a:xfrm>
            <a:off x="407488" y="2547425"/>
            <a:ext cx="3015600" cy="1162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200">
                <a:solidFill>
                  <a:schemeClr val="dk1"/>
                </a:solidFill>
                <a:latin typeface="Lexend"/>
                <a:ea typeface="Lexend"/>
                <a:cs typeface="Lexend"/>
                <a:sym typeface="Lexend"/>
              </a:rPr>
              <a:t>I ate all of my lunch so no food was wasted.</a:t>
            </a:r>
            <a:endParaRPr sz="2200">
              <a:solidFill>
                <a:schemeClr val="dk1"/>
              </a:solidFill>
              <a:latin typeface="Lexend"/>
              <a:ea typeface="Lexend"/>
              <a:cs typeface="Lexend"/>
              <a:sym typeface="Lexend"/>
            </a:endParaRPr>
          </a:p>
        </p:txBody>
      </p:sp>
      <p:pic>
        <p:nvPicPr>
          <p:cNvPr id="1025" name="Google Shape;1025;p90"/>
          <p:cNvPicPr preferRelativeResize="0"/>
          <p:nvPr/>
        </p:nvPicPr>
        <p:blipFill>
          <a:blip r:embed="rId5">
            <a:alphaModFix/>
          </a:blip>
          <a:stretch>
            <a:fillRect/>
          </a:stretch>
        </p:blipFill>
        <p:spPr>
          <a:xfrm>
            <a:off x="7157388" y="3925800"/>
            <a:ext cx="788350" cy="772663"/>
          </a:xfrm>
          <a:prstGeom prst="rect">
            <a:avLst/>
          </a:prstGeom>
          <a:noFill/>
          <a:ln>
            <a:noFill/>
          </a:ln>
        </p:spPr>
      </p:pic>
      <p:pic>
        <p:nvPicPr>
          <p:cNvPr id="1026" name="Google Shape;1026;p90"/>
          <p:cNvPicPr preferRelativeResize="0"/>
          <p:nvPr/>
        </p:nvPicPr>
        <p:blipFill>
          <a:blip r:embed="rId4">
            <a:alphaModFix/>
          </a:blip>
          <a:stretch>
            <a:fillRect/>
          </a:stretch>
        </p:blipFill>
        <p:spPr>
          <a:xfrm flipH="1">
            <a:off x="4684191" y="2159998"/>
            <a:ext cx="2721234" cy="1937075"/>
          </a:xfrm>
          <a:prstGeom prst="rect">
            <a:avLst/>
          </a:prstGeom>
          <a:noFill/>
          <a:ln>
            <a:noFill/>
          </a:ln>
        </p:spPr>
      </p:pic>
      <p:sp>
        <p:nvSpPr>
          <p:cNvPr id="1027" name="Google Shape;1027;p90"/>
          <p:cNvSpPr txBox="1"/>
          <p:nvPr/>
        </p:nvSpPr>
        <p:spPr>
          <a:xfrm>
            <a:off x="4749300" y="2160000"/>
            <a:ext cx="2606700" cy="16917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1000"/>
              </a:spcAft>
              <a:buNone/>
            </a:pPr>
            <a:r>
              <a:rPr lang="en-GB" sz="2200">
                <a:solidFill>
                  <a:schemeClr val="dk1"/>
                </a:solidFill>
                <a:latin typeface="Lexend"/>
                <a:ea typeface="Lexend"/>
                <a:cs typeface="Lexend"/>
                <a:sym typeface="Lexend"/>
              </a:rPr>
              <a:t>I walked home from school so I saved petrol, a natural resource.</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2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2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25"/>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026"/>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0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031"/>
        <p:cNvGrpSpPr/>
        <p:nvPr/>
      </p:nvGrpSpPr>
      <p:grpSpPr>
        <a:xfrm>
          <a:off x="0" y="0"/>
          <a:ext cx="0" cy="0"/>
          <a:chOff x="0" y="0"/>
          <a:chExt cx="0" cy="0"/>
        </a:xfrm>
      </p:grpSpPr>
      <p:sp>
        <p:nvSpPr>
          <p:cNvPr id="1032" name="Google Shape;1032;p91"/>
          <p:cNvSpPr txBox="1">
            <a:spLocks noGrp="1"/>
          </p:cNvSpPr>
          <p:nvPr>
            <p:ph type="body" idx="1"/>
          </p:nvPr>
        </p:nvSpPr>
        <p:spPr>
          <a:xfrm>
            <a:off x="324000" y="810000"/>
            <a:ext cx="5450400" cy="1539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We need to be aware of consuming too many </a:t>
            </a:r>
            <a:r>
              <a:rPr lang="en-GB" b="1"/>
              <a:t>natural resources</a:t>
            </a:r>
            <a:r>
              <a:rPr lang="en-GB"/>
              <a:t>. Instead of wasting valuable resources we can reduce, reuse and recycle them. </a:t>
            </a:r>
            <a:endParaRPr/>
          </a:p>
          <a:p>
            <a:pPr marL="0" lvl="0" indent="0" algn="l" rtl="0">
              <a:spcBef>
                <a:spcPts val="1000"/>
              </a:spcBef>
              <a:spcAft>
                <a:spcPts val="0"/>
              </a:spcAft>
              <a:buNone/>
            </a:pPr>
            <a:endParaRPr/>
          </a:p>
          <a:p>
            <a:pPr marL="0" lvl="0" indent="0" algn="l" rtl="0">
              <a:spcBef>
                <a:spcPts val="1000"/>
              </a:spcBef>
              <a:spcAft>
                <a:spcPts val="0"/>
              </a:spcAft>
              <a:buNone/>
            </a:pPr>
            <a:endParaRPr/>
          </a:p>
          <a:p>
            <a:pPr marL="0" lvl="0" indent="0" algn="l" rtl="0">
              <a:spcBef>
                <a:spcPts val="1000"/>
              </a:spcBef>
              <a:spcAft>
                <a:spcPts val="1000"/>
              </a:spcAft>
              <a:buNone/>
            </a:pPr>
            <a:endParaRPr/>
          </a:p>
        </p:txBody>
      </p:sp>
      <p:sp>
        <p:nvSpPr>
          <p:cNvPr id="1033" name="Google Shape;1033;p91"/>
          <p:cNvSpPr txBox="1">
            <a:spLocks noGrp="1"/>
          </p:cNvSpPr>
          <p:nvPr>
            <p:ph type="title"/>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Do our choices matter?</a:t>
            </a:r>
            <a:endParaRPr/>
          </a:p>
        </p:txBody>
      </p:sp>
      <p:sp>
        <p:nvSpPr>
          <p:cNvPr id="1034" name="Google Shape;1034;p91"/>
          <p:cNvSpPr txBox="1"/>
          <p:nvPr/>
        </p:nvSpPr>
        <p:spPr>
          <a:xfrm>
            <a:off x="324000" y="2976225"/>
            <a:ext cx="4500000" cy="13023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1000"/>
              </a:spcAft>
              <a:buNone/>
            </a:pPr>
            <a:r>
              <a:rPr lang="en-GB" sz="2200">
                <a:solidFill>
                  <a:schemeClr val="dk1"/>
                </a:solidFill>
                <a:latin typeface="Lexend"/>
                <a:ea typeface="Lexend"/>
                <a:cs typeface="Lexend"/>
                <a:sym typeface="Lexend"/>
              </a:rPr>
              <a:t>We can all work to improve sustainability through our choices.</a:t>
            </a:r>
            <a:endParaRPr/>
          </a:p>
        </p:txBody>
      </p:sp>
      <p:pic>
        <p:nvPicPr>
          <p:cNvPr id="1035" name="Google Shape;1035;p91"/>
          <p:cNvPicPr preferRelativeResize="0"/>
          <p:nvPr/>
        </p:nvPicPr>
        <p:blipFill rotWithShape="1">
          <a:blip r:embed="rId3">
            <a:alphaModFix/>
          </a:blip>
          <a:srcRect l="21008" t="19575" r="25233" b="19799"/>
          <a:stretch/>
        </p:blipFill>
        <p:spPr>
          <a:xfrm>
            <a:off x="5627646" y="1620000"/>
            <a:ext cx="3192356" cy="27000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039"/>
        <p:cNvGrpSpPr/>
        <p:nvPr/>
      </p:nvGrpSpPr>
      <p:grpSpPr>
        <a:xfrm>
          <a:off x="0" y="0"/>
          <a:ext cx="0" cy="0"/>
          <a:chOff x="0" y="0"/>
          <a:chExt cx="0" cy="0"/>
        </a:xfrm>
      </p:grpSpPr>
      <p:sp>
        <p:nvSpPr>
          <p:cNvPr id="1040" name="Google Shape;1040;p92"/>
          <p:cNvSpPr txBox="1">
            <a:spLocks noGrp="1"/>
          </p:cNvSpPr>
          <p:nvPr>
            <p:ph type="title"/>
          </p:nvPr>
        </p:nvSpPr>
        <p:spPr>
          <a:xfrm>
            <a:off x="324000" y="748775"/>
            <a:ext cx="6100500" cy="489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Do our choices affect global sustainability?</a:t>
            </a:r>
            <a:endParaRPr/>
          </a:p>
        </p:txBody>
      </p:sp>
      <p:sp>
        <p:nvSpPr>
          <p:cNvPr id="1041" name="Google Shape;1041;p92"/>
          <p:cNvSpPr txBox="1">
            <a:spLocks noGrp="1"/>
          </p:cNvSpPr>
          <p:nvPr>
            <p:ph type="title" idx="2"/>
          </p:nvPr>
        </p:nvSpPr>
        <p:spPr>
          <a:xfrm>
            <a:off x="324000" y="0"/>
            <a:ext cx="7885200" cy="6135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Do our choices matter?</a:t>
            </a:r>
            <a:endParaRPr/>
          </a:p>
        </p:txBody>
      </p:sp>
      <p:sp>
        <p:nvSpPr>
          <p:cNvPr id="1042" name="Google Shape;1042;p92"/>
          <p:cNvSpPr txBox="1">
            <a:spLocks noGrp="1"/>
          </p:cNvSpPr>
          <p:nvPr>
            <p:ph type="subTitle" idx="1"/>
          </p:nvPr>
        </p:nvSpPr>
        <p:spPr>
          <a:xfrm>
            <a:off x="1034425" y="1837775"/>
            <a:ext cx="7506600" cy="734100"/>
          </a:xfrm>
          <a:prstGeom prst="rect">
            <a:avLst/>
          </a:prstGeom>
        </p:spPr>
        <p:txBody>
          <a:bodyPr spcFirstLastPara="1" wrap="square" lIns="0" tIns="0" rIns="0" bIns="0" anchor="t" anchorCtr="0">
            <a:noAutofit/>
          </a:bodyPr>
          <a:lstStyle/>
          <a:p>
            <a:pPr marL="0" lvl="0" indent="0" algn="l" rtl="0">
              <a:lnSpc>
                <a:spcPct val="115000"/>
              </a:lnSpc>
              <a:spcBef>
                <a:spcPts val="0"/>
              </a:spcBef>
              <a:spcAft>
                <a:spcPts val="1000"/>
              </a:spcAft>
              <a:buNone/>
            </a:pPr>
            <a:r>
              <a:rPr lang="en-GB"/>
              <a:t>Yes - we have the power to do some things that will positively affect the future.</a:t>
            </a:r>
            <a:endParaRPr/>
          </a:p>
        </p:txBody>
      </p:sp>
      <p:sp>
        <p:nvSpPr>
          <p:cNvPr id="1043" name="Google Shape;1043;p92"/>
          <p:cNvSpPr txBox="1">
            <a:spLocks noGrp="1"/>
          </p:cNvSpPr>
          <p:nvPr>
            <p:ph type="subTitle" idx="3"/>
          </p:nvPr>
        </p:nvSpPr>
        <p:spPr>
          <a:xfrm>
            <a:off x="1034425" y="2794253"/>
            <a:ext cx="7506600" cy="734100"/>
          </a:xfrm>
          <a:prstGeom prst="rect">
            <a:avLst/>
          </a:prstGeom>
        </p:spPr>
        <p:txBody>
          <a:bodyPr spcFirstLastPara="1" wrap="square" lIns="0" tIns="0" rIns="0" bIns="0" anchor="t" anchorCtr="0">
            <a:noAutofit/>
          </a:bodyPr>
          <a:lstStyle/>
          <a:p>
            <a:pPr marL="0" lvl="0" indent="0" algn="l" rtl="0">
              <a:lnSpc>
                <a:spcPct val="115000"/>
              </a:lnSpc>
              <a:spcBef>
                <a:spcPts val="0"/>
              </a:spcBef>
              <a:spcAft>
                <a:spcPts val="1000"/>
              </a:spcAft>
              <a:buNone/>
            </a:pPr>
            <a:r>
              <a:rPr lang="en-GB"/>
              <a:t>No - the outcome of global sustainability is already decided.</a:t>
            </a:r>
            <a:endParaRPr/>
          </a:p>
        </p:txBody>
      </p:sp>
      <p:sp>
        <p:nvSpPr>
          <p:cNvPr id="1044" name="Google Shape;1044;p92"/>
          <p:cNvSpPr txBox="1">
            <a:spLocks noGrp="1"/>
          </p:cNvSpPr>
          <p:nvPr>
            <p:ph type="subTitle" idx="4"/>
          </p:nvPr>
        </p:nvSpPr>
        <p:spPr>
          <a:xfrm>
            <a:off x="1034425" y="3766988"/>
            <a:ext cx="7464600" cy="734100"/>
          </a:xfrm>
          <a:prstGeom prst="rect">
            <a:avLst/>
          </a:prstGeom>
        </p:spPr>
        <p:txBody>
          <a:bodyPr spcFirstLastPara="1" wrap="square" lIns="0" tIns="0" rIns="0" bIns="0" anchor="t" anchorCtr="0">
            <a:noAutofit/>
          </a:bodyPr>
          <a:lstStyle/>
          <a:p>
            <a:pPr marL="0" lvl="0" indent="0" algn="l" rtl="0">
              <a:lnSpc>
                <a:spcPct val="115000"/>
              </a:lnSpc>
              <a:spcBef>
                <a:spcPts val="0"/>
              </a:spcBef>
              <a:spcAft>
                <a:spcPts val="1000"/>
              </a:spcAft>
              <a:buNone/>
            </a:pPr>
            <a:r>
              <a:rPr lang="en-GB"/>
              <a:t>No - we are just individuals, our choices make a tiny difference that can’t have a global impact. </a:t>
            </a:r>
            <a:endParaRPr/>
          </a:p>
        </p:txBody>
      </p:sp>
      <p:pic>
        <p:nvPicPr>
          <p:cNvPr id="1045" name="Google Shape;1045;p92"/>
          <p:cNvPicPr preferRelativeResize="0"/>
          <p:nvPr/>
        </p:nvPicPr>
        <p:blipFill>
          <a:blip r:embed="rId3">
            <a:alphaModFix/>
          </a:blip>
          <a:stretch>
            <a:fillRect/>
          </a:stretch>
        </p:blipFill>
        <p:spPr>
          <a:xfrm>
            <a:off x="4981433" y="2162375"/>
            <a:ext cx="396000" cy="4191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4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049"/>
        <p:cNvGrpSpPr/>
        <p:nvPr/>
      </p:nvGrpSpPr>
      <p:grpSpPr>
        <a:xfrm>
          <a:off x="0" y="0"/>
          <a:ext cx="0" cy="0"/>
          <a:chOff x="0" y="0"/>
          <a:chExt cx="0" cy="0"/>
        </a:xfrm>
      </p:grpSpPr>
      <p:sp>
        <p:nvSpPr>
          <p:cNvPr id="1050" name="Google Shape;1050;p93"/>
          <p:cNvSpPr txBox="1">
            <a:spLocks noGrp="1"/>
          </p:cNvSpPr>
          <p:nvPr>
            <p:ph type="body" idx="1"/>
          </p:nvPr>
        </p:nvSpPr>
        <p:spPr>
          <a:xfrm>
            <a:off x="324000" y="759300"/>
            <a:ext cx="8496000" cy="10800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GB"/>
              <a:t>Record the choices that you had to make yesterday,           what your decision was and what the consequences were. Look at the example for some ideas.</a:t>
            </a:r>
            <a:endParaRPr/>
          </a:p>
        </p:txBody>
      </p:sp>
      <p:sp>
        <p:nvSpPr>
          <p:cNvPr id="1051" name="Google Shape;1051;p93"/>
          <p:cNvSpPr txBox="1">
            <a:spLocks noGrp="1"/>
          </p:cNvSpPr>
          <p:nvPr>
            <p:ph type="title"/>
          </p:nvPr>
        </p:nvSpPr>
        <p:spPr>
          <a:xfrm>
            <a:off x="1479300" y="39650"/>
            <a:ext cx="6855300" cy="3828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en-GB"/>
              <a:t>Do our choices matter?</a:t>
            </a:r>
            <a:endParaRPr/>
          </a:p>
        </p:txBody>
      </p:sp>
      <p:graphicFrame>
        <p:nvGraphicFramePr>
          <p:cNvPr id="1052" name="Google Shape;1052;p93"/>
          <p:cNvGraphicFramePr/>
          <p:nvPr/>
        </p:nvGraphicFramePr>
        <p:xfrm>
          <a:off x="324000" y="2062150"/>
          <a:ext cx="3000000" cy="3000000"/>
        </p:xfrm>
        <a:graphic>
          <a:graphicData uri="http://schemas.openxmlformats.org/drawingml/2006/table">
            <a:tbl>
              <a:tblPr>
                <a:noFill/>
                <a:tableStyleId>{02E6801F-8794-4364-90AD-6D28C2AD6516}</a:tableStyleId>
              </a:tblPr>
              <a:tblGrid>
                <a:gridCol w="2002450">
                  <a:extLst>
                    <a:ext uri="{9D8B030D-6E8A-4147-A177-3AD203B41FA5}">
                      <a16:colId xmlns:a16="http://schemas.microsoft.com/office/drawing/2014/main" val="20000"/>
                    </a:ext>
                  </a:extLst>
                </a:gridCol>
                <a:gridCol w="1756225">
                  <a:extLst>
                    <a:ext uri="{9D8B030D-6E8A-4147-A177-3AD203B41FA5}">
                      <a16:colId xmlns:a16="http://schemas.microsoft.com/office/drawing/2014/main" val="20001"/>
                    </a:ext>
                  </a:extLst>
                </a:gridCol>
                <a:gridCol w="4344625">
                  <a:extLst>
                    <a:ext uri="{9D8B030D-6E8A-4147-A177-3AD203B41FA5}">
                      <a16:colId xmlns:a16="http://schemas.microsoft.com/office/drawing/2014/main" val="20002"/>
                    </a:ext>
                  </a:extLst>
                </a:gridCol>
              </a:tblGrid>
              <a:tr h="381000">
                <a:tc>
                  <a:txBody>
                    <a:bodyPr/>
                    <a:lstStyle/>
                    <a:p>
                      <a:pPr marL="0" lvl="0" indent="0" algn="ctr" rtl="0">
                        <a:spcBef>
                          <a:spcPts val="0"/>
                        </a:spcBef>
                        <a:spcAft>
                          <a:spcPts val="0"/>
                        </a:spcAft>
                        <a:buNone/>
                      </a:pPr>
                      <a:r>
                        <a:rPr lang="en-GB" sz="2100">
                          <a:solidFill>
                            <a:schemeClr val="lt1"/>
                          </a:solidFill>
                          <a:latin typeface="Lexend"/>
                          <a:ea typeface="Lexend"/>
                          <a:cs typeface="Lexend"/>
                          <a:sym typeface="Lexend"/>
                        </a:rPr>
                        <a:t>Choice</a:t>
                      </a:r>
                      <a:endParaRPr sz="2100">
                        <a:solidFill>
                          <a:schemeClr val="lt1"/>
                        </a:solidFill>
                        <a:latin typeface="Lexend"/>
                        <a:ea typeface="Lexend"/>
                        <a:cs typeface="Lexend"/>
                        <a:sym typeface="Lexend"/>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accent2"/>
                    </a:solidFill>
                  </a:tcPr>
                </a:tc>
                <a:tc>
                  <a:txBody>
                    <a:bodyPr/>
                    <a:lstStyle/>
                    <a:p>
                      <a:pPr marL="0" lvl="0" indent="0" algn="ctr" rtl="0">
                        <a:spcBef>
                          <a:spcPts val="0"/>
                        </a:spcBef>
                        <a:spcAft>
                          <a:spcPts val="0"/>
                        </a:spcAft>
                        <a:buNone/>
                      </a:pPr>
                      <a:r>
                        <a:rPr lang="en-GB" sz="2100">
                          <a:solidFill>
                            <a:schemeClr val="lt1"/>
                          </a:solidFill>
                          <a:latin typeface="Lexend"/>
                          <a:ea typeface="Lexend"/>
                          <a:cs typeface="Lexend"/>
                          <a:sym typeface="Lexend"/>
                        </a:rPr>
                        <a:t>Decision</a:t>
                      </a:r>
                      <a:endParaRPr sz="2100">
                        <a:solidFill>
                          <a:schemeClr val="lt1"/>
                        </a:solidFill>
                        <a:latin typeface="Lexend"/>
                        <a:ea typeface="Lexend"/>
                        <a:cs typeface="Lexend"/>
                        <a:sym typeface="Lexend"/>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accent2"/>
                    </a:solidFill>
                  </a:tcPr>
                </a:tc>
                <a:tc>
                  <a:txBody>
                    <a:bodyPr/>
                    <a:lstStyle/>
                    <a:p>
                      <a:pPr marL="0" lvl="0" indent="0" algn="ctr" rtl="0">
                        <a:spcBef>
                          <a:spcPts val="0"/>
                        </a:spcBef>
                        <a:spcAft>
                          <a:spcPts val="0"/>
                        </a:spcAft>
                        <a:buNone/>
                      </a:pPr>
                      <a:r>
                        <a:rPr lang="en-GB" sz="2100">
                          <a:solidFill>
                            <a:schemeClr val="lt1"/>
                          </a:solidFill>
                          <a:latin typeface="Lexend"/>
                          <a:ea typeface="Lexend"/>
                          <a:cs typeface="Lexend"/>
                          <a:sym typeface="Lexend"/>
                        </a:rPr>
                        <a:t>Consequence </a:t>
                      </a:r>
                      <a:endParaRPr sz="2100">
                        <a:solidFill>
                          <a:schemeClr val="lt1"/>
                        </a:solidFill>
                        <a:latin typeface="Lexend"/>
                        <a:ea typeface="Lexend"/>
                        <a:cs typeface="Lexend"/>
                        <a:sym typeface="Lexend"/>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accent2"/>
                    </a:solidFill>
                  </a:tcPr>
                </a:tc>
                <a:extLst>
                  <a:ext uri="{0D108BD9-81ED-4DB2-BD59-A6C34878D82A}">
                    <a16:rowId xmlns:a16="http://schemas.microsoft.com/office/drawing/2014/main" val="10000"/>
                  </a:ext>
                </a:extLst>
              </a:tr>
              <a:tr h="381000">
                <a:tc>
                  <a:txBody>
                    <a:bodyPr/>
                    <a:lstStyle/>
                    <a:p>
                      <a:pPr marL="0" lvl="0" indent="0" algn="ctr" rtl="0">
                        <a:spcBef>
                          <a:spcPts val="0"/>
                        </a:spcBef>
                        <a:spcAft>
                          <a:spcPts val="0"/>
                        </a:spcAft>
                        <a:buNone/>
                      </a:pPr>
                      <a:r>
                        <a:rPr lang="en-GB" sz="2000">
                          <a:latin typeface="Kalam"/>
                          <a:ea typeface="Kalam"/>
                          <a:cs typeface="Kalam"/>
                          <a:sym typeface="Kalam"/>
                        </a:rPr>
                        <a:t>How should I travel to school?</a:t>
                      </a:r>
                      <a:endParaRPr sz="2000">
                        <a:latin typeface="Kalam"/>
                        <a:ea typeface="Kalam"/>
                        <a:cs typeface="Kalam"/>
                        <a:sym typeface="Kalam"/>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GB" sz="2000">
                          <a:latin typeface="Kalam"/>
                          <a:ea typeface="Kalam"/>
                          <a:cs typeface="Kalam"/>
                          <a:sym typeface="Kalam"/>
                        </a:rPr>
                        <a:t>On my scooter</a:t>
                      </a:r>
                      <a:endParaRPr sz="2000">
                        <a:latin typeface="Kalam"/>
                        <a:ea typeface="Kalam"/>
                        <a:cs typeface="Kalam"/>
                        <a:sym typeface="Kalam"/>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r>
                        <a:rPr lang="en-GB" sz="2000">
                          <a:latin typeface="Kalam"/>
                          <a:ea typeface="Kalam"/>
                          <a:cs typeface="Kalam"/>
                          <a:sym typeface="Kalam"/>
                        </a:rPr>
                        <a:t>I saved petrol by scooting but I got wet because it rained.</a:t>
                      </a:r>
                      <a:endParaRPr sz="2000">
                        <a:latin typeface="Kalam"/>
                        <a:ea typeface="Kalam"/>
                        <a:cs typeface="Kalam"/>
                        <a:sym typeface="Kalam"/>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81000">
                <a:tc>
                  <a:txBody>
                    <a:bodyPr/>
                    <a:lstStyle/>
                    <a:p>
                      <a:pPr marL="0" lvl="0" indent="0" algn="ctr" rtl="0">
                        <a:spcBef>
                          <a:spcPts val="0"/>
                        </a:spcBef>
                        <a:spcAft>
                          <a:spcPts val="0"/>
                        </a:spcAft>
                        <a:buNone/>
                      </a:pPr>
                      <a:endParaRPr sz="2000">
                        <a:latin typeface="Kalam"/>
                        <a:ea typeface="Kalam"/>
                        <a:cs typeface="Kalam"/>
                        <a:sym typeface="Kalam"/>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endParaRPr sz="2000">
                        <a:latin typeface="Kalam"/>
                        <a:ea typeface="Kalam"/>
                        <a:cs typeface="Kalam"/>
                        <a:sym typeface="Kalam"/>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ctr" rtl="0">
                        <a:spcBef>
                          <a:spcPts val="0"/>
                        </a:spcBef>
                        <a:spcAft>
                          <a:spcPts val="0"/>
                        </a:spcAft>
                        <a:buNone/>
                      </a:pPr>
                      <a:endParaRPr sz="2000">
                        <a:latin typeface="Kalam"/>
                        <a:ea typeface="Kalam"/>
                        <a:cs typeface="Kalam"/>
                        <a:sym typeface="Kalam"/>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81000">
                <a:tc>
                  <a:txBody>
                    <a:bodyPr/>
                    <a:lstStyle/>
                    <a:p>
                      <a:pPr marL="0" lvl="0" indent="0" algn="ctr" rtl="0">
                        <a:spcBef>
                          <a:spcPts val="0"/>
                        </a:spcBef>
                        <a:spcAft>
                          <a:spcPts val="0"/>
                        </a:spcAft>
                        <a:buNone/>
                      </a:pPr>
                      <a:endParaRPr sz="2000">
                        <a:latin typeface="Kalam"/>
                        <a:ea typeface="Kalam"/>
                        <a:cs typeface="Kalam"/>
                        <a:sym typeface="Kalam"/>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381000">
                <a:tc>
                  <a:txBody>
                    <a:bodyPr/>
                    <a:lstStyle/>
                    <a:p>
                      <a:pPr marL="0" lvl="0" indent="0" algn="ctr" rtl="0">
                        <a:spcBef>
                          <a:spcPts val="0"/>
                        </a:spcBef>
                        <a:spcAft>
                          <a:spcPts val="0"/>
                        </a:spcAft>
                        <a:buNone/>
                      </a:pPr>
                      <a:endParaRPr sz="2000">
                        <a:latin typeface="Kalam"/>
                        <a:ea typeface="Kalam"/>
                        <a:cs typeface="Kalam"/>
                        <a:sym typeface="Kalam"/>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056"/>
        <p:cNvGrpSpPr/>
        <p:nvPr/>
      </p:nvGrpSpPr>
      <p:grpSpPr>
        <a:xfrm>
          <a:off x="0" y="0"/>
          <a:ext cx="0" cy="0"/>
          <a:chOff x="0" y="0"/>
          <a:chExt cx="0" cy="0"/>
        </a:xfrm>
      </p:grpSpPr>
      <p:sp>
        <p:nvSpPr>
          <p:cNvPr id="1057" name="Google Shape;1057;p94"/>
          <p:cNvSpPr txBox="1">
            <a:spLocks noGrp="1"/>
          </p:cNvSpPr>
          <p:nvPr>
            <p:ph type="title"/>
          </p:nvPr>
        </p:nvSpPr>
        <p:spPr>
          <a:xfrm>
            <a:off x="1479300" y="39650"/>
            <a:ext cx="6855300" cy="3828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en-GB"/>
              <a:t>Do our choices matter?</a:t>
            </a:r>
            <a:endParaRPr/>
          </a:p>
        </p:txBody>
      </p:sp>
      <p:graphicFrame>
        <p:nvGraphicFramePr>
          <p:cNvPr id="1058" name="Google Shape;1058;p94"/>
          <p:cNvGraphicFramePr/>
          <p:nvPr/>
        </p:nvGraphicFramePr>
        <p:xfrm>
          <a:off x="324000" y="985613"/>
          <a:ext cx="3000000" cy="3000000"/>
        </p:xfrm>
        <a:graphic>
          <a:graphicData uri="http://schemas.openxmlformats.org/drawingml/2006/table">
            <a:tbl>
              <a:tblPr>
                <a:noFill/>
                <a:tableStyleId>{02E6801F-8794-4364-90AD-6D28C2AD6516}</a:tableStyleId>
              </a:tblPr>
              <a:tblGrid>
                <a:gridCol w="2099475">
                  <a:extLst>
                    <a:ext uri="{9D8B030D-6E8A-4147-A177-3AD203B41FA5}">
                      <a16:colId xmlns:a16="http://schemas.microsoft.com/office/drawing/2014/main" val="20000"/>
                    </a:ext>
                  </a:extLst>
                </a:gridCol>
                <a:gridCol w="1841350">
                  <a:extLst>
                    <a:ext uri="{9D8B030D-6E8A-4147-A177-3AD203B41FA5}">
                      <a16:colId xmlns:a16="http://schemas.microsoft.com/office/drawing/2014/main" val="20001"/>
                    </a:ext>
                  </a:extLst>
                </a:gridCol>
                <a:gridCol w="4555175">
                  <a:extLst>
                    <a:ext uri="{9D8B030D-6E8A-4147-A177-3AD203B41FA5}">
                      <a16:colId xmlns:a16="http://schemas.microsoft.com/office/drawing/2014/main" val="20002"/>
                    </a:ext>
                  </a:extLst>
                </a:gridCol>
              </a:tblGrid>
              <a:tr h="381000">
                <a:tc>
                  <a:txBody>
                    <a:bodyPr/>
                    <a:lstStyle/>
                    <a:p>
                      <a:pPr marL="0" lvl="0" indent="0" algn="ctr" rtl="0">
                        <a:spcBef>
                          <a:spcPts val="0"/>
                        </a:spcBef>
                        <a:spcAft>
                          <a:spcPts val="0"/>
                        </a:spcAft>
                        <a:buNone/>
                      </a:pPr>
                      <a:r>
                        <a:rPr lang="en-GB" sz="2100">
                          <a:solidFill>
                            <a:schemeClr val="lt1"/>
                          </a:solidFill>
                          <a:latin typeface="Lexend"/>
                          <a:ea typeface="Lexend"/>
                          <a:cs typeface="Lexend"/>
                          <a:sym typeface="Lexend"/>
                        </a:rPr>
                        <a:t>Choice</a:t>
                      </a:r>
                      <a:endParaRPr sz="2100">
                        <a:solidFill>
                          <a:schemeClr val="lt1"/>
                        </a:solidFill>
                        <a:latin typeface="Lexend"/>
                        <a:ea typeface="Lexend"/>
                        <a:cs typeface="Lexend"/>
                        <a:sym typeface="Lexend"/>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accent2"/>
                    </a:solidFill>
                  </a:tcPr>
                </a:tc>
                <a:tc>
                  <a:txBody>
                    <a:bodyPr/>
                    <a:lstStyle/>
                    <a:p>
                      <a:pPr marL="0" lvl="0" indent="0" algn="ctr" rtl="0">
                        <a:spcBef>
                          <a:spcPts val="0"/>
                        </a:spcBef>
                        <a:spcAft>
                          <a:spcPts val="0"/>
                        </a:spcAft>
                        <a:buNone/>
                      </a:pPr>
                      <a:r>
                        <a:rPr lang="en-GB" sz="2100">
                          <a:solidFill>
                            <a:schemeClr val="lt1"/>
                          </a:solidFill>
                          <a:latin typeface="Lexend"/>
                          <a:ea typeface="Lexend"/>
                          <a:cs typeface="Lexend"/>
                          <a:sym typeface="Lexend"/>
                        </a:rPr>
                        <a:t>Decision</a:t>
                      </a:r>
                      <a:endParaRPr sz="2100">
                        <a:solidFill>
                          <a:schemeClr val="lt1"/>
                        </a:solidFill>
                        <a:latin typeface="Lexend"/>
                        <a:ea typeface="Lexend"/>
                        <a:cs typeface="Lexend"/>
                        <a:sym typeface="Lexend"/>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accent2"/>
                    </a:solidFill>
                  </a:tcPr>
                </a:tc>
                <a:tc>
                  <a:txBody>
                    <a:bodyPr/>
                    <a:lstStyle/>
                    <a:p>
                      <a:pPr marL="0" lvl="0" indent="0" algn="ctr" rtl="0">
                        <a:spcBef>
                          <a:spcPts val="0"/>
                        </a:spcBef>
                        <a:spcAft>
                          <a:spcPts val="0"/>
                        </a:spcAft>
                        <a:buNone/>
                      </a:pPr>
                      <a:r>
                        <a:rPr lang="en-GB" sz="2100">
                          <a:solidFill>
                            <a:schemeClr val="lt1"/>
                          </a:solidFill>
                          <a:latin typeface="Lexend"/>
                          <a:ea typeface="Lexend"/>
                          <a:cs typeface="Lexend"/>
                          <a:sym typeface="Lexend"/>
                        </a:rPr>
                        <a:t>Consequence </a:t>
                      </a:r>
                      <a:endParaRPr sz="2100">
                        <a:solidFill>
                          <a:schemeClr val="lt1"/>
                        </a:solidFill>
                        <a:latin typeface="Lexend"/>
                        <a:ea typeface="Lexend"/>
                        <a:cs typeface="Lexend"/>
                        <a:sym typeface="Lexend"/>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accent2"/>
                    </a:solidFill>
                  </a:tcPr>
                </a:tc>
                <a:extLst>
                  <a:ext uri="{0D108BD9-81ED-4DB2-BD59-A6C34878D82A}">
                    <a16:rowId xmlns:a16="http://schemas.microsoft.com/office/drawing/2014/main" val="10000"/>
                  </a:ext>
                </a:extLst>
              </a:tr>
              <a:tr h="381000">
                <a:tc>
                  <a:txBody>
                    <a:bodyPr/>
                    <a:lstStyle/>
                    <a:p>
                      <a:pPr marL="0" lvl="0" indent="0" algn="ctr" rtl="0">
                        <a:spcBef>
                          <a:spcPts val="0"/>
                        </a:spcBef>
                        <a:spcAft>
                          <a:spcPts val="0"/>
                        </a:spcAft>
                        <a:buNone/>
                      </a:pPr>
                      <a:r>
                        <a:rPr lang="en-GB" sz="1800">
                          <a:latin typeface="Kalam"/>
                          <a:ea typeface="Kalam"/>
                          <a:cs typeface="Kalam"/>
                          <a:sym typeface="Kalam"/>
                        </a:rPr>
                        <a:t>How should I travel to school?</a:t>
                      </a:r>
                      <a:endParaRPr sz="1800">
                        <a:latin typeface="Kalam"/>
                        <a:ea typeface="Kalam"/>
                        <a:cs typeface="Kalam"/>
                        <a:sym typeface="Kalam"/>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lvl="0" indent="0" algn="ctr" rtl="0">
                        <a:spcBef>
                          <a:spcPts val="0"/>
                        </a:spcBef>
                        <a:spcAft>
                          <a:spcPts val="0"/>
                        </a:spcAft>
                        <a:buNone/>
                      </a:pPr>
                      <a:r>
                        <a:rPr lang="en-GB" sz="1800">
                          <a:latin typeface="Kalam"/>
                          <a:ea typeface="Kalam"/>
                          <a:cs typeface="Kalam"/>
                          <a:sym typeface="Kalam"/>
                        </a:rPr>
                        <a:t>On my scooter</a:t>
                      </a:r>
                      <a:endParaRPr sz="1800">
                        <a:latin typeface="Kalam"/>
                        <a:ea typeface="Kalam"/>
                        <a:cs typeface="Kalam"/>
                        <a:sym typeface="Kalam"/>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lvl="0" indent="0" algn="ctr" rtl="0">
                        <a:spcBef>
                          <a:spcPts val="0"/>
                        </a:spcBef>
                        <a:spcAft>
                          <a:spcPts val="0"/>
                        </a:spcAft>
                        <a:buNone/>
                      </a:pPr>
                      <a:r>
                        <a:rPr lang="en-GB" sz="1800">
                          <a:latin typeface="Kalam"/>
                          <a:ea typeface="Kalam"/>
                          <a:cs typeface="Kalam"/>
                          <a:sym typeface="Kalam"/>
                        </a:rPr>
                        <a:t>I saved petrol by scooting but I got wet because it rained.</a:t>
                      </a:r>
                      <a:endParaRPr sz="1800">
                        <a:latin typeface="Kalam"/>
                        <a:ea typeface="Kalam"/>
                        <a:cs typeface="Kalam"/>
                        <a:sym typeface="Kalam"/>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381000">
                <a:tc>
                  <a:txBody>
                    <a:bodyPr/>
                    <a:lstStyle/>
                    <a:p>
                      <a:pPr marL="0" lvl="0" indent="0" algn="ctr" rtl="0">
                        <a:spcBef>
                          <a:spcPts val="0"/>
                        </a:spcBef>
                        <a:spcAft>
                          <a:spcPts val="0"/>
                        </a:spcAft>
                        <a:buNone/>
                      </a:pPr>
                      <a:r>
                        <a:rPr lang="en-GB" sz="1800">
                          <a:latin typeface="Kalam"/>
                          <a:ea typeface="Kalam"/>
                          <a:cs typeface="Kalam"/>
                          <a:sym typeface="Kalam"/>
                        </a:rPr>
                        <a:t>What should I have for lunch?</a:t>
                      </a:r>
                      <a:endParaRPr sz="1800">
                        <a:latin typeface="Kalam"/>
                        <a:ea typeface="Kalam"/>
                        <a:cs typeface="Kalam"/>
                        <a:sym typeface="Kalam"/>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lvl="0" indent="0" algn="ctr" rtl="0">
                        <a:spcBef>
                          <a:spcPts val="0"/>
                        </a:spcBef>
                        <a:spcAft>
                          <a:spcPts val="0"/>
                        </a:spcAft>
                        <a:buNone/>
                      </a:pPr>
                      <a:r>
                        <a:rPr lang="en-GB" sz="1800">
                          <a:latin typeface="Kalam"/>
                          <a:ea typeface="Kalam"/>
                          <a:cs typeface="Kalam"/>
                          <a:sym typeface="Kalam"/>
                        </a:rPr>
                        <a:t>Cheese and tomato pizza</a:t>
                      </a:r>
                      <a:endParaRPr sz="1800">
                        <a:latin typeface="Kalam"/>
                        <a:ea typeface="Kalam"/>
                        <a:cs typeface="Kalam"/>
                        <a:sym typeface="Kalam"/>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lvl="0" indent="0" algn="ctr" rtl="0">
                        <a:spcBef>
                          <a:spcPts val="0"/>
                        </a:spcBef>
                        <a:spcAft>
                          <a:spcPts val="0"/>
                        </a:spcAft>
                        <a:buNone/>
                      </a:pPr>
                      <a:r>
                        <a:rPr lang="en-GB" sz="1800">
                          <a:latin typeface="Kalam"/>
                          <a:ea typeface="Kalam"/>
                          <a:cs typeface="Kalam"/>
                          <a:sym typeface="Kalam"/>
                        </a:rPr>
                        <a:t>The cook used ingredients to make this for me and my family had to pay for it.</a:t>
                      </a:r>
                      <a:endParaRPr sz="1800">
                        <a:latin typeface="Kalam"/>
                        <a:ea typeface="Kalam"/>
                        <a:cs typeface="Kalam"/>
                        <a:sym typeface="Kalam"/>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2"/>
                  </a:ext>
                </a:extLst>
              </a:tr>
              <a:tr h="381000">
                <a:tc>
                  <a:txBody>
                    <a:bodyPr/>
                    <a:lstStyle/>
                    <a:p>
                      <a:pPr marL="0" lvl="0" indent="0" algn="ctr" rtl="0">
                        <a:spcBef>
                          <a:spcPts val="0"/>
                        </a:spcBef>
                        <a:spcAft>
                          <a:spcPts val="0"/>
                        </a:spcAft>
                        <a:buNone/>
                      </a:pPr>
                      <a:r>
                        <a:rPr lang="en-GB" sz="1800">
                          <a:latin typeface="Kalam"/>
                          <a:ea typeface="Kalam"/>
                          <a:cs typeface="Kalam"/>
                          <a:sym typeface="Kalam"/>
                        </a:rPr>
                        <a:t>Who shall I play with?</a:t>
                      </a:r>
                      <a:endParaRPr sz="1800">
                        <a:latin typeface="Kalam"/>
                        <a:ea typeface="Kalam"/>
                        <a:cs typeface="Kalam"/>
                        <a:sym typeface="Kalam"/>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lvl="0" indent="0" algn="ctr" rtl="0">
                        <a:spcBef>
                          <a:spcPts val="0"/>
                        </a:spcBef>
                        <a:spcAft>
                          <a:spcPts val="0"/>
                        </a:spcAft>
                        <a:buNone/>
                      </a:pPr>
                      <a:r>
                        <a:rPr lang="en-GB" sz="1800">
                          <a:latin typeface="Kalam"/>
                          <a:ea typeface="Kalam"/>
                          <a:cs typeface="Kalam"/>
                          <a:sym typeface="Kalam"/>
                        </a:rPr>
                        <a:t>My friends Laura and Jun</a:t>
                      </a:r>
                      <a:endParaRPr sz="1800">
                        <a:latin typeface="Kalam"/>
                        <a:ea typeface="Kalam"/>
                        <a:cs typeface="Kalam"/>
                        <a:sym typeface="Kalam"/>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lvl="0" indent="0" algn="ctr" rtl="0">
                        <a:spcBef>
                          <a:spcPts val="0"/>
                        </a:spcBef>
                        <a:spcAft>
                          <a:spcPts val="0"/>
                        </a:spcAft>
                        <a:buNone/>
                      </a:pPr>
                      <a:r>
                        <a:rPr lang="en-GB" sz="1800">
                          <a:latin typeface="Kalam"/>
                          <a:ea typeface="Kalam"/>
                          <a:cs typeface="Kalam"/>
                          <a:sym typeface="Kalam"/>
                        </a:rPr>
                        <a:t>We all had a fun playtime but I didn’t have time to see my little brother.</a:t>
                      </a:r>
                      <a:endParaRPr sz="1800">
                        <a:latin typeface="Kalam"/>
                        <a:ea typeface="Kalam"/>
                        <a:cs typeface="Kalam"/>
                        <a:sym typeface="Kalam"/>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3"/>
                  </a:ext>
                </a:extLst>
              </a:tr>
              <a:tr h="381000">
                <a:tc>
                  <a:txBody>
                    <a:bodyPr/>
                    <a:lstStyle/>
                    <a:p>
                      <a:pPr marL="0" lvl="0" indent="0" algn="ctr" rtl="0">
                        <a:spcBef>
                          <a:spcPts val="0"/>
                        </a:spcBef>
                        <a:spcAft>
                          <a:spcPts val="0"/>
                        </a:spcAft>
                        <a:buNone/>
                      </a:pPr>
                      <a:r>
                        <a:rPr lang="en-GB" sz="1800">
                          <a:latin typeface="Kalam"/>
                          <a:ea typeface="Kalam"/>
                          <a:cs typeface="Kalam"/>
                          <a:sym typeface="Kalam"/>
                        </a:rPr>
                        <a:t>What should I do after school?</a:t>
                      </a:r>
                      <a:endParaRPr sz="1800">
                        <a:latin typeface="Kalam"/>
                        <a:ea typeface="Kalam"/>
                        <a:cs typeface="Kalam"/>
                        <a:sym typeface="Kalam"/>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lvl="0" indent="0" algn="ctr" rtl="0">
                        <a:spcBef>
                          <a:spcPts val="0"/>
                        </a:spcBef>
                        <a:spcAft>
                          <a:spcPts val="0"/>
                        </a:spcAft>
                        <a:buNone/>
                      </a:pPr>
                      <a:r>
                        <a:rPr lang="en-GB" sz="1800">
                          <a:latin typeface="Kalam"/>
                          <a:ea typeface="Kalam"/>
                          <a:cs typeface="Kalam"/>
                          <a:sym typeface="Kalam"/>
                        </a:rPr>
                        <a:t>Play on my games console</a:t>
                      </a:r>
                      <a:endParaRPr sz="1800">
                        <a:latin typeface="Kalam"/>
                        <a:ea typeface="Kalam"/>
                        <a:cs typeface="Kalam"/>
                        <a:sym typeface="Kalam"/>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lvl="0" indent="0" algn="ctr" rtl="0">
                        <a:spcBef>
                          <a:spcPts val="0"/>
                        </a:spcBef>
                        <a:spcAft>
                          <a:spcPts val="0"/>
                        </a:spcAft>
                        <a:buNone/>
                      </a:pPr>
                      <a:r>
                        <a:rPr lang="en-GB" sz="1800">
                          <a:latin typeface="Kalam"/>
                          <a:ea typeface="Kalam"/>
                          <a:cs typeface="Kalam"/>
                          <a:sym typeface="Kalam"/>
                        </a:rPr>
                        <a:t>I reached a new level but I used some electricity and forgot to do my homework!</a:t>
                      </a:r>
                      <a:endParaRPr sz="1800">
                        <a:latin typeface="Kalam"/>
                        <a:ea typeface="Kalam"/>
                        <a:cs typeface="Kalam"/>
                        <a:sym typeface="Kalam"/>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062"/>
        <p:cNvGrpSpPr/>
        <p:nvPr/>
      </p:nvGrpSpPr>
      <p:grpSpPr>
        <a:xfrm>
          <a:off x="0" y="0"/>
          <a:ext cx="0" cy="0"/>
          <a:chOff x="0" y="0"/>
          <a:chExt cx="0" cy="0"/>
        </a:xfrm>
      </p:grpSpPr>
      <p:sp>
        <p:nvSpPr>
          <p:cNvPr id="1063" name="Google Shape;1063;p95"/>
          <p:cNvSpPr txBox="1">
            <a:spLocks noGrp="1"/>
          </p:cNvSpPr>
          <p:nvPr>
            <p:ph type="body" idx="1"/>
          </p:nvPr>
        </p:nvSpPr>
        <p:spPr>
          <a:xfrm>
            <a:off x="324000" y="1080000"/>
            <a:ext cx="8113800" cy="3740400"/>
          </a:xfrm>
          <a:prstGeom prst="rect">
            <a:avLst/>
          </a:prstGeom>
        </p:spPr>
        <p:txBody>
          <a:bodyPr spcFirstLastPara="1" wrap="square" lIns="0" tIns="0" rIns="0" bIns="0" anchor="t" anchorCtr="0">
            <a:noAutofit/>
          </a:bodyPr>
          <a:lstStyle/>
          <a:p>
            <a:pPr marL="457200" lvl="0" indent="-368300" algn="l" rtl="0">
              <a:spcBef>
                <a:spcPts val="0"/>
              </a:spcBef>
              <a:spcAft>
                <a:spcPts val="0"/>
              </a:spcAft>
              <a:buSzPts val="2200"/>
              <a:buChar char="●"/>
            </a:pPr>
            <a:r>
              <a:rPr lang="en-GB" b="1"/>
              <a:t>Sustainability</a:t>
            </a:r>
            <a:r>
              <a:rPr lang="en-GB"/>
              <a:t> is about meeting the needs of today without preventing people being able to do so in the future</a:t>
            </a:r>
            <a:endParaRPr/>
          </a:p>
          <a:p>
            <a:pPr marL="457200" lvl="0" indent="-368300" algn="l" rtl="0">
              <a:spcBef>
                <a:spcPts val="1000"/>
              </a:spcBef>
              <a:spcAft>
                <a:spcPts val="0"/>
              </a:spcAft>
              <a:buSzPts val="2200"/>
              <a:buChar char="●"/>
            </a:pPr>
            <a:r>
              <a:rPr lang="en-GB"/>
              <a:t>There is great </a:t>
            </a:r>
            <a:r>
              <a:rPr lang="en-GB" b="1"/>
              <a:t>inequality </a:t>
            </a:r>
            <a:r>
              <a:rPr lang="en-GB"/>
              <a:t>about who can get what, where, when and why</a:t>
            </a:r>
            <a:endParaRPr/>
          </a:p>
          <a:p>
            <a:pPr marL="457200" lvl="0" indent="-368300" algn="l" rtl="0">
              <a:spcBef>
                <a:spcPts val="1000"/>
              </a:spcBef>
              <a:spcAft>
                <a:spcPts val="1000"/>
              </a:spcAft>
              <a:buSzPts val="2200"/>
              <a:buChar char="●"/>
            </a:pPr>
            <a:r>
              <a:rPr lang="en-GB"/>
              <a:t>We have some power to make - and act on - choices about where we go, how we get there, what we eat and what we do  </a:t>
            </a:r>
            <a:endParaRPr/>
          </a:p>
        </p:txBody>
      </p:sp>
      <p:sp>
        <p:nvSpPr>
          <p:cNvPr id="1064" name="Google Shape;1064;p95"/>
          <p:cNvSpPr txBox="1">
            <a:spLocks noGrp="1"/>
          </p:cNvSpPr>
          <p:nvPr>
            <p:ph type="title"/>
          </p:nvPr>
        </p:nvSpPr>
        <p:spPr>
          <a:xfrm>
            <a:off x="1684800" y="43825"/>
            <a:ext cx="5741400" cy="3828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en-GB"/>
              <a:t>Introducing Sustainability</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068"/>
        <p:cNvGrpSpPr/>
        <p:nvPr/>
      </p:nvGrpSpPr>
      <p:grpSpPr>
        <a:xfrm>
          <a:off x="0" y="0"/>
          <a:ext cx="0" cy="0"/>
          <a:chOff x="0" y="0"/>
          <a:chExt cx="0" cy="0"/>
        </a:xfrm>
      </p:grpSpPr>
      <p:sp>
        <p:nvSpPr>
          <p:cNvPr id="1069" name="Google Shape;1069;p96"/>
          <p:cNvSpPr txBox="1">
            <a:spLocks noGrp="1"/>
          </p:cNvSpPr>
          <p:nvPr>
            <p:ph type="subTitle" idx="1"/>
          </p:nvPr>
        </p:nvSpPr>
        <p:spPr>
          <a:xfrm>
            <a:off x="661775" y="1129425"/>
            <a:ext cx="7351200" cy="23580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GB"/>
              <a:t>© Oak National Academy 2024. </a:t>
            </a:r>
            <a:endParaRPr/>
          </a:p>
          <a:p>
            <a:pPr marL="0" lvl="0" indent="0" algn="l" rtl="0">
              <a:spcBef>
                <a:spcPts val="0"/>
              </a:spcBef>
              <a:spcAft>
                <a:spcPts val="0"/>
              </a:spcAft>
              <a:buNone/>
            </a:pPr>
            <a:endParaRPr/>
          </a:p>
          <a:p>
            <a:pPr marL="0" lvl="0" indent="0" algn="l" rtl="0">
              <a:spcBef>
                <a:spcPts val="0"/>
              </a:spcBef>
              <a:spcAft>
                <a:spcPts val="0"/>
              </a:spcAft>
              <a:buNone/>
            </a:pPr>
            <a:r>
              <a:rPr lang="en-GB"/>
              <a:t>Produced in partnership with The Geographical Association. </a:t>
            </a:r>
            <a:endParaRPr/>
          </a:p>
          <a:p>
            <a:pPr marL="0" lvl="0" indent="0" algn="l" rtl="0">
              <a:spcBef>
                <a:spcPts val="0"/>
              </a:spcBef>
              <a:spcAft>
                <a:spcPts val="0"/>
              </a:spcAft>
              <a:buNone/>
            </a:pPr>
            <a:endParaRPr/>
          </a:p>
          <a:p>
            <a:pPr marL="0" lvl="0" indent="0" algn="l" rtl="0">
              <a:spcBef>
                <a:spcPts val="0"/>
              </a:spcBef>
              <a:spcAft>
                <a:spcPts val="0"/>
              </a:spcAft>
              <a:buNone/>
            </a:pPr>
            <a:r>
              <a:rPr lang="en-GB"/>
              <a:t>Licensed on the </a:t>
            </a:r>
            <a:r>
              <a:rPr lang="en-GB" u="sng">
                <a:solidFill>
                  <a:schemeClr val="hlink"/>
                </a:solidFill>
                <a:hlinkClick r:id="rId3"/>
              </a:rPr>
              <a:t>Open Government Licence v3.0</a:t>
            </a:r>
            <a:r>
              <a:rPr lang="en-GB"/>
              <a:t>, except where otherwise stated. See </a:t>
            </a:r>
            <a:r>
              <a:rPr lang="en-GB" u="sng">
                <a:solidFill>
                  <a:schemeClr val="accent2"/>
                </a:solidFill>
                <a:hlinkClick r:id="rId4">
                  <a:extLst>
                    <a:ext uri="{A12FA001-AC4F-418D-AE19-62706E023703}">
                      <ahyp:hlinkClr xmlns:ahyp="http://schemas.microsoft.com/office/drawing/2018/hyperlinkcolor" val="tx"/>
                    </a:ext>
                  </a:extLst>
                </a:hlinkClick>
              </a:rPr>
              <a:t>Oak terms and conditions</a:t>
            </a:r>
            <a:r>
              <a:rPr lang="en-GB"/>
              <a:t>.</a:t>
            </a:r>
            <a:endParaRPr/>
          </a:p>
        </p:txBody>
      </p:sp>
      <p:pic>
        <p:nvPicPr>
          <p:cNvPr id="1070" name="Google Shape;1070;p96"/>
          <p:cNvPicPr preferRelativeResize="0"/>
          <p:nvPr/>
        </p:nvPicPr>
        <p:blipFill>
          <a:blip r:embed="rId5">
            <a:alphaModFix/>
          </a:blip>
          <a:stretch>
            <a:fillRect/>
          </a:stretch>
        </p:blipFill>
        <p:spPr>
          <a:xfrm>
            <a:off x="7242100" y="3453600"/>
            <a:ext cx="652800" cy="326400"/>
          </a:xfrm>
          <a:prstGeom prst="rect">
            <a:avLst/>
          </a:prstGeom>
          <a:noFill/>
          <a:ln>
            <a:noFill/>
          </a:ln>
        </p:spPr>
      </p:pic>
    </p:spTree>
  </p:cSld>
  <p:clrMapOvr>
    <a:masterClrMapping/>
  </p:clrMapOvr>
</p:sld>
</file>

<file path=ppt/theme/theme1.xml><?xml version="1.0" encoding="utf-8"?>
<a:theme xmlns:a="http://schemas.openxmlformats.org/drawingml/2006/main" name="Oak theme - September 2023">
  <a:themeElements>
    <a:clrScheme name="Simple Light">
      <a:dk1>
        <a:srgbClr val="000000"/>
      </a:dk1>
      <a:lt1>
        <a:srgbClr val="FFFFFF"/>
      </a:lt1>
      <a:dk2>
        <a:srgbClr val="808080"/>
      </a:dk2>
      <a:lt2>
        <a:srgbClr val="F0F0F0"/>
      </a:lt2>
      <a:accent1>
        <a:srgbClr val="BEF2BD"/>
      </a:accent1>
      <a:accent2>
        <a:srgbClr val="374CF1"/>
      </a:accent2>
      <a:accent3>
        <a:srgbClr val="D02AA7"/>
      </a:accent3>
      <a:accent4>
        <a:srgbClr val="845AD9"/>
      </a:accent4>
      <a:accent5>
        <a:srgbClr val="037B7D"/>
      </a:accent5>
      <a:accent6>
        <a:srgbClr val="C63D01"/>
      </a:accent6>
      <a:hlink>
        <a:srgbClr val="374CF1"/>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1754</Words>
  <Application>Microsoft Office PowerPoint</Application>
  <PresentationFormat>On-screen Show (16:9)</PresentationFormat>
  <Paragraphs>194</Paragraphs>
  <Slides>35</Slides>
  <Notes>35</Notes>
  <HiddenSlides>1</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ABeeZee</vt:lpstr>
      <vt:lpstr>Arial</vt:lpstr>
      <vt:lpstr>Calibri</vt:lpstr>
      <vt:lpstr>Kalam</vt:lpstr>
      <vt:lpstr>Lexend</vt:lpstr>
      <vt:lpstr>Lexend Light</vt:lpstr>
      <vt:lpstr>Oak theme - September 2023</vt:lpstr>
      <vt:lpstr>Introducing sustainability</vt:lpstr>
      <vt:lpstr>PowerPoint Presentation</vt:lpstr>
      <vt:lpstr>PowerPoint Presentation</vt:lpstr>
      <vt:lpstr>PowerPoint Presentation</vt:lpstr>
      <vt:lpstr>What is sustainability?</vt:lpstr>
      <vt:lpstr>What is sustainability?</vt:lpstr>
      <vt:lpstr>What is sustainability?</vt:lpstr>
      <vt:lpstr>What is sustainability?</vt:lpstr>
      <vt:lpstr>Which of these are essential human needs?</vt:lpstr>
      <vt:lpstr>What is sustainability?</vt:lpstr>
      <vt:lpstr>What is sustainability?</vt:lpstr>
      <vt:lpstr>What is sustainability?</vt:lpstr>
      <vt:lpstr>What is sustainability?</vt:lpstr>
      <vt:lpstr>What is sustainability?</vt:lpstr>
      <vt:lpstr>What is sustainability?</vt:lpstr>
      <vt:lpstr>Why is there a need for sustainability?</vt:lpstr>
      <vt:lpstr>Why is there a need for sustainability?</vt:lpstr>
      <vt:lpstr>Why is there a need for sustainability?</vt:lpstr>
      <vt:lpstr>Why is there a need for sustainability?</vt:lpstr>
      <vt:lpstr>Why is there a need for sustainability?</vt:lpstr>
      <vt:lpstr>Why is there a need for sustainability?</vt:lpstr>
      <vt:lpstr>Why is there a need for sustainability?</vt:lpstr>
      <vt:lpstr>Who consumes the most natural resources?</vt:lpstr>
      <vt:lpstr>Why is there a need for sustainability?</vt:lpstr>
      <vt:lpstr>Why is there a need for sustainability?</vt:lpstr>
      <vt:lpstr>What is sustainability?</vt:lpstr>
      <vt:lpstr>Do our choices matter?</vt:lpstr>
      <vt:lpstr>Do our choices matter?</vt:lpstr>
      <vt:lpstr>Do our choices matter?</vt:lpstr>
      <vt:lpstr>Do our choices matter?</vt:lpstr>
      <vt:lpstr>Do our choices affect global sustainability?</vt:lpstr>
      <vt:lpstr>Do our choices matter?</vt:lpstr>
      <vt:lpstr>Do our choices matter?</vt:lpstr>
      <vt:lpstr>Introducing Sustainability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Juliette Redfern</dc:creator>
  <cp:lastModifiedBy>Juliette Redfern</cp:lastModifiedBy>
  <cp:revision>1</cp:revision>
  <dcterms:modified xsi:type="dcterms:W3CDTF">2026-01-08T11:06:10Z</dcterms:modified>
</cp:coreProperties>
</file>